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11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19, 2013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- Structured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if (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conditional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FF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87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loop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3: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48087</TotalTime>
  <Words>901</Words>
  <Application>Microsoft Macintosh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7929</cp:revision>
  <dcterms:created xsi:type="dcterms:W3CDTF">2012-09-06T21:39:14Z</dcterms:created>
  <dcterms:modified xsi:type="dcterms:W3CDTF">2013-09-15T00:45:59Z</dcterms:modified>
  <cp:category/>
</cp:coreProperties>
</file>