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1pPr>
    <a:lvl2pPr marL="288036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2pPr>
    <a:lvl3pPr marL="576072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3pPr>
    <a:lvl4pPr marL="864108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4pPr>
    <a:lvl5pPr marL="1152144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5pPr>
    <a:lvl6pPr marL="1440180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6pPr>
    <a:lvl7pPr marL="1728216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7pPr>
    <a:lvl8pPr marL="2016252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8pPr>
    <a:lvl9pPr marL="2304288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6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1" autoAdjust="0"/>
    <p:restoredTop sz="94660"/>
  </p:normalViewPr>
  <p:slideViewPr>
    <p:cSldViewPr snapToGrid="0">
      <p:cViewPr>
        <p:scale>
          <a:sx n="234" d="100"/>
          <a:sy n="234" d="100"/>
        </p:scale>
        <p:origin x="-2368" y="-1480"/>
      </p:cViewPr>
      <p:guideLst>
        <p:guide orient="horz" pos="2160"/>
        <p:guide pos="16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5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91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92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01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3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05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88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55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60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65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55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AD58E-45E1-4C59-9E64-AA667E6AFE1E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92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2117352" y="1589573"/>
            <a:ext cx="3624542" cy="4305538"/>
            <a:chOff x="151225" y="268939"/>
            <a:chExt cx="6586533" cy="7824034"/>
          </a:xfrm>
        </p:grpSpPr>
        <p:sp>
          <p:nvSpPr>
            <p:cNvPr id="72" name="正方形/長方形 71"/>
            <p:cNvSpPr/>
            <p:nvPr/>
          </p:nvSpPr>
          <p:spPr>
            <a:xfrm>
              <a:off x="204393" y="914397"/>
              <a:ext cx="6533365" cy="3001381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latin typeface="Arial" charset="0"/>
              </a:endParaRPr>
            </a:p>
          </p:txBody>
        </p:sp>
        <p:sp>
          <p:nvSpPr>
            <p:cNvPr id="73" name="メモ 72"/>
            <p:cNvSpPr/>
            <p:nvPr/>
          </p:nvSpPr>
          <p:spPr>
            <a:xfrm>
              <a:off x="204393" y="912985"/>
              <a:ext cx="389309" cy="195776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600" dirty="0">
                  <a:solidFill>
                    <a:schemeClr val="accent5"/>
                  </a:solidFill>
                  <a:latin typeface="Arial" charset="0"/>
                </a:rPr>
                <a:t>loop</a:t>
              </a:r>
              <a:endParaRPr lang="ja-JP" altLang="en-US" sz="600" dirty="0">
                <a:solidFill>
                  <a:schemeClr val="accent5"/>
                </a:solidFill>
                <a:latin typeface="Arial" charset="0"/>
              </a:endParaRPr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151225" y="268939"/>
              <a:ext cx="1049811" cy="468166"/>
            </a:xfrm>
            <a:prstGeom prst="rect">
              <a:avLst/>
            </a:prstGeom>
            <a:solidFill>
              <a:schemeClr val="bg1"/>
            </a:solidFill>
            <a:ln w="9525"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600" dirty="0">
                  <a:latin typeface="Arial" charset="0"/>
                </a:rPr>
                <a:t>La tua applicazione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2198146" y="268939"/>
              <a:ext cx="1049811" cy="468166"/>
            </a:xfrm>
            <a:prstGeom prst="rect">
              <a:avLst/>
            </a:prstGeom>
            <a:ln>
              <a:solidFill>
                <a:schemeClr val="accent5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600" dirty="0">
                  <a:solidFill>
                    <a:schemeClr val="bg1"/>
                  </a:solidFill>
                  <a:latin typeface="Arial" charset="0"/>
                </a:rPr>
                <a:t>Comportamento del guidatore IoT</a:t>
              </a:r>
              <a:endParaRPr lang="ja-JP" altLang="en-US" sz="600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3991868" y="268939"/>
              <a:ext cx="1049811" cy="468166"/>
            </a:xfrm>
            <a:prstGeom prst="rect">
              <a:avLst/>
            </a:prstGeom>
            <a:solidFill>
              <a:srgbClr val="E5F2FF"/>
            </a:solidFill>
            <a:ln w="9525">
              <a:solidFill>
                <a:schemeClr val="accent5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600" dirty="0">
                  <a:latin typeface="Arial" charset="0"/>
                </a:rPr>
                <a:t>Associazione di contesto IoT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98146" y="7624807"/>
              <a:ext cx="1049811" cy="4681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600" dirty="0">
                  <a:latin typeface="Arial" charset="0"/>
                </a:rPr>
                <a:t>IoT Driver Insights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3991868" y="2570697"/>
              <a:ext cx="1049811" cy="4681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600" dirty="0">
                  <a:latin typeface="Arial" charset="0"/>
                </a:rPr>
                <a:t>IoT Map Insights</a:t>
              </a:r>
              <a:endParaRPr lang="ja-JP" altLang="en-US" sz="600" dirty="0">
                <a:latin typeface="Arial" charset="0"/>
              </a:endParaRPr>
            </a:p>
          </p:txBody>
        </p:sp>
        <p:cxnSp>
          <p:nvCxnSpPr>
            <p:cNvPr id="11" name="直線コネクタ 10"/>
            <p:cNvCxnSpPr>
              <a:stCxn id="4" idx="2"/>
            </p:cNvCxnSpPr>
            <p:nvPr/>
          </p:nvCxnSpPr>
          <p:spPr>
            <a:xfrm>
              <a:off x="676132" y="737105"/>
              <a:ext cx="53168" cy="7355868"/>
            </a:xfrm>
            <a:prstGeom prst="line">
              <a:avLst/>
            </a:prstGeom>
            <a:ln w="12700">
              <a:solidFill>
                <a:schemeClr val="accent5"/>
              </a:solidFill>
              <a:prstDash val="sysDot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>
              <a:stCxn id="5" idx="2"/>
              <a:endCxn id="8" idx="2"/>
            </p:cNvCxnSpPr>
            <p:nvPr/>
          </p:nvCxnSpPr>
          <p:spPr>
            <a:xfrm>
              <a:off x="2723050" y="737105"/>
              <a:ext cx="0" cy="7355868"/>
            </a:xfrm>
            <a:prstGeom prst="line">
              <a:avLst/>
            </a:prstGeom>
            <a:ln w="12700">
              <a:solidFill>
                <a:schemeClr val="accent5"/>
              </a:solidFill>
              <a:prstDash val="sysDot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>
              <a:stCxn id="6" idx="2"/>
              <a:endCxn id="9" idx="2"/>
            </p:cNvCxnSpPr>
            <p:nvPr/>
          </p:nvCxnSpPr>
          <p:spPr>
            <a:xfrm>
              <a:off x="4516774" y="737105"/>
              <a:ext cx="0" cy="2301757"/>
            </a:xfrm>
            <a:prstGeom prst="line">
              <a:avLst/>
            </a:prstGeom>
            <a:ln w="12700">
              <a:solidFill>
                <a:schemeClr val="accent5"/>
              </a:solidFill>
              <a:prstDash val="sysDot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/>
            <p:cNvSpPr txBox="1"/>
            <p:nvPr/>
          </p:nvSpPr>
          <p:spPr>
            <a:xfrm>
              <a:off x="1077928" y="1114532"/>
              <a:ext cx="1013718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Dati di analisi autoveicoli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4761161" y="1345136"/>
              <a:ext cx="1532230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latin typeface="Arial" charset="0"/>
                </a:rPr>
                <a:t>API: mapMatching</a:t>
              </a:r>
              <a:endParaRPr lang="ja-JP" altLang="en-US" sz="800" dirty="0">
                <a:latin typeface="Arial" charset="0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1077928" y="1655957"/>
              <a:ext cx="1902179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Associa dati di analisi autoveicoli messi in corrispondenza</a:t>
              </a:r>
              <a:endParaRPr lang="ja-JP" altLang="en-US" sz="600" dirty="0">
                <a:latin typeface="Arial" charset="0"/>
              </a:endParaRPr>
            </a:p>
          </p:txBody>
        </p:sp>
        <p:cxnSp>
          <p:nvCxnSpPr>
            <p:cNvPr id="20" name="直線矢印コネクタ 19"/>
            <p:cNvCxnSpPr/>
            <p:nvPr/>
          </p:nvCxnSpPr>
          <p:spPr>
            <a:xfrm>
              <a:off x="676132" y="1308014"/>
              <a:ext cx="3745292" cy="1459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>
              <a:stCxn id="44" idx="2"/>
            </p:cNvCxnSpPr>
            <p:nvPr/>
          </p:nvCxnSpPr>
          <p:spPr>
            <a:xfrm flipH="1" flipV="1">
              <a:off x="676132" y="1612368"/>
              <a:ext cx="3848590" cy="690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/>
            <p:nvPr/>
          </p:nvCxnSpPr>
          <p:spPr>
            <a:xfrm flipV="1">
              <a:off x="676132" y="2457627"/>
              <a:ext cx="3751062" cy="5733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>
              <a:stCxn id="45" idx="2"/>
            </p:cNvCxnSpPr>
            <p:nvPr/>
          </p:nvCxnSpPr>
          <p:spPr>
            <a:xfrm flipH="1" flipV="1">
              <a:off x="676132" y="2756233"/>
              <a:ext cx="3848590" cy="14959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/>
            <p:cNvSpPr txBox="1"/>
            <p:nvPr/>
          </p:nvSpPr>
          <p:spPr>
            <a:xfrm>
              <a:off x="1077928" y="2258396"/>
              <a:ext cx="812723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ID collegamento stradale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4730532" y="2477106"/>
              <a:ext cx="1951699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latin typeface="Arial" charset="0"/>
                </a:rPr>
                <a:t>API: getLinkInformation</a:t>
              </a:r>
              <a:endParaRPr lang="ja-JP" altLang="en-US" sz="800" dirty="0">
                <a:latin typeface="Arial" charset="0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077928" y="2798214"/>
              <a:ext cx="687465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Tipo di strada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4446218" y="1308014"/>
              <a:ext cx="157006" cy="311260"/>
            </a:xfrm>
            <a:prstGeom prst="rect">
              <a:avLst/>
            </a:prstGeom>
            <a:solidFill>
              <a:srgbClr val="E5F2FF"/>
            </a:solidFill>
            <a:ln w="9525"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latin typeface="Arial" charset="0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4446218" y="2459933"/>
              <a:ext cx="157006" cy="311260"/>
            </a:xfrm>
            <a:prstGeom prst="rect">
              <a:avLst/>
            </a:prstGeom>
            <a:solidFill>
              <a:srgbClr val="E5F2FF"/>
            </a:solidFill>
            <a:ln w="9525"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latin typeface="Arial" charset="0"/>
              </a:endParaRPr>
            </a:p>
          </p:txBody>
        </p:sp>
        <p:cxnSp>
          <p:nvCxnSpPr>
            <p:cNvPr id="55" name="直線矢印コネクタ 54"/>
            <p:cNvCxnSpPr/>
            <p:nvPr/>
          </p:nvCxnSpPr>
          <p:spPr>
            <a:xfrm flipV="1">
              <a:off x="682708" y="3403844"/>
              <a:ext cx="1938593" cy="577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テキスト ボックス 56"/>
            <p:cNvSpPr txBox="1"/>
            <p:nvPr/>
          </p:nvSpPr>
          <p:spPr>
            <a:xfrm>
              <a:off x="1077928" y="3172013"/>
              <a:ext cx="2665381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Associa dati di analisi autoveicoli messi in corrispondenza, tipo di strada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2910548" y="3443516"/>
              <a:ext cx="1616707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solidFill>
                    <a:schemeClr val="accent5"/>
                  </a:solidFill>
                  <a:latin typeface="Arial" charset="0"/>
                </a:rPr>
                <a:t>API: sendCarProbe</a:t>
              </a:r>
              <a:endParaRPr lang="ja-JP" altLang="en-US" sz="800" dirty="0">
                <a:solidFill>
                  <a:schemeClr val="accent5"/>
                </a:solidFill>
                <a:latin typeface="Arial" charset="0"/>
              </a:endParaRPr>
            </a:p>
          </p:txBody>
        </p:sp>
        <p:sp>
          <p:nvSpPr>
            <p:cNvPr id="75" name="テキスト ボックス 74"/>
            <p:cNvSpPr txBox="1"/>
            <p:nvPr/>
          </p:nvSpPr>
          <p:spPr>
            <a:xfrm>
              <a:off x="1077928" y="4077835"/>
              <a:ext cx="862243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Data da/a</a:t>
              </a:r>
              <a:endParaRPr lang="ja-JP" altLang="en-US" sz="600" dirty="0">
                <a:latin typeface="Arial" charset="0"/>
              </a:endParaRPr>
            </a:p>
          </p:txBody>
        </p:sp>
        <p:cxnSp>
          <p:nvCxnSpPr>
            <p:cNvPr id="78" name="直線矢印コネクタ 77"/>
            <p:cNvCxnSpPr>
              <a:stCxn id="77" idx="2"/>
            </p:cNvCxnSpPr>
            <p:nvPr/>
          </p:nvCxnSpPr>
          <p:spPr>
            <a:xfrm flipH="1" flipV="1">
              <a:off x="694634" y="4565460"/>
              <a:ext cx="2030520" cy="11786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テキスト ボックス 80"/>
            <p:cNvSpPr txBox="1"/>
            <p:nvPr/>
          </p:nvSpPr>
          <p:spPr>
            <a:xfrm>
              <a:off x="1077928" y="4598164"/>
              <a:ext cx="404906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ID lavoro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204393" y="4970774"/>
              <a:ext cx="4312382" cy="95665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latin typeface="Arial" charset="0"/>
              </a:endParaRPr>
            </a:p>
          </p:txBody>
        </p:sp>
        <p:sp>
          <p:nvSpPr>
            <p:cNvPr id="84" name="メモ 83"/>
            <p:cNvSpPr/>
            <p:nvPr/>
          </p:nvSpPr>
          <p:spPr>
            <a:xfrm>
              <a:off x="204393" y="4969362"/>
              <a:ext cx="389309" cy="195776"/>
            </a:xfrm>
            <a:prstGeom prst="foldedCorner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600" dirty="0">
                  <a:solidFill>
                    <a:schemeClr val="accent5"/>
                  </a:solidFill>
                  <a:latin typeface="Arial" charset="0"/>
                </a:rPr>
                <a:t>loop</a:t>
              </a:r>
              <a:endParaRPr lang="ja-JP" altLang="en-US" sz="600" dirty="0">
                <a:solidFill>
                  <a:schemeClr val="accent5"/>
                </a:solidFill>
                <a:latin typeface="Arial" charset="0"/>
              </a:endParaRPr>
            </a:p>
          </p:txBody>
        </p:sp>
        <p:sp>
          <p:nvSpPr>
            <p:cNvPr id="86" name="テキスト ボックス 85"/>
            <p:cNvSpPr txBox="1"/>
            <p:nvPr/>
          </p:nvSpPr>
          <p:spPr>
            <a:xfrm>
              <a:off x="1077928" y="5093210"/>
              <a:ext cx="404906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ID lavoro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90" name="テキスト ボックス 89"/>
            <p:cNvSpPr txBox="1"/>
            <p:nvPr/>
          </p:nvSpPr>
          <p:spPr>
            <a:xfrm>
              <a:off x="1077928" y="5630849"/>
              <a:ext cx="661248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Stato lavoro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91" name="テキスト ボックス 90"/>
            <p:cNvSpPr txBox="1"/>
            <p:nvPr/>
          </p:nvSpPr>
          <p:spPr>
            <a:xfrm>
              <a:off x="2910548" y="4291875"/>
              <a:ext cx="1817702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solidFill>
                    <a:schemeClr val="accent5"/>
                  </a:solidFill>
                  <a:latin typeface="Arial" charset="0"/>
                </a:rPr>
                <a:t>API: sendJobRequest</a:t>
              </a:r>
            </a:p>
          </p:txBody>
        </p:sp>
        <p:sp>
          <p:nvSpPr>
            <p:cNvPr id="92" name="テキスト ボックス 91"/>
            <p:cNvSpPr txBox="1"/>
            <p:nvPr/>
          </p:nvSpPr>
          <p:spPr>
            <a:xfrm>
              <a:off x="2910548" y="5326346"/>
              <a:ext cx="1287538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solidFill>
                    <a:schemeClr val="accent5"/>
                  </a:solidFill>
                  <a:latin typeface="Arial" charset="0"/>
                </a:rPr>
                <a:t>API: getJobInfo</a:t>
              </a:r>
            </a:p>
          </p:txBody>
        </p:sp>
        <p:sp>
          <p:nvSpPr>
            <p:cNvPr id="94" name="テキスト ボックス 93"/>
            <p:cNvSpPr txBox="1"/>
            <p:nvPr/>
          </p:nvSpPr>
          <p:spPr>
            <a:xfrm>
              <a:off x="1077928" y="6128217"/>
              <a:ext cx="404906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ID lavoro</a:t>
              </a:r>
              <a:endParaRPr lang="ja-JP" altLang="en-US" sz="600" dirty="0">
                <a:latin typeface="Arial" charset="0"/>
              </a:endParaRPr>
            </a:p>
          </p:txBody>
        </p:sp>
        <p:cxnSp>
          <p:nvCxnSpPr>
            <p:cNvPr id="96" name="直線矢印コネクタ 95"/>
            <p:cNvCxnSpPr>
              <a:stCxn id="95" idx="2"/>
            </p:cNvCxnSpPr>
            <p:nvPr/>
          </p:nvCxnSpPr>
          <p:spPr>
            <a:xfrm flipH="1" flipV="1">
              <a:off x="700788" y="6620983"/>
              <a:ext cx="2024367" cy="664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テキスト ボックス 96"/>
            <p:cNvSpPr txBox="1"/>
            <p:nvPr/>
          </p:nvSpPr>
          <p:spPr>
            <a:xfrm>
              <a:off x="1077928" y="6660083"/>
              <a:ext cx="879721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Elenco UUID viaggio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98" name="テキスト ボックス 97"/>
            <p:cNvSpPr txBox="1"/>
            <p:nvPr/>
          </p:nvSpPr>
          <p:spPr>
            <a:xfrm>
              <a:off x="2910548" y="6355582"/>
              <a:ext cx="2851811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solidFill>
                    <a:schemeClr val="accent5"/>
                  </a:solidFill>
                  <a:latin typeface="Arial" charset="0"/>
                </a:rPr>
                <a:t>API: getAnalyzedTripSummaryList</a:t>
              </a:r>
            </a:p>
          </p:txBody>
        </p:sp>
        <p:sp>
          <p:nvSpPr>
            <p:cNvPr id="100" name="テキスト ボックス 99"/>
            <p:cNvSpPr txBox="1"/>
            <p:nvPr/>
          </p:nvSpPr>
          <p:spPr>
            <a:xfrm>
              <a:off x="1077928" y="7210821"/>
              <a:ext cx="623379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UUID viaggio</a:t>
              </a:r>
              <a:endParaRPr lang="ja-JP" altLang="en-US" sz="600" dirty="0">
                <a:latin typeface="Arial" charset="0"/>
              </a:endParaRPr>
            </a:p>
          </p:txBody>
        </p:sp>
        <p:cxnSp>
          <p:nvCxnSpPr>
            <p:cNvPr id="102" name="直線矢印コネクタ 101"/>
            <p:cNvCxnSpPr>
              <a:stCxn id="101" idx="2"/>
            </p:cNvCxnSpPr>
            <p:nvPr/>
          </p:nvCxnSpPr>
          <p:spPr>
            <a:xfrm flipH="1" flipV="1">
              <a:off x="713097" y="7704132"/>
              <a:ext cx="2012056" cy="11877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headEnd w="med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テキスト ボックス 102"/>
            <p:cNvSpPr txBox="1"/>
            <p:nvPr/>
          </p:nvSpPr>
          <p:spPr>
            <a:xfrm>
              <a:off x="1077928" y="7719627"/>
              <a:ext cx="640857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Dettagli viaggio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104" name="テキスト ボックス 103"/>
            <p:cNvSpPr txBox="1"/>
            <p:nvPr/>
          </p:nvSpPr>
          <p:spPr>
            <a:xfrm>
              <a:off x="2910548" y="7443962"/>
              <a:ext cx="2076959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solidFill>
                    <a:schemeClr val="accent5"/>
                  </a:solidFill>
                  <a:latin typeface="Arial" charset="0"/>
                </a:rPr>
                <a:t>API: getAnalyzedTripInfo</a:t>
              </a: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647264" y="4265987"/>
              <a:ext cx="155780" cy="311260"/>
            </a:xfrm>
            <a:prstGeom prst="rect">
              <a:avLst/>
            </a:prstGeom>
            <a:solidFill>
              <a:schemeClr val="accent5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2647264" y="6316365"/>
              <a:ext cx="155780" cy="311260"/>
            </a:xfrm>
            <a:prstGeom prst="rect">
              <a:avLst/>
            </a:prstGeom>
            <a:solidFill>
              <a:schemeClr val="accent5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01" name="正方形/長方形 100"/>
            <p:cNvSpPr/>
            <p:nvPr/>
          </p:nvSpPr>
          <p:spPr>
            <a:xfrm>
              <a:off x="2646650" y="7404749"/>
              <a:ext cx="157006" cy="311260"/>
            </a:xfrm>
            <a:prstGeom prst="rect">
              <a:avLst/>
            </a:prstGeom>
            <a:solidFill>
              <a:schemeClr val="accent5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2647264" y="3404918"/>
              <a:ext cx="155780" cy="311260"/>
            </a:xfrm>
            <a:prstGeom prst="rect">
              <a:avLst/>
            </a:prstGeom>
            <a:solidFill>
              <a:schemeClr val="accent5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cxnSp>
        <p:nvCxnSpPr>
          <p:cNvPr id="61" name="直線矢印コネクタ 60"/>
          <p:cNvCxnSpPr/>
          <p:nvPr/>
        </p:nvCxnSpPr>
        <p:spPr>
          <a:xfrm flipH="1" flipV="1">
            <a:off x="2412307" y="3482592"/>
            <a:ext cx="1061143" cy="383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403" y="1047570"/>
            <a:ext cx="486079" cy="486079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961" y="1052536"/>
            <a:ext cx="486079" cy="486079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6" name="直線矢印コネクタ 75"/>
          <p:cNvCxnSpPr/>
          <p:nvPr/>
        </p:nvCxnSpPr>
        <p:spPr>
          <a:xfrm flipV="1">
            <a:off x="2413000" y="3784600"/>
            <a:ext cx="1066800" cy="3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flipH="1" flipV="1">
            <a:off x="2416599" y="4516755"/>
            <a:ext cx="1114001" cy="3655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3494087" y="4349125"/>
            <a:ext cx="85725" cy="171285"/>
          </a:xfrm>
          <a:prstGeom prst="rect">
            <a:avLst/>
          </a:prstGeom>
          <a:solidFill>
            <a:schemeClr val="accent5"/>
          </a:solidFill>
          <a:ln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00">
              <a:solidFill>
                <a:schemeClr val="accent2"/>
              </a:solidFill>
              <a:latin typeface="Arial" charset="0"/>
            </a:endParaRPr>
          </a:p>
        </p:txBody>
      </p:sp>
      <p:cxnSp>
        <p:nvCxnSpPr>
          <p:cNvPr id="87" name="直線矢印コネクタ 86"/>
          <p:cNvCxnSpPr/>
          <p:nvPr/>
        </p:nvCxnSpPr>
        <p:spPr>
          <a:xfrm flipV="1">
            <a:off x="2419350" y="4346575"/>
            <a:ext cx="1066800" cy="3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/>
          <p:nvPr/>
        </p:nvCxnSpPr>
        <p:spPr>
          <a:xfrm flipV="1">
            <a:off x="2419350" y="4914900"/>
            <a:ext cx="1066800" cy="3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 flipV="1">
            <a:off x="2419350" y="5508625"/>
            <a:ext cx="1066800" cy="3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円/楕円 45"/>
          <p:cNvSpPr/>
          <p:nvPr/>
        </p:nvSpPr>
        <p:spPr>
          <a:xfrm>
            <a:off x="2276475" y="1079500"/>
            <a:ext cx="234950" cy="228600"/>
          </a:xfrm>
          <a:prstGeom prst="ellipse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台形 46"/>
          <p:cNvSpPr/>
          <p:nvPr/>
        </p:nvSpPr>
        <p:spPr>
          <a:xfrm>
            <a:off x="2222500" y="1330325"/>
            <a:ext cx="342900" cy="206375"/>
          </a:xfrm>
          <a:prstGeom prst="trapezoid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63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75</Words>
  <Application>Microsoft Macintosh PowerPoint</Application>
  <PresentationFormat>画面に合わせる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ＭＳ Ｐゴシック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Shoichiro Watanabe</dc:creator>
  <cp:lastModifiedBy>Taku Sasaki</cp:lastModifiedBy>
  <cp:revision>40</cp:revision>
  <dcterms:created xsi:type="dcterms:W3CDTF">2016-03-24T10:31:07Z</dcterms:created>
  <dcterms:modified xsi:type="dcterms:W3CDTF">2016-05-09T06:32:38Z</dcterms:modified>
</cp:coreProperties>
</file>