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EE24-259A-4B2C-B86A-26BE6D17A54D}" v="6" dt="2022-03-26T13:06:19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Kumar" userId="3a553e58-0474-445b-b068-aa1735af482b" providerId="ADAL" clId="{5EFDEE24-259A-4B2C-B86A-26BE6D17A54D}"/>
    <pc:docChg chg="undo redo custSel addSld delSld modSld sldOrd">
      <pc:chgData name="Abhinav Kumar" userId="3a553e58-0474-445b-b068-aa1735af482b" providerId="ADAL" clId="{5EFDEE24-259A-4B2C-B86A-26BE6D17A54D}" dt="2022-03-28T18:26:55.407" v="504" actId="47"/>
      <pc:docMkLst>
        <pc:docMk/>
      </pc:docMkLst>
      <pc:sldChg chg="modSp mod">
        <pc:chgData name="Abhinav Kumar" userId="3a553e58-0474-445b-b068-aa1735af482b" providerId="ADAL" clId="{5EFDEE24-259A-4B2C-B86A-26BE6D17A54D}" dt="2022-03-26T12:46:26.102" v="76" actId="113"/>
        <pc:sldMkLst>
          <pc:docMk/>
          <pc:sldMk cId="1419469613" sldId="256"/>
        </pc:sldMkLst>
        <pc:spChg chg="mod">
          <ac:chgData name="Abhinav Kumar" userId="3a553e58-0474-445b-b068-aa1735af482b" providerId="ADAL" clId="{5EFDEE24-259A-4B2C-B86A-26BE6D17A54D}" dt="2022-03-26T12:46:18.150" v="75" actId="113"/>
          <ac:spMkLst>
            <pc:docMk/>
            <pc:sldMk cId="1419469613" sldId="256"/>
            <ac:spMk id="2" creationId="{76E5A74D-B880-4513-9106-AC38189F706E}"/>
          </ac:spMkLst>
        </pc:spChg>
        <pc:spChg chg="mod">
          <ac:chgData name="Abhinav Kumar" userId="3a553e58-0474-445b-b068-aa1735af482b" providerId="ADAL" clId="{5EFDEE24-259A-4B2C-B86A-26BE6D17A54D}" dt="2022-03-26T12:46:26.102" v="76" actId="113"/>
          <ac:spMkLst>
            <pc:docMk/>
            <pc:sldMk cId="1419469613" sldId="256"/>
            <ac:spMk id="3" creationId="{2C747F86-A1ED-432B-B27B-7CD57991BED5}"/>
          </ac:spMkLst>
        </pc:spChg>
      </pc:sldChg>
      <pc:sldChg chg="addSp delSp modSp mod delDesignElem chgLayout">
        <pc:chgData name="Abhinav Kumar" userId="3a553e58-0474-445b-b068-aa1735af482b" providerId="ADAL" clId="{5EFDEE24-259A-4B2C-B86A-26BE6D17A54D}" dt="2022-03-26T12:39:35.762" v="53" actId="20577"/>
        <pc:sldMkLst>
          <pc:docMk/>
          <pc:sldMk cId="3116909909" sldId="257"/>
        </pc:sldMkLst>
        <pc:spChg chg="mod ord">
          <ac:chgData name="Abhinav Kumar" userId="3a553e58-0474-445b-b068-aa1735af482b" providerId="ADAL" clId="{5EFDEE24-259A-4B2C-B86A-26BE6D17A54D}" dt="2022-03-26T12:39:35.762" v="53" actId="20577"/>
          <ac:spMkLst>
            <pc:docMk/>
            <pc:sldMk cId="3116909909" sldId="257"/>
            <ac:spMk id="4" creationId="{2909FC39-34C1-4D7C-82FD-7B509BC81F11}"/>
          </ac:spMkLst>
        </pc:spChg>
        <pc:spChg chg="mod ord">
          <ac:chgData name="Abhinav Kumar" userId="3a553e58-0474-445b-b068-aa1735af482b" providerId="ADAL" clId="{5EFDEE24-259A-4B2C-B86A-26BE6D17A54D}" dt="2022-03-26T12:38:43.746" v="14" actId="700"/>
          <ac:spMkLst>
            <pc:docMk/>
            <pc:sldMk cId="3116909909" sldId="257"/>
            <ac:spMk id="5" creationId="{3BDA801D-50E3-4979-94CA-2C0AAC3959DB}"/>
          </ac:spMkLst>
        </pc:spChg>
        <pc:spChg chg="add del">
          <ac:chgData name="Abhinav Kumar" userId="3a553e58-0474-445b-b068-aa1735af482b" providerId="ADAL" clId="{5EFDEE24-259A-4B2C-B86A-26BE6D17A54D}" dt="2022-03-26T12:38:43.746" v="14" actId="700"/>
          <ac:spMkLst>
            <pc:docMk/>
            <pc:sldMk cId="3116909909" sldId="257"/>
            <ac:spMk id="10" creationId="{02E8BD2A-4014-4DC6-A228-4ECE6A0AA6D1}"/>
          </ac:spMkLst>
        </pc:spChg>
        <pc:spChg chg="add del">
          <ac:chgData name="Abhinav Kumar" userId="3a553e58-0474-445b-b068-aa1735af482b" providerId="ADAL" clId="{5EFDEE24-259A-4B2C-B86A-26BE6D17A54D}" dt="2022-03-26T12:38:43.746" v="14" actId="700"/>
          <ac:spMkLst>
            <pc:docMk/>
            <pc:sldMk cId="3116909909" sldId="257"/>
            <ac:spMk id="12" creationId="{3896CA42-3323-41E5-B809-CD790B2AA1CA}"/>
          </ac:spMkLst>
        </pc:spChg>
        <pc:spChg chg="add del">
          <ac:chgData name="Abhinav Kumar" userId="3a553e58-0474-445b-b068-aa1735af482b" providerId="ADAL" clId="{5EFDEE24-259A-4B2C-B86A-26BE6D17A54D}" dt="2022-03-26T12:38:43.746" v="14" actId="700"/>
          <ac:spMkLst>
            <pc:docMk/>
            <pc:sldMk cId="3116909909" sldId="257"/>
            <ac:spMk id="14" creationId="{EA2FE539-0B6F-4FAE-A391-B46476F46CCB}"/>
          </ac:spMkLst>
        </pc:spChg>
        <pc:spChg chg="add del">
          <ac:chgData name="Abhinav Kumar" userId="3a553e58-0474-445b-b068-aa1735af482b" providerId="ADAL" clId="{5EFDEE24-259A-4B2C-B86A-26BE6D17A54D}" dt="2022-03-26T12:38:43.746" v="14" actId="700"/>
          <ac:spMkLst>
            <pc:docMk/>
            <pc:sldMk cId="3116909909" sldId="257"/>
            <ac:spMk id="16" creationId="{BD5A14FB-50A2-4964-8B07-EE40D1CE08B5}"/>
          </ac:spMkLst>
        </pc:spChg>
        <pc:spChg chg="add del">
          <ac:chgData name="Abhinav Kumar" userId="3a553e58-0474-445b-b068-aa1735af482b" providerId="ADAL" clId="{5EFDEE24-259A-4B2C-B86A-26BE6D17A54D}" dt="2022-03-26T12:38:43.746" v="14" actId="700"/>
          <ac:spMkLst>
            <pc:docMk/>
            <pc:sldMk cId="3116909909" sldId="257"/>
            <ac:spMk id="18" creationId="{FD63331C-DD2E-43D8-9511-B44EC057D7DB}"/>
          </ac:spMkLst>
        </pc:spChg>
        <pc:picChg chg="add mod">
          <ac:chgData name="Abhinav Kumar" userId="3a553e58-0474-445b-b068-aa1735af482b" providerId="ADAL" clId="{5EFDEE24-259A-4B2C-B86A-26BE6D17A54D}" dt="2022-03-26T12:33:43.214" v="8" actId="1076"/>
          <ac:picMkLst>
            <pc:docMk/>
            <pc:sldMk cId="3116909909" sldId="257"/>
            <ac:picMk id="3" creationId="{7863C8EF-A38C-4032-91C6-D9D907FA90B2}"/>
          </ac:picMkLst>
        </pc:picChg>
        <pc:picChg chg="mod">
          <ac:chgData name="Abhinav Kumar" userId="3a553e58-0474-445b-b068-aa1735af482b" providerId="ADAL" clId="{5EFDEE24-259A-4B2C-B86A-26BE6D17A54D}" dt="2022-03-26T12:38:06.429" v="10" actId="1076"/>
          <ac:picMkLst>
            <pc:docMk/>
            <pc:sldMk cId="3116909909" sldId="257"/>
            <ac:picMk id="7" creationId="{14D2F687-4F35-4805-AEC3-D563DC78E254}"/>
          </ac:picMkLst>
        </pc:picChg>
        <pc:picChg chg="mod">
          <ac:chgData name="Abhinav Kumar" userId="3a553e58-0474-445b-b068-aa1735af482b" providerId="ADAL" clId="{5EFDEE24-259A-4B2C-B86A-26BE6D17A54D}" dt="2022-03-26T12:33:31.843" v="3" actId="1076"/>
          <ac:picMkLst>
            <pc:docMk/>
            <pc:sldMk cId="3116909909" sldId="257"/>
            <ac:picMk id="26" creationId="{AC7BFE25-4773-4AF1-B627-F9D5D3B3A5E1}"/>
          </ac:picMkLst>
        </pc:picChg>
      </pc:sldChg>
      <pc:sldChg chg="addSp delSp modSp mod">
        <pc:chgData name="Abhinav Kumar" userId="3a553e58-0474-445b-b068-aa1735af482b" providerId="ADAL" clId="{5EFDEE24-259A-4B2C-B86A-26BE6D17A54D}" dt="2022-03-26T12:49:45.029" v="211" actId="113"/>
        <pc:sldMkLst>
          <pc:docMk/>
          <pc:sldMk cId="4233275728" sldId="259"/>
        </pc:sldMkLst>
        <pc:spChg chg="mod">
          <ac:chgData name="Abhinav Kumar" userId="3a553e58-0474-445b-b068-aa1735af482b" providerId="ADAL" clId="{5EFDEE24-259A-4B2C-B86A-26BE6D17A54D}" dt="2022-03-26T12:49:45.029" v="211" actId="113"/>
          <ac:spMkLst>
            <pc:docMk/>
            <pc:sldMk cId="4233275728" sldId="259"/>
            <ac:spMk id="2" creationId="{6C94E153-8773-4AB9-829F-6ED23C75E93F}"/>
          </ac:spMkLst>
        </pc:spChg>
        <pc:spChg chg="add del mod">
          <ac:chgData name="Abhinav Kumar" userId="3a553e58-0474-445b-b068-aa1735af482b" providerId="ADAL" clId="{5EFDEE24-259A-4B2C-B86A-26BE6D17A54D}" dt="2022-03-26T12:41:03.312" v="59" actId="767"/>
          <ac:spMkLst>
            <pc:docMk/>
            <pc:sldMk cId="4233275728" sldId="259"/>
            <ac:spMk id="10" creationId="{0A0AE047-F0AB-4DC7-8BF0-B16ED1CF27EB}"/>
          </ac:spMkLst>
        </pc:spChg>
        <pc:picChg chg="mod">
          <ac:chgData name="Abhinav Kumar" userId="3a553e58-0474-445b-b068-aa1735af482b" providerId="ADAL" clId="{5EFDEE24-259A-4B2C-B86A-26BE6D17A54D}" dt="2022-03-26T12:45:21.680" v="61" actId="1076"/>
          <ac:picMkLst>
            <pc:docMk/>
            <pc:sldMk cId="4233275728" sldId="259"/>
            <ac:picMk id="12" creationId="{A207F665-B411-4BD2-BB48-415299B64C34}"/>
          </ac:picMkLst>
        </pc:picChg>
        <pc:picChg chg="mod">
          <ac:chgData name="Abhinav Kumar" userId="3a553e58-0474-445b-b068-aa1735af482b" providerId="ADAL" clId="{5EFDEE24-259A-4B2C-B86A-26BE6D17A54D}" dt="2022-03-26T12:45:47.258" v="70" actId="1076"/>
          <ac:picMkLst>
            <pc:docMk/>
            <pc:sldMk cId="4233275728" sldId="259"/>
            <ac:picMk id="14" creationId="{432C2D8A-BBA0-451E-8BA0-0B12ED109A74}"/>
          </ac:picMkLst>
        </pc:picChg>
        <pc:picChg chg="mod">
          <ac:chgData name="Abhinav Kumar" userId="3a553e58-0474-445b-b068-aa1735af482b" providerId="ADAL" clId="{5EFDEE24-259A-4B2C-B86A-26BE6D17A54D}" dt="2022-03-26T12:48:29.951" v="81" actId="14100"/>
          <ac:picMkLst>
            <pc:docMk/>
            <pc:sldMk cId="4233275728" sldId="259"/>
            <ac:picMk id="18" creationId="{C1679CA3-5800-442F-9DE6-2D88B05CD5B1}"/>
          </ac:picMkLst>
        </pc:picChg>
        <pc:picChg chg="add mod">
          <ac:chgData name="Abhinav Kumar" userId="3a553e58-0474-445b-b068-aa1735af482b" providerId="ADAL" clId="{5EFDEE24-259A-4B2C-B86A-26BE6D17A54D}" dt="2022-03-26T12:45:41.618" v="68" actId="14100"/>
          <ac:picMkLst>
            <pc:docMk/>
            <pc:sldMk cId="4233275728" sldId="259"/>
            <ac:picMk id="19" creationId="{0E4C0C8C-859B-4C07-82F4-40FE7B2000CF}"/>
          </ac:picMkLst>
        </pc:picChg>
        <pc:picChg chg="add mod">
          <ac:chgData name="Abhinav Kumar" userId="3a553e58-0474-445b-b068-aa1735af482b" providerId="ADAL" clId="{5EFDEE24-259A-4B2C-B86A-26BE6D17A54D}" dt="2022-03-26T12:48:38.508" v="86" actId="1076"/>
          <ac:picMkLst>
            <pc:docMk/>
            <pc:sldMk cId="4233275728" sldId="259"/>
            <ac:picMk id="21" creationId="{C2FC6F43-18A2-4071-8045-03A4E23299F1}"/>
          </ac:picMkLst>
        </pc:picChg>
        <pc:inkChg chg="add del">
          <ac:chgData name="Abhinav Kumar" userId="3a553e58-0474-445b-b068-aa1735af482b" providerId="ADAL" clId="{5EFDEE24-259A-4B2C-B86A-26BE6D17A54D}" dt="2022-03-26T12:40:41.240" v="55" actId="9405"/>
          <ac:inkMkLst>
            <pc:docMk/>
            <pc:sldMk cId="4233275728" sldId="259"/>
            <ac:inkMk id="3" creationId="{C90102AC-2932-4674-80D9-43E05B2CB296}"/>
          </ac:inkMkLst>
        </pc:inkChg>
        <pc:inkChg chg="add del">
          <ac:chgData name="Abhinav Kumar" userId="3a553e58-0474-445b-b068-aa1735af482b" providerId="ADAL" clId="{5EFDEE24-259A-4B2C-B86A-26BE6D17A54D}" dt="2022-03-26T12:40:46.425" v="57" actId="9405"/>
          <ac:inkMkLst>
            <pc:docMk/>
            <pc:sldMk cId="4233275728" sldId="259"/>
            <ac:inkMk id="5" creationId="{97A1204F-BB7A-430C-B3AC-8A8F6F9B6683}"/>
          </ac:inkMkLst>
        </pc:inkChg>
      </pc:sldChg>
      <pc:sldChg chg="addSp modSp mod">
        <pc:chgData name="Abhinav Kumar" userId="3a553e58-0474-445b-b068-aa1735af482b" providerId="ADAL" clId="{5EFDEE24-259A-4B2C-B86A-26BE6D17A54D}" dt="2022-03-26T12:56:27.133" v="305" actId="255"/>
        <pc:sldMkLst>
          <pc:docMk/>
          <pc:sldMk cId="1051398" sldId="260"/>
        </pc:sldMkLst>
        <pc:spChg chg="add mod">
          <ac:chgData name="Abhinav Kumar" userId="3a553e58-0474-445b-b068-aa1735af482b" providerId="ADAL" clId="{5EFDEE24-259A-4B2C-B86A-26BE6D17A54D}" dt="2022-03-26T12:56:27.133" v="305" actId="255"/>
          <ac:spMkLst>
            <pc:docMk/>
            <pc:sldMk cId="1051398" sldId="260"/>
            <ac:spMk id="2" creationId="{F8A21FFB-DC59-4B47-8E5C-BBFF0144F057}"/>
          </ac:spMkLst>
        </pc:spChg>
        <pc:picChg chg="mod">
          <ac:chgData name="Abhinav Kumar" userId="3a553e58-0474-445b-b068-aa1735af482b" providerId="ADAL" clId="{5EFDEE24-259A-4B2C-B86A-26BE6D17A54D}" dt="2022-03-26T12:53:38.356" v="230" actId="1076"/>
          <ac:picMkLst>
            <pc:docMk/>
            <pc:sldMk cId="1051398" sldId="260"/>
            <ac:picMk id="8" creationId="{370158F5-1C66-49D5-861D-361CDC362534}"/>
          </ac:picMkLst>
        </pc:picChg>
        <pc:picChg chg="mod">
          <ac:chgData name="Abhinav Kumar" userId="3a553e58-0474-445b-b068-aa1735af482b" providerId="ADAL" clId="{5EFDEE24-259A-4B2C-B86A-26BE6D17A54D}" dt="2022-03-26T12:55:36.766" v="256" actId="1076"/>
          <ac:picMkLst>
            <pc:docMk/>
            <pc:sldMk cId="1051398" sldId="260"/>
            <ac:picMk id="14" creationId="{D9790566-D1CC-415E-AB5C-93DB019CAC0F}"/>
          </ac:picMkLst>
        </pc:picChg>
        <pc:picChg chg="mod">
          <ac:chgData name="Abhinav Kumar" userId="3a553e58-0474-445b-b068-aa1735af482b" providerId="ADAL" clId="{5EFDEE24-259A-4B2C-B86A-26BE6D17A54D}" dt="2022-03-26T12:53:44.843" v="232" actId="1076"/>
          <ac:picMkLst>
            <pc:docMk/>
            <pc:sldMk cId="1051398" sldId="260"/>
            <ac:picMk id="22" creationId="{8C241439-58D6-44AF-B6CD-AAC5F2B4244F}"/>
          </ac:picMkLst>
        </pc:picChg>
      </pc:sldChg>
      <pc:sldChg chg="addSp delSp modSp mod">
        <pc:chgData name="Abhinav Kumar" userId="3a553e58-0474-445b-b068-aa1735af482b" providerId="ADAL" clId="{5EFDEE24-259A-4B2C-B86A-26BE6D17A54D}" dt="2022-03-26T13:07:31.666" v="500" actId="20577"/>
        <pc:sldMkLst>
          <pc:docMk/>
          <pc:sldMk cId="3353656557" sldId="261"/>
        </pc:sldMkLst>
        <pc:spChg chg="add mod">
          <ac:chgData name="Abhinav Kumar" userId="3a553e58-0474-445b-b068-aa1735af482b" providerId="ADAL" clId="{5EFDEE24-259A-4B2C-B86A-26BE6D17A54D}" dt="2022-03-26T13:06:16.909" v="457" actId="1076"/>
          <ac:spMkLst>
            <pc:docMk/>
            <pc:sldMk cId="3353656557" sldId="261"/>
            <ac:spMk id="2" creationId="{9145FB25-303C-44D2-A085-493B28E91933}"/>
          </ac:spMkLst>
        </pc:spChg>
        <pc:spChg chg="mod">
          <ac:chgData name="Abhinav Kumar" userId="3a553e58-0474-445b-b068-aa1735af482b" providerId="ADAL" clId="{5EFDEE24-259A-4B2C-B86A-26BE6D17A54D}" dt="2022-03-26T13:07:31.666" v="500" actId="20577"/>
          <ac:spMkLst>
            <pc:docMk/>
            <pc:sldMk cId="3353656557" sldId="261"/>
            <ac:spMk id="6" creationId="{3E58C5E3-3CAF-41F2-AD49-C1C0DD440367}"/>
          </ac:spMkLst>
        </pc:spChg>
        <pc:picChg chg="add del mod">
          <ac:chgData name="Abhinav Kumar" userId="3a553e58-0474-445b-b068-aa1735af482b" providerId="ADAL" clId="{5EFDEE24-259A-4B2C-B86A-26BE6D17A54D}" dt="2022-03-26T13:04:39.471" v="446" actId="478"/>
          <ac:picMkLst>
            <pc:docMk/>
            <pc:sldMk cId="3353656557" sldId="261"/>
            <ac:picMk id="4" creationId="{A0F3BF96-22FC-46F3-A92C-B5B8A5E3E809}"/>
          </ac:picMkLst>
        </pc:picChg>
        <pc:picChg chg="mod">
          <ac:chgData name="Abhinav Kumar" userId="3a553e58-0474-445b-b068-aa1735af482b" providerId="ADAL" clId="{5EFDEE24-259A-4B2C-B86A-26BE6D17A54D}" dt="2022-03-26T13:06:16.909" v="457" actId="1076"/>
          <ac:picMkLst>
            <pc:docMk/>
            <pc:sldMk cId="3353656557" sldId="261"/>
            <ac:picMk id="8" creationId="{A76221E0-89FD-42BB-B55E-E586A72CAE69}"/>
          </ac:picMkLst>
        </pc:picChg>
        <pc:picChg chg="mod">
          <ac:chgData name="Abhinav Kumar" userId="3a553e58-0474-445b-b068-aa1735af482b" providerId="ADAL" clId="{5EFDEE24-259A-4B2C-B86A-26BE6D17A54D}" dt="2022-03-26T13:06:16.909" v="457" actId="1076"/>
          <ac:picMkLst>
            <pc:docMk/>
            <pc:sldMk cId="3353656557" sldId="261"/>
            <ac:picMk id="10" creationId="{040BAC62-FDBE-4446-96DA-6BAE26463BCF}"/>
          </ac:picMkLst>
        </pc:picChg>
        <pc:picChg chg="mod">
          <ac:chgData name="Abhinav Kumar" userId="3a553e58-0474-445b-b068-aa1735af482b" providerId="ADAL" clId="{5EFDEE24-259A-4B2C-B86A-26BE6D17A54D}" dt="2022-03-26T13:06:16.909" v="457" actId="1076"/>
          <ac:picMkLst>
            <pc:docMk/>
            <pc:sldMk cId="3353656557" sldId="261"/>
            <ac:picMk id="12" creationId="{DA5C719D-09A4-43CE-A573-E5C625FB6C4F}"/>
          </ac:picMkLst>
        </pc:picChg>
        <pc:picChg chg="add mod">
          <ac:chgData name="Abhinav Kumar" userId="3a553e58-0474-445b-b068-aa1735af482b" providerId="ADAL" clId="{5EFDEE24-259A-4B2C-B86A-26BE6D17A54D}" dt="2022-03-26T13:06:27.189" v="459" actId="1076"/>
          <ac:picMkLst>
            <pc:docMk/>
            <pc:sldMk cId="3353656557" sldId="261"/>
            <ac:picMk id="13" creationId="{AF9E4CCB-E2B4-4171-926F-2920118FE42F}"/>
          </ac:picMkLst>
        </pc:picChg>
        <pc:picChg chg="del">
          <ac:chgData name="Abhinav Kumar" userId="3a553e58-0474-445b-b068-aa1735af482b" providerId="ADAL" clId="{5EFDEE24-259A-4B2C-B86A-26BE6D17A54D}" dt="2022-03-26T13:05:56.986" v="455" actId="21"/>
          <ac:picMkLst>
            <pc:docMk/>
            <pc:sldMk cId="3353656557" sldId="261"/>
            <ac:picMk id="14" creationId="{0A4096C8-9A44-4E97-AC95-F13929B9AF92}"/>
          </ac:picMkLst>
        </pc:picChg>
        <pc:picChg chg="add mod">
          <ac:chgData name="Abhinav Kumar" userId="3a553e58-0474-445b-b068-aa1735af482b" providerId="ADAL" clId="{5EFDEE24-259A-4B2C-B86A-26BE6D17A54D}" dt="2022-03-26T13:06:29.276" v="460" actId="1076"/>
          <ac:picMkLst>
            <pc:docMk/>
            <pc:sldMk cId="3353656557" sldId="261"/>
            <ac:picMk id="15" creationId="{74104AFE-8663-4713-A287-21DEFC022957}"/>
          </ac:picMkLst>
        </pc:picChg>
        <pc:picChg chg="del mod">
          <ac:chgData name="Abhinav Kumar" userId="3a553e58-0474-445b-b068-aa1735af482b" providerId="ADAL" clId="{5EFDEE24-259A-4B2C-B86A-26BE6D17A54D}" dt="2022-03-26T13:05:56.986" v="455" actId="21"/>
          <ac:picMkLst>
            <pc:docMk/>
            <pc:sldMk cId="3353656557" sldId="261"/>
            <ac:picMk id="16" creationId="{7521E876-7E1A-49A2-BCFC-3A0AE3321EAB}"/>
          </ac:picMkLst>
        </pc:picChg>
        <pc:picChg chg="add mod">
          <ac:chgData name="Abhinav Kumar" userId="3a553e58-0474-445b-b068-aa1735af482b" providerId="ADAL" clId="{5EFDEE24-259A-4B2C-B86A-26BE6D17A54D}" dt="2022-03-26T13:06:31.478" v="461" actId="1076"/>
          <ac:picMkLst>
            <pc:docMk/>
            <pc:sldMk cId="3353656557" sldId="261"/>
            <ac:picMk id="17" creationId="{91B7342E-A4D2-4CCB-ABBB-C5053096DC04}"/>
          </ac:picMkLst>
        </pc:picChg>
        <pc:picChg chg="del">
          <ac:chgData name="Abhinav Kumar" userId="3a553e58-0474-445b-b068-aa1735af482b" providerId="ADAL" clId="{5EFDEE24-259A-4B2C-B86A-26BE6D17A54D}" dt="2022-03-26T13:05:56.986" v="455" actId="21"/>
          <ac:picMkLst>
            <pc:docMk/>
            <pc:sldMk cId="3353656557" sldId="261"/>
            <ac:picMk id="18" creationId="{B943AD52-BAD9-477B-9E19-4ABFCA10A574}"/>
          </ac:picMkLst>
        </pc:picChg>
        <pc:picChg chg="add mod">
          <ac:chgData name="Abhinav Kumar" userId="3a553e58-0474-445b-b068-aa1735af482b" providerId="ADAL" clId="{5EFDEE24-259A-4B2C-B86A-26BE6D17A54D}" dt="2022-03-26T13:06:34.276" v="462" actId="1076"/>
          <ac:picMkLst>
            <pc:docMk/>
            <pc:sldMk cId="3353656557" sldId="261"/>
            <ac:picMk id="19" creationId="{24D85651-F4C4-4486-A14A-68AD46C49E17}"/>
          </ac:picMkLst>
        </pc:picChg>
        <pc:picChg chg="del">
          <ac:chgData name="Abhinav Kumar" userId="3a553e58-0474-445b-b068-aa1735af482b" providerId="ADAL" clId="{5EFDEE24-259A-4B2C-B86A-26BE6D17A54D}" dt="2022-03-26T13:05:56.986" v="455" actId="21"/>
          <ac:picMkLst>
            <pc:docMk/>
            <pc:sldMk cId="3353656557" sldId="261"/>
            <ac:picMk id="20" creationId="{D9951953-ECDD-42F7-AC3D-75A8AA75FF6D}"/>
          </ac:picMkLst>
        </pc:picChg>
      </pc:sldChg>
      <pc:sldChg chg="modSp mod">
        <pc:chgData name="Abhinav Kumar" userId="3a553e58-0474-445b-b068-aa1735af482b" providerId="ADAL" clId="{5EFDEE24-259A-4B2C-B86A-26BE6D17A54D}" dt="2022-03-28T18:17:16.333" v="502" actId="1076"/>
        <pc:sldMkLst>
          <pc:docMk/>
          <pc:sldMk cId="288017895" sldId="266"/>
        </pc:sldMkLst>
        <pc:picChg chg="mod">
          <ac:chgData name="Abhinav Kumar" userId="3a553e58-0474-445b-b068-aa1735af482b" providerId="ADAL" clId="{5EFDEE24-259A-4B2C-B86A-26BE6D17A54D}" dt="2022-03-28T18:17:14.670" v="501" actId="1076"/>
          <ac:picMkLst>
            <pc:docMk/>
            <pc:sldMk cId="288017895" sldId="266"/>
            <ac:picMk id="6" creationId="{8DCE3DBC-211F-4737-97E0-888B6E6FA1FA}"/>
          </ac:picMkLst>
        </pc:picChg>
        <pc:picChg chg="mod">
          <ac:chgData name="Abhinav Kumar" userId="3a553e58-0474-445b-b068-aa1735af482b" providerId="ADAL" clId="{5EFDEE24-259A-4B2C-B86A-26BE6D17A54D}" dt="2022-03-28T18:17:16.333" v="502" actId="1076"/>
          <ac:picMkLst>
            <pc:docMk/>
            <pc:sldMk cId="288017895" sldId="266"/>
            <ac:picMk id="8" creationId="{0F706D6B-B3AD-42FF-B0CF-B8D2AD437E4B}"/>
          </ac:picMkLst>
        </pc:picChg>
      </pc:sldChg>
      <pc:sldChg chg="modSp mod">
        <pc:chgData name="Abhinav Kumar" userId="3a553e58-0474-445b-b068-aa1735af482b" providerId="ADAL" clId="{5EFDEE24-259A-4B2C-B86A-26BE6D17A54D}" dt="2022-03-28T18:17:21.741" v="503" actId="1076"/>
        <pc:sldMkLst>
          <pc:docMk/>
          <pc:sldMk cId="1754967755" sldId="267"/>
        </pc:sldMkLst>
        <pc:picChg chg="mod">
          <ac:chgData name="Abhinav Kumar" userId="3a553e58-0474-445b-b068-aa1735af482b" providerId="ADAL" clId="{5EFDEE24-259A-4B2C-B86A-26BE6D17A54D}" dt="2022-03-28T18:17:21.741" v="503" actId="1076"/>
          <ac:picMkLst>
            <pc:docMk/>
            <pc:sldMk cId="1754967755" sldId="267"/>
            <ac:picMk id="8" creationId="{F23AA356-056E-4E28-B6D0-F2298E996620}"/>
          </ac:picMkLst>
        </pc:picChg>
      </pc:sldChg>
      <pc:sldChg chg="modSp new del mod ord">
        <pc:chgData name="Abhinav Kumar" userId="3a553e58-0474-445b-b068-aa1735af482b" providerId="ADAL" clId="{5EFDEE24-259A-4B2C-B86A-26BE6D17A54D}" dt="2022-03-28T18:26:55.407" v="504" actId="47"/>
        <pc:sldMkLst>
          <pc:docMk/>
          <pc:sldMk cId="4042946140" sldId="268"/>
        </pc:sldMkLst>
        <pc:spChg chg="mod">
          <ac:chgData name="Abhinav Kumar" userId="3a553e58-0474-445b-b068-aa1735af482b" providerId="ADAL" clId="{5EFDEE24-259A-4B2C-B86A-26BE6D17A54D}" dt="2022-03-26T12:38:58.371" v="18" actId="1076"/>
          <ac:spMkLst>
            <pc:docMk/>
            <pc:sldMk cId="4042946140" sldId="268"/>
            <ac:spMk id="2" creationId="{6F13950B-0902-4366-AE62-0596830924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D2EE3B-0672-4EF2-BA7D-B9EFD3DFE5D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BB371D-E4B4-47ED-82A3-6A70AADE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A74D-B880-4513-9106-AC38189F7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163" y="513529"/>
            <a:ext cx="8825658" cy="2677648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b="1" dirty="0" err="1"/>
              <a:t>Simutech</a:t>
            </a:r>
            <a:r>
              <a:rPr lang="en-IN" b="1" dirty="0"/>
              <a:t> Project 2022 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47F86-A1ED-432B-B27B-7CD57991B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39" y="2836611"/>
            <a:ext cx="10328987" cy="3035869"/>
          </a:xfrm>
        </p:spPr>
        <p:txBody>
          <a:bodyPr>
            <a:normAutofit/>
          </a:bodyPr>
          <a:lstStyle/>
          <a:p>
            <a:r>
              <a:rPr lang="en-IN" sz="3000" dirty="0"/>
              <a:t>           </a:t>
            </a:r>
            <a:r>
              <a:rPr lang="en-IN" sz="3000" b="1" dirty="0"/>
              <a:t>Computations in thermodynamics  </a:t>
            </a:r>
          </a:p>
          <a:p>
            <a:r>
              <a:rPr lang="en-IN" sz="3600" b="1" dirty="0"/>
              <a:t>                                   &amp; </a:t>
            </a:r>
          </a:p>
          <a:p>
            <a:r>
              <a:rPr lang="en-US" sz="3000" b="1" dirty="0"/>
              <a:t>                         Heat transfer devices</a:t>
            </a:r>
          </a:p>
          <a:p>
            <a:endParaRPr lang="en-US" sz="2400" dirty="0"/>
          </a:p>
          <a:p>
            <a:r>
              <a:rPr lang="en-US" sz="2400" dirty="0"/>
              <a:t>MENTOR – PARIKSHIT GHOSH          MENTEE- ABHINAV KUMAR(200016)</a:t>
            </a:r>
          </a:p>
        </p:txBody>
      </p:sp>
    </p:spTree>
    <p:extLst>
      <p:ext uri="{BB962C8B-B14F-4D97-AF65-F5344CB8AC3E}">
        <p14:creationId xmlns:p14="http://schemas.microsoft.com/office/powerpoint/2010/main" val="141946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B4D30-4CC8-4BB7-AC94-CB0F7F4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PROBLEM STATEMENT 1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06D6B-B3AD-42FF-B0CF-B8D2AD43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13" y="3499097"/>
            <a:ext cx="4480158" cy="250888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DBC-211F-4737-97E0-888B6E6FA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49791" y="997994"/>
            <a:ext cx="3961108" cy="20399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95BE1-FF37-41C1-8AA7-DC084AF2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sz="1800" dirty="0"/>
              <a:t>Calculated molar volumes of saturated vapor and liquid for different species.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sz="1800" dirty="0"/>
              <a:t>Different functions for All cubic equation of state 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sz="1800" dirty="0"/>
              <a:t>(</a:t>
            </a:r>
            <a:r>
              <a:rPr lang="en-US" sz="1800" dirty="0" err="1"/>
              <a:t>vdw</a:t>
            </a:r>
            <a:r>
              <a:rPr lang="en-US" sz="1800" dirty="0"/>
              <a:t>, SRK,PR,RK)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sz="1800" dirty="0"/>
              <a:t>Saturated vapor vs acentric factor curve </a:t>
            </a:r>
          </a:p>
          <a:p>
            <a:pPr marL="342900" indent="-342900"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  <a:p>
            <a:pPr marL="342900" indent="-342900"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  <a:p>
            <a:pPr marL="342900" indent="-342900"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A392-929B-45A2-A77E-D65C4EA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 2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8A7819-7DD8-429F-9915-C4504C4F3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55" y="3129280"/>
            <a:ext cx="5984518" cy="31121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794F9-4708-48BA-B386-10984968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356086" cy="28955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PLOTTED PV CURVE FOR PR EQUATION OF STATE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SYSTEM – C2H5CL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OBSERVED APPROXIMATED DOME SHAPED CURVE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AA356-056E-4E28-B6D0-F2298E99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17" y="632264"/>
            <a:ext cx="3078747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09FC39-34C1-4D7C-82FD-7B509BC8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771" y="81280"/>
            <a:ext cx="6232397" cy="6310559"/>
          </a:xfrm>
        </p:spPr>
        <p:txBody>
          <a:bodyPr anchor="ctr"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PT Curve for pure </a:t>
            </a:r>
            <a:br>
              <a:rPr lang="en-IN" sz="2000" dirty="0"/>
            </a:br>
            <a:r>
              <a:rPr lang="en-IN" sz="2000" dirty="0"/>
              <a:t>Substance.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                              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                                        </a:t>
            </a:r>
            <a:r>
              <a:rPr lang="en-IN" sz="6600" dirty="0"/>
              <a:t>                           </a:t>
            </a:r>
            <a:endParaRPr lang="en-US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DA801D-50E3-4979-94CA-2C0AAC395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57" y="1172776"/>
            <a:ext cx="3290257" cy="4512448"/>
          </a:xfrm>
        </p:spPr>
        <p:txBody>
          <a:bodyPr anchor="ctr"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Topics Discussed in WEEK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VOLUMETRIC  PROPERTIES OF FLUIDS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IN" sz="2400" dirty="0"/>
            </a:br>
            <a:r>
              <a:rPr lang="en-IN" sz="2400" dirty="0"/>
              <a:t>PV DIAGRAM AND CRITICAL BEHAVIOUR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2F687-4F35-4805-AEC3-D563DC78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82" y="117946"/>
            <a:ext cx="4483424" cy="27356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7BFE25-4773-4AF1-B627-F9D5D3B3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898" y="2969953"/>
            <a:ext cx="5431538" cy="3822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63C8EF-A38C-4032-91C6-D9D907FA9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889" y="3490377"/>
            <a:ext cx="1406238" cy="4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E153-8773-4AB9-829F-6ED23C7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40" y="-304038"/>
            <a:ext cx="10691850" cy="59028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PARAMTERS FOR EQUATION OF STATE   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VARIOUS EQUATION OF STATES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GENERIC CUBIC EQUATION OF STATE        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VIRIAL EQUATION OF STATE</a:t>
            </a: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7F665-B411-4BD2-BB48-415299B6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05" y="4621750"/>
            <a:ext cx="2987327" cy="636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2C2D8A-BBA0-451E-8BA0-0B12ED10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017" y="4271464"/>
            <a:ext cx="3979566" cy="74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9D612E-16BC-49BD-9D64-FC4AAE4CF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008" y="5275562"/>
            <a:ext cx="1259240" cy="780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481C9-FA4D-4DF8-97FD-BA572BB00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598" y="5126399"/>
            <a:ext cx="2571809" cy="780728"/>
          </a:xfrm>
          <a:prstGeom prst="rect">
            <a:avLst/>
          </a:prstGeom>
        </p:spPr>
      </p:pic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C1679CA3-5800-442F-9DE6-2D88B05CD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46" y="1259210"/>
            <a:ext cx="5321338" cy="19033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4C0C8C-859B-4C07-82F4-40FE7B2000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931" y="5515180"/>
            <a:ext cx="3905062" cy="420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FC6F43-18A2-4071-8045-03A4E23299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580" y="1727061"/>
            <a:ext cx="5234888" cy="16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C3CD6-69A0-457F-A44B-5EA4E6EF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/>
              <a:t>   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8E99-BA4F-4666-B0E9-9BDE2146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081" y="571500"/>
            <a:ext cx="3290257" cy="54254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TOPICS DISCUSSED IN WEEK 2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RESIDUAL PROPERTIES AND FUNCTION</a:t>
            </a:r>
            <a:r>
              <a:rPr lang="en-IN" sz="2400" dirty="0"/>
              <a:t> 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/>
              <a:t>DEPARTURE         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158F5-1C66-49D5-861D-361CDC36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40" y="3851571"/>
            <a:ext cx="2987299" cy="701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790566-D1CC-415E-AB5C-93DB019C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571" y="21552"/>
            <a:ext cx="5801848" cy="2226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A8A8FA-5187-43FE-ACEF-0A354D4B8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514" y="3801307"/>
            <a:ext cx="1066892" cy="563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241439-58D6-44AF-B6CD-AAC5F2B42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75346"/>
            <a:ext cx="3011770" cy="5499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929FDC-D348-4929-8283-6CF01C240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78995"/>
            <a:ext cx="2507665" cy="5644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EF6A0C-5FF9-401F-96E3-E15725BF1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030" y="5533841"/>
            <a:ext cx="4143055" cy="6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A21FFB-DC59-4B47-8E5C-BBFF0144F057}"/>
              </a:ext>
            </a:extLst>
          </p:cNvPr>
          <p:cNvSpPr txBox="1"/>
          <p:nvPr/>
        </p:nvSpPr>
        <p:spPr>
          <a:xfrm>
            <a:off x="5532555" y="2327355"/>
            <a:ext cx="5683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 and M</a:t>
            </a:r>
            <a:r>
              <a:rPr lang="en-US" sz="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ig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the actual and the ideal-gas-state values of the thermodynamic property M at the same temperature and pressure</a:t>
            </a:r>
          </a:p>
        </p:txBody>
      </p:sp>
    </p:spTree>
    <p:extLst>
      <p:ext uri="{BB962C8B-B14F-4D97-AF65-F5344CB8AC3E}">
        <p14:creationId xmlns:p14="http://schemas.microsoft.com/office/powerpoint/2010/main" val="105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58C5E3-3CAF-41F2-AD49-C1C0DD44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985520"/>
            <a:ext cx="2673273" cy="5039359"/>
          </a:xfrm>
        </p:spPr>
        <p:txBody>
          <a:bodyPr>
            <a:normAutofit/>
          </a:bodyPr>
          <a:lstStyle/>
          <a:p>
            <a:r>
              <a:rPr lang="en-IN" sz="2000" dirty="0"/>
              <a:t>RESIDUAL PROPERTIES FROM THE VIRIAL EOS</a:t>
            </a:r>
          </a:p>
          <a:p>
            <a:r>
              <a:rPr lang="en-IN" sz="2400" dirty="0"/>
              <a:t>For </a:t>
            </a:r>
          </a:p>
          <a:p>
            <a:r>
              <a:rPr lang="en-IN" sz="2000" dirty="0"/>
              <a:t>ENTHALPY , ENTROPY AND GIBBS ENERGY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221E0-89FD-42BB-B55E-E586A72C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38" y="3309024"/>
            <a:ext cx="4823878" cy="416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0BAC62-FDBE-4446-96DA-6BAE2646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35" y="4464188"/>
            <a:ext cx="2438565" cy="609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5C719D-09A4-43CE-A573-E5C625FB6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09" y="5114503"/>
            <a:ext cx="3667594" cy="129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45FB25-303C-44D2-A085-493B28E91933}"/>
              </a:ext>
            </a:extLst>
          </p:cNvPr>
          <p:cNvSpPr txBox="1"/>
          <p:nvPr/>
        </p:nvSpPr>
        <p:spPr>
          <a:xfrm>
            <a:off x="5923159" y="3872037"/>
            <a:ext cx="463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Put the value of Z-1 in the expression of residual property of Gibbs Free Energy , Enthalpy, Entropy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E4CCB-E2B4-4171-926F-2920118FE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603" y="786138"/>
            <a:ext cx="2416560" cy="583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104AFE-8663-4713-A287-21DEFC022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998" y="724484"/>
            <a:ext cx="3035616" cy="6449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7342E-A4D2-4CCB-ABBB-C5053096D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731" y="1730570"/>
            <a:ext cx="2382267" cy="5934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D85651-F4C4-4486-A14A-68AD46C49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577" y="1720310"/>
            <a:ext cx="3427823" cy="5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51F-191C-47F7-AE09-840F4CE8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95" y="647700"/>
            <a:ext cx="2793158" cy="1600200"/>
          </a:xfrm>
        </p:spPr>
        <p:txBody>
          <a:bodyPr/>
          <a:lstStyle/>
          <a:p>
            <a:r>
              <a:rPr lang="en-IN" b="1" dirty="0"/>
              <a:t>TOPICS DISCUSSED IN WEEK 3 &amp; 4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3E95-63E2-493C-84AD-7D87287E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33680"/>
            <a:ext cx="5830252" cy="7823200"/>
          </a:xfrm>
        </p:spPr>
        <p:txBody>
          <a:bodyPr/>
          <a:lstStyle/>
          <a:p>
            <a:r>
              <a:rPr lang="en-US" dirty="0"/>
              <a:t>Partial  molar property is sometimes called a response function, it is a measure of the response of total property </a:t>
            </a:r>
            <a:r>
              <a:rPr lang="en-US" dirty="0" err="1"/>
              <a:t>nM</a:t>
            </a:r>
            <a:r>
              <a:rPr lang="en-US" dirty="0"/>
              <a:t> to the addition of an infinitesimal amount of species </a:t>
            </a:r>
            <a:r>
              <a:rPr lang="en-US" dirty="0" err="1"/>
              <a:t>i</a:t>
            </a:r>
            <a:r>
              <a:rPr lang="en-US" dirty="0"/>
              <a:t> to a finite amount of solution, at constant T and 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F496-A7F5-4D69-9A7C-8ACDF2F5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200" y="2540000"/>
            <a:ext cx="3759199" cy="3670300"/>
          </a:xfrm>
        </p:spPr>
        <p:txBody>
          <a:bodyPr>
            <a:normAutofit/>
          </a:bodyPr>
          <a:lstStyle/>
          <a:p>
            <a:r>
              <a:rPr lang="en-IN" sz="2000" dirty="0"/>
              <a:t>MOLAR VOLUME USING DEPARTURE FUNCTION FOR DIFFERNET CUBIC EOS</a:t>
            </a:r>
          </a:p>
          <a:p>
            <a:endParaRPr lang="en-IN" sz="2000" dirty="0"/>
          </a:p>
          <a:p>
            <a:r>
              <a:rPr lang="en-IN" sz="2000" dirty="0"/>
              <a:t>PARTIAL PROPERTIES FOR BINARY SOLUTIONS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9C698-5253-41F8-8B9E-8424FAF4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48" y="2791119"/>
            <a:ext cx="1672645" cy="620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D12FC-7FDB-4E08-A4EB-C1D09E17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24" y="2792135"/>
            <a:ext cx="2553831" cy="311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B8B14-BBE6-48AF-B344-1BA339128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57" y="3429000"/>
            <a:ext cx="5851283" cy="1032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9FD91D-44E6-49E5-91CE-F9375BB9E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555" y="4566854"/>
            <a:ext cx="3872571" cy="5607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22497-9711-43BF-B339-32957B294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316" y="4983621"/>
            <a:ext cx="1447554" cy="2804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193E94-8A79-4A5C-945C-EDD6E4266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555" y="5110967"/>
            <a:ext cx="1627416" cy="306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5B1D8-847C-4D26-9423-A72779B40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197" y="5400580"/>
            <a:ext cx="4581992" cy="5607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81E556-4B05-42D7-8323-37001420E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5887415"/>
            <a:ext cx="4952322" cy="736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D81071-4F64-4257-93EB-9BB162AF7B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5074" y="5486619"/>
            <a:ext cx="868755" cy="3886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3A2E89-4D76-4E51-94EE-8FA368CF69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2457" y="6043546"/>
            <a:ext cx="95258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9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DE2D-9551-48EA-9B91-B71B2B02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104" y="-335280"/>
            <a:ext cx="5190066" cy="729487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GIBBS/DUHEM EQUATION: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represents a general criterion for chemical-reaction equilibrium in a single-phase closed PVT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hence,</a:t>
            </a:r>
          </a:p>
          <a:p>
            <a:pPr marL="0" indent="0">
              <a:buNone/>
            </a:pPr>
            <a:r>
              <a:rPr lang="en-US" sz="1600" b="1" dirty="0"/>
              <a:t>Thus, multiple phases at the same T and P are in equilibrium when the chemical potential of each species is the same in all phases.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23410-18A6-4277-8F17-1B63B45F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0788" y="1026161"/>
            <a:ext cx="2793158" cy="5034280"/>
          </a:xfrm>
        </p:spPr>
        <p:txBody>
          <a:bodyPr>
            <a:normAutofit/>
          </a:bodyPr>
          <a:lstStyle/>
          <a:p>
            <a:r>
              <a:rPr lang="en-IN" sz="2000" dirty="0"/>
              <a:t>GIBBS-DUHEM EQUATION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CHEMICAL POTENTIAL &amp; EQUILIBRIUM</a:t>
            </a:r>
          </a:p>
          <a:p>
            <a:r>
              <a:rPr lang="en-IN" sz="2000" dirty="0"/>
              <a:t>    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3F049-2E84-4669-AC25-A28EED8C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31" y="2468871"/>
            <a:ext cx="1360308" cy="599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482C-5EDF-45B5-802E-731C88F2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79" y="4119883"/>
            <a:ext cx="3566411" cy="848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197C05-9351-4C09-9E39-C53ED36C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790" y="4262123"/>
            <a:ext cx="3647440" cy="8483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3840D8-815D-4B06-95C2-8E27A732F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383" y="5006300"/>
            <a:ext cx="2225233" cy="487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00A996-4C66-424C-96EC-F4627C573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006" y="5021548"/>
            <a:ext cx="1059272" cy="3734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187C76-B379-45FE-8CC7-E07DB371C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2668" y="4965668"/>
            <a:ext cx="1859441" cy="5563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34326C-E30D-4DFA-B88A-87A4D2366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9762" y="5532077"/>
            <a:ext cx="1071246" cy="4877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E77C8-8E2F-4145-B235-E5F87E5AD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4753" y="1163305"/>
            <a:ext cx="3612506" cy="7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033-51C7-47D0-A1C0-21E8DCC0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98" y="796275"/>
            <a:ext cx="2793158" cy="1600200"/>
          </a:xfrm>
        </p:spPr>
        <p:txBody>
          <a:bodyPr/>
          <a:lstStyle/>
          <a:p>
            <a:r>
              <a:rPr lang="en-IN" b="1" dirty="0"/>
              <a:t>TOPICS DISCUSSED IN WEEK 5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DE86-BC16-4B51-8735-7FC65ED1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2357120"/>
            <a:ext cx="6095894" cy="4175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fugacity of pure species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dimensionless ratio fi/P has been defined as another new property, the fugacity coefficient, given by symbol </a:t>
            </a:r>
            <a:r>
              <a:rPr lang="en-US" sz="1600" dirty="0" err="1"/>
              <a:t>ϕi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The fugacity of pure species </a:t>
            </a:r>
            <a:r>
              <a:rPr lang="en-US" sz="1600" dirty="0" err="1"/>
              <a:t>i</a:t>
            </a:r>
            <a:r>
              <a:rPr lang="en-US" sz="1600" dirty="0"/>
              <a:t>, may be written for species </a:t>
            </a:r>
            <a:r>
              <a:rPr lang="en-US" sz="1600" dirty="0" err="1"/>
              <a:t>i</a:t>
            </a:r>
            <a:r>
              <a:rPr lang="en-US" sz="1600" dirty="0"/>
              <a:t> as a saturated vapor and as a saturated liquid at the same temperature.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two phases α and β of a pure species coexisting at equilibrium ..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Therefore,</a:t>
            </a:r>
          </a:p>
          <a:p>
            <a:pPr marL="0" indent="0">
              <a:buNone/>
            </a:pPr>
            <a:r>
              <a:rPr lang="en-US" sz="1600" b="1" dirty="0"/>
              <a:t>For a pure species, coexisting liquid and vapor phases are in equilibrium when they have the same temperature, pressure, and fugacity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5051-4C5A-44F9-A80E-FD8E8577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280" y="2509520"/>
            <a:ext cx="3799840" cy="35102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FUGACITY FOR PURE SPECIES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it-IT" sz="2000" dirty="0"/>
              <a:t>VAPOR LIQUID EQUILIBRIUM FOR PURE SPECIES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EXCESS  PROOPERTY &amp; ACTIVITY COEFFICIENT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4C374-BC05-432E-8A75-E5186D1F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543" y="838200"/>
            <a:ext cx="1853636" cy="353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7F5AC-C82A-4CC8-B0A6-17079483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544" y="806435"/>
            <a:ext cx="1646063" cy="487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42D2B1-8164-4C9C-8A72-6B3413EC4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521" y="1133996"/>
            <a:ext cx="3080835" cy="388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AF15E-470F-4FDC-A4C1-314A9955A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908" y="1065659"/>
            <a:ext cx="1757071" cy="4569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2C45A-F6B6-4F23-BC9C-CF0123CDD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860" y="1520745"/>
            <a:ext cx="636106" cy="595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6F1B20-A277-4DE0-AC1E-0B598D335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210" y="3923018"/>
            <a:ext cx="1623201" cy="2819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595D13-60A9-4279-B7C7-C9D1354A5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7876" y="3930638"/>
            <a:ext cx="1646063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BAC8CB-D4BC-4940-BE59-A66FF4E8BE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4628" y="3804897"/>
            <a:ext cx="1516511" cy="5182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DF713C-9D0C-45AC-A6C0-DC80D48682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4578" y="5054675"/>
            <a:ext cx="1267202" cy="2743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9B1294-8E35-434C-99B3-4EED1113F9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2810" y="5629107"/>
            <a:ext cx="1408949" cy="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3B1-F1AD-4F89-9F3B-A575B65E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0" y="304800"/>
            <a:ext cx="5830252" cy="47650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An excess property ME is defined as the difference between the actual property value of a solution and the value it would have as an ideal solution at the same temperature, pressure, and composition.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97A0-0F37-4A0F-8A58-E1232DB92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880" y="518160"/>
            <a:ext cx="3688080" cy="55067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EXCESS PROPERTY &amp; ACTIVITY COEFFICIENT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MODIFIED RAOULT’S LAW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HENRY’S LAW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VAN LAAR EQUATION &amp;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WILSON EQUATION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E790E-6814-4DF9-81A3-0E025E4D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01" y="2788920"/>
            <a:ext cx="1266825" cy="289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45249-E33E-4B15-BEA2-D242E5ED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163" y="3163491"/>
            <a:ext cx="5928874" cy="182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E8B91-0237-4DB7-B048-52260C6B8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651" y="5154851"/>
            <a:ext cx="2057578" cy="944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685E0-2A88-4CE1-BB28-C1DDBBD12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087" y="5501591"/>
            <a:ext cx="833913" cy="316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A97CA-30BA-4FB2-B4A0-1083EC36D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074" y="5952083"/>
            <a:ext cx="1584732" cy="2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5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846</TotalTime>
  <Words>530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   Simutech Project 2022  </vt:lpstr>
      <vt:lpstr>        PT Curve for pure  Substance.                                                                                                                        </vt:lpstr>
      <vt:lpstr>PARAMTERS FOR EQUATION OF STATE                                                                         VARIOUS EQUATION OF STATES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GENERIC CUBIC EQUATION OF STATE         VIRIAL EQUATION OF STATE                                                                              </vt:lpstr>
      <vt:lpstr>   </vt:lpstr>
      <vt:lpstr>PowerPoint Presentation</vt:lpstr>
      <vt:lpstr>TOPICS DISCUSSED IN WEEK 3 &amp; 4</vt:lpstr>
      <vt:lpstr>PowerPoint Presentation</vt:lpstr>
      <vt:lpstr>TOPICS DISCUSSED IN WEEK 5</vt:lpstr>
      <vt:lpstr>PowerPoint Presentation</vt:lpstr>
      <vt:lpstr>PROBLEM STATEMENT 1</vt:lpstr>
      <vt:lpstr>PROBLEM STATEMENT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Simutech Project 2022  </dc:title>
  <dc:creator>Abhinav Kumar</dc:creator>
  <cp:lastModifiedBy>Abhinav Kumar</cp:lastModifiedBy>
  <cp:revision>1</cp:revision>
  <dcterms:created xsi:type="dcterms:W3CDTF">2022-03-25T18:45:15Z</dcterms:created>
  <dcterms:modified xsi:type="dcterms:W3CDTF">2022-03-28T18:27:04Z</dcterms:modified>
</cp:coreProperties>
</file>