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1" r:id="rId7"/>
    <p:sldId id="262" r:id="rId8"/>
    <p:sldId id="27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EEACD-7810-46C8-B0D6-AE4737D73B65}" v="25" dt="2024-01-03T17:22:46.637"/>
    <p1510:client id="{4679657C-EEBD-4318-B68A-F7F91AA72AE8}" v="49" dt="2024-01-04T04:08:23.570"/>
    <p1510:client id="{5AE4ED9C-EFEC-4865-A9BE-404DC9AEC01D}" v="4" dt="2024-01-03T17:06:32.113"/>
    <p1510:client id="{E6CA3294-6924-4535-B18D-C4F23B7BE756}" v="1196" dt="2024-01-03T17:05:15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489ac43aded8212c" providerId="Windows Live" clId="Web-{5AE4ED9C-EFEC-4865-A9BE-404DC9AEC01D}"/>
    <pc:docChg chg="modSld">
      <pc:chgData name="Guest User" userId="489ac43aded8212c" providerId="Windows Live" clId="Web-{5AE4ED9C-EFEC-4865-A9BE-404DC9AEC01D}" dt="2024-01-03T17:06:32.113" v="3" actId="20577"/>
      <pc:docMkLst>
        <pc:docMk/>
      </pc:docMkLst>
      <pc:sldChg chg="modSp">
        <pc:chgData name="Guest User" userId="489ac43aded8212c" providerId="Windows Live" clId="Web-{5AE4ED9C-EFEC-4865-A9BE-404DC9AEC01D}" dt="2024-01-03T17:06:32.113" v="3" actId="20577"/>
        <pc:sldMkLst>
          <pc:docMk/>
          <pc:sldMk cId="367475953" sldId="263"/>
        </pc:sldMkLst>
        <pc:spChg chg="mod">
          <ac:chgData name="Guest User" userId="489ac43aded8212c" providerId="Windows Live" clId="Web-{5AE4ED9C-EFEC-4865-A9BE-404DC9AEC01D}" dt="2024-01-03T17:06:32.113" v="3" actId="20577"/>
          <ac:spMkLst>
            <pc:docMk/>
            <pc:sldMk cId="367475953" sldId="263"/>
            <ac:spMk id="2" creationId="{23C70C89-7383-4854-BC1D-CA5C63809920}"/>
          </ac:spMkLst>
        </pc:spChg>
      </pc:sldChg>
    </pc:docChg>
  </pc:docChgLst>
  <pc:docChgLst>
    <pc:chgData name="Guest User" userId="489ac43aded8212c" providerId="Windows Live" clId="Web-{0B3EEACD-7810-46C8-B0D6-AE4737D73B65}"/>
    <pc:docChg chg="modSld">
      <pc:chgData name="Guest User" userId="489ac43aded8212c" providerId="Windows Live" clId="Web-{0B3EEACD-7810-46C8-B0D6-AE4737D73B65}" dt="2024-01-03T17:22:45.309" v="22" actId="20577"/>
      <pc:docMkLst>
        <pc:docMk/>
      </pc:docMkLst>
      <pc:sldChg chg="modSp">
        <pc:chgData name="Guest User" userId="489ac43aded8212c" providerId="Windows Live" clId="Web-{0B3EEACD-7810-46C8-B0D6-AE4737D73B65}" dt="2024-01-03T17:20:42.243" v="20" actId="20577"/>
        <pc:sldMkLst>
          <pc:docMk/>
          <pc:sldMk cId="2605228954" sldId="261"/>
        </pc:sldMkLst>
        <pc:spChg chg="mod">
          <ac:chgData name="Guest User" userId="489ac43aded8212c" providerId="Windows Live" clId="Web-{0B3EEACD-7810-46C8-B0D6-AE4737D73B65}" dt="2024-01-03T17:20:42.243" v="20" actId="20577"/>
          <ac:spMkLst>
            <pc:docMk/>
            <pc:sldMk cId="2605228954" sldId="261"/>
            <ac:spMk id="3" creationId="{580FA295-4A4D-4CDF-BC92-8B811E8BE4D1}"/>
          </ac:spMkLst>
        </pc:spChg>
      </pc:sldChg>
      <pc:sldChg chg="modSp">
        <pc:chgData name="Guest User" userId="489ac43aded8212c" providerId="Windows Live" clId="Web-{0B3EEACD-7810-46C8-B0D6-AE4737D73B65}" dt="2024-01-03T17:22:45.309" v="22" actId="20577"/>
        <pc:sldMkLst>
          <pc:docMk/>
          <pc:sldMk cId="367475953" sldId="263"/>
        </pc:sldMkLst>
        <pc:spChg chg="mod">
          <ac:chgData name="Guest User" userId="489ac43aded8212c" providerId="Windows Live" clId="Web-{0B3EEACD-7810-46C8-B0D6-AE4737D73B65}" dt="2024-01-03T17:22:45.309" v="22" actId="20577"/>
          <ac:spMkLst>
            <pc:docMk/>
            <pc:sldMk cId="367475953" sldId="263"/>
            <ac:spMk id="3" creationId="{A2F9A6BF-2081-4675-A13A-A9018E4239BB}"/>
          </ac:spMkLst>
        </pc:spChg>
      </pc:sldChg>
    </pc:docChg>
  </pc:docChgLst>
  <pc:docChgLst>
    <pc:chgData name="Guest User" userId="489ac43aded8212c" providerId="Windows Live" clId="Web-{4679657C-EEBD-4318-B68A-F7F91AA72AE8}"/>
    <pc:docChg chg="modSld">
      <pc:chgData name="Guest User" userId="489ac43aded8212c" providerId="Windows Live" clId="Web-{4679657C-EEBD-4318-B68A-F7F91AA72AE8}" dt="2024-01-04T04:08:23.570" v="45" actId="20577"/>
      <pc:docMkLst>
        <pc:docMk/>
      </pc:docMkLst>
      <pc:sldChg chg="modSp">
        <pc:chgData name="Guest User" userId="489ac43aded8212c" providerId="Windows Live" clId="Web-{4679657C-EEBD-4318-B68A-F7F91AA72AE8}" dt="2024-01-04T04:07:48.944" v="43" actId="20577"/>
        <pc:sldMkLst>
          <pc:docMk/>
          <pc:sldMk cId="3984132688" sldId="260"/>
        </pc:sldMkLst>
        <pc:spChg chg="mod">
          <ac:chgData name="Guest User" userId="489ac43aded8212c" providerId="Windows Live" clId="Web-{4679657C-EEBD-4318-B68A-F7F91AA72AE8}" dt="2024-01-04T04:07:48.944" v="43" actId="20577"/>
          <ac:spMkLst>
            <pc:docMk/>
            <pc:sldMk cId="3984132688" sldId="260"/>
            <ac:spMk id="3" creationId="{72EB3BCE-CA3B-4894-8F65-3CBF7B3ACBBF}"/>
          </ac:spMkLst>
        </pc:spChg>
      </pc:sldChg>
      <pc:sldChg chg="addSp modSp">
        <pc:chgData name="Guest User" userId="489ac43aded8212c" providerId="Windows Live" clId="Web-{4679657C-EEBD-4318-B68A-F7F91AA72AE8}" dt="2024-01-04T04:08:23.570" v="45" actId="20577"/>
        <pc:sldMkLst>
          <pc:docMk/>
          <pc:sldMk cId="1856034614" sldId="264"/>
        </pc:sldMkLst>
        <pc:spChg chg="mod">
          <ac:chgData name="Guest User" userId="489ac43aded8212c" providerId="Windows Live" clId="Web-{4679657C-EEBD-4318-B68A-F7F91AA72AE8}" dt="2024-01-04T04:08:23.570" v="45" actId="20577"/>
          <ac:spMkLst>
            <pc:docMk/>
            <pc:sldMk cId="1856034614" sldId="264"/>
            <ac:spMk id="2" creationId="{EBC85798-F32F-4CB4-9DB7-83F078574D6E}"/>
          </ac:spMkLst>
        </pc:spChg>
        <pc:spChg chg="mod">
          <ac:chgData name="Guest User" userId="489ac43aded8212c" providerId="Windows Live" clId="Web-{4679657C-EEBD-4318-B68A-F7F91AA72AE8}" dt="2024-01-04T04:05:20.300" v="36" actId="20577"/>
          <ac:spMkLst>
            <pc:docMk/>
            <pc:sldMk cId="1856034614" sldId="264"/>
            <ac:spMk id="3" creationId="{088718C5-55CA-418E-BFBC-E365254D1B73}"/>
          </ac:spMkLst>
        </pc:spChg>
        <pc:picChg chg="add mod">
          <ac:chgData name="Guest User" userId="489ac43aded8212c" providerId="Windows Live" clId="Web-{4679657C-EEBD-4318-B68A-F7F91AA72AE8}" dt="2024-01-04T04:06:01.473" v="37" actId="14100"/>
          <ac:picMkLst>
            <pc:docMk/>
            <pc:sldMk cId="1856034614" sldId="264"/>
            <ac:picMk id="4" creationId="{00F8FB48-BF47-5C65-5ECD-0EC2AF6E29B8}"/>
          </ac:picMkLst>
        </pc:picChg>
      </pc:sldChg>
    </pc:docChg>
  </pc:docChgLst>
  <pc:docChgLst>
    <pc:chgData name="Guest User" userId="489ac43aded8212c" providerId="Windows Live" clId="Web-{E6CA3294-6924-4535-B18D-C4F23B7BE756}"/>
    <pc:docChg chg="addSld delSld modSld sldOrd">
      <pc:chgData name="Guest User" userId="489ac43aded8212c" providerId="Windows Live" clId="Web-{E6CA3294-6924-4535-B18D-C4F23B7BE756}" dt="2024-01-03T17:05:15.537" v="1193" actId="20577"/>
      <pc:docMkLst>
        <pc:docMk/>
      </pc:docMkLst>
      <pc:sldChg chg="addSp delSp modSp">
        <pc:chgData name="Guest User" userId="489ac43aded8212c" providerId="Windows Live" clId="Web-{E6CA3294-6924-4535-B18D-C4F23B7BE756}" dt="2024-01-03T14:28:10.496" v="1034" actId="20577"/>
        <pc:sldMkLst>
          <pc:docMk/>
          <pc:sldMk cId="652618259" sldId="256"/>
        </pc:sldMkLst>
        <pc:spChg chg="mod">
          <ac:chgData name="Guest User" userId="489ac43aded8212c" providerId="Windows Live" clId="Web-{E6CA3294-6924-4535-B18D-C4F23B7BE756}" dt="2024-01-03T14:28:10.496" v="1034" actId="20577"/>
          <ac:spMkLst>
            <pc:docMk/>
            <pc:sldMk cId="652618259" sldId="256"/>
            <ac:spMk id="2" creationId="{DDC40F57-C41B-465D-85C2-06BBF0DF18D0}"/>
          </ac:spMkLst>
        </pc:spChg>
        <pc:spChg chg="mod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3" creationId="{9D725023-7E0B-4185-8B28-E1116A1ADBAF}"/>
          </ac:spMkLst>
        </pc:spChg>
        <pc:spChg chg="del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8" creationId="{FFD48BC7-DC40-47DE-87EE-9F4B6ECB9ABB}"/>
          </ac:spMkLst>
        </pc:spChg>
        <pc:spChg chg="del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10" creationId="{E502BBC7-2C76-46F3-BC24-5985BC13DB88}"/>
          </ac:spMkLst>
        </pc:spChg>
        <pc:spChg chg="del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12" creationId="{C7F28D52-2A5F-4D23-81AE-7CB8B591C7AF}"/>
          </ac:spMkLst>
        </pc:spChg>
        <pc:spChg chg="del">
          <ac:chgData name="Guest User" userId="489ac43aded8212c" providerId="Windows Live" clId="Web-{E6CA3294-6924-4535-B18D-C4F23B7BE756}" dt="2024-01-03T09:31:47.691" v="62"/>
          <ac:spMkLst>
            <pc:docMk/>
            <pc:sldMk cId="652618259" sldId="256"/>
            <ac:spMk id="14" creationId="{3629484E-3792-4B3D-89AD-7C8A1ED0E0D4}"/>
          </ac:spMkLst>
        </pc:spChg>
        <pc:spChg chg="add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17" creationId="{BAD76F3E-3A97-486B-B402-44400A8B9173}"/>
          </ac:spMkLst>
        </pc:spChg>
        <pc:spChg chg="add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19" creationId="{391F6B52-91F4-4AEB-B6DB-29FEBCF28C8B}"/>
          </ac:spMkLst>
        </pc:spChg>
        <pc:spChg chg="add">
          <ac:chgData name="Guest User" userId="489ac43aded8212c" providerId="Windows Live" clId="Web-{E6CA3294-6924-4535-B18D-C4F23B7BE756}" dt="2024-01-03T09:40:50.263" v="149"/>
          <ac:spMkLst>
            <pc:docMk/>
            <pc:sldMk cId="652618259" sldId="256"/>
            <ac:spMk id="21" creationId="{2CD6F061-7C53-44F4-9794-953DB70A451B}"/>
          </ac:spMkLst>
        </pc:spChg>
      </pc:sldChg>
      <pc:sldChg chg="addSp delSp modSp">
        <pc:chgData name="Guest User" userId="489ac43aded8212c" providerId="Windows Live" clId="Web-{E6CA3294-6924-4535-B18D-C4F23B7BE756}" dt="2024-01-03T14:28:16.027" v="1035" actId="20577"/>
        <pc:sldMkLst>
          <pc:docMk/>
          <pc:sldMk cId="263837428" sldId="257"/>
        </pc:sldMkLst>
        <pc:spChg chg="mod">
          <ac:chgData name="Guest User" userId="489ac43aded8212c" providerId="Windows Live" clId="Web-{E6CA3294-6924-4535-B18D-C4F23B7BE756}" dt="2024-01-03T14:28:16.027" v="1035" actId="20577"/>
          <ac:spMkLst>
            <pc:docMk/>
            <pc:sldMk cId="263837428" sldId="257"/>
            <ac:spMk id="2" creationId="{479CDFDC-CCB9-490D-AECE-40F84BC3205C}"/>
          </ac:spMkLst>
        </pc:spChg>
        <pc:spChg chg="mod">
          <ac:chgData name="Guest User" userId="489ac43aded8212c" providerId="Windows Live" clId="Web-{E6CA3294-6924-4535-B18D-C4F23B7BE756}" dt="2024-01-03T13:45:06.934" v="594" actId="20577"/>
          <ac:spMkLst>
            <pc:docMk/>
            <pc:sldMk cId="263837428" sldId="257"/>
            <ac:spMk id="3" creationId="{FE416E46-BD55-407B-B933-A98C9721065F}"/>
          </ac:spMkLst>
        </pc:spChg>
        <pc:spChg chg="del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17" creationId="{2029D5AD-8348-4446-B191-6A9B6FE03F21}"/>
          </ac:spMkLst>
        </pc:spChg>
        <pc:spChg chg="del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19" creationId="{A3F395A2-2B64-4749-BD93-2F159C7E1FB5}"/>
          </ac:spMkLst>
        </pc:spChg>
        <pc:spChg chg="del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21" creationId="{5CF0135B-EAB8-4CA0-896C-2D897ECD28BC}"/>
          </ac:spMkLst>
        </pc:spChg>
        <pc:spChg chg="del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23" creationId="{92C3387C-D24F-4737-8A37-1DC5CFF09CFA}"/>
          </ac:spMkLst>
        </pc:spChg>
        <pc:spChg chg="add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28" creationId="{E777E57D-6A88-4B5B-A068-2BA7FF4E8CCA}"/>
          </ac:spMkLst>
        </pc:spChg>
        <pc:spChg chg="add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30" creationId="{F7117410-A2A4-4085-9ADC-46744551DBDE}"/>
          </ac:spMkLst>
        </pc:spChg>
        <pc:spChg chg="add">
          <ac:chgData name="Guest User" userId="489ac43aded8212c" providerId="Windows Live" clId="Web-{E6CA3294-6924-4535-B18D-C4F23B7BE756}" dt="2024-01-03T09:41:00.467" v="150"/>
          <ac:spMkLst>
            <pc:docMk/>
            <pc:sldMk cId="263837428" sldId="257"/>
            <ac:spMk id="32" creationId="{99F74EB5-E547-4FB4-95F5-BCC788F3C4A0}"/>
          </ac:spMkLst>
        </pc:spChg>
      </pc:sldChg>
      <pc:sldChg chg="addSp delSp modSp">
        <pc:chgData name="Guest User" userId="489ac43aded8212c" providerId="Windows Live" clId="Web-{E6CA3294-6924-4535-B18D-C4F23B7BE756}" dt="2024-01-03T14:28:03.745" v="1033" actId="20577"/>
        <pc:sldMkLst>
          <pc:docMk/>
          <pc:sldMk cId="1246036895" sldId="258"/>
        </pc:sldMkLst>
        <pc:spChg chg="mod">
          <ac:chgData name="Guest User" userId="489ac43aded8212c" providerId="Windows Live" clId="Web-{E6CA3294-6924-4535-B18D-C4F23B7BE756}" dt="2024-01-03T14:28:03.745" v="1033" actId="20577"/>
          <ac:spMkLst>
            <pc:docMk/>
            <pc:sldMk cId="1246036895" sldId="258"/>
            <ac:spMk id="2" creationId="{8DE9BF9E-BC5B-46E0-B3C8-5F05AD4144FE}"/>
          </ac:spMkLst>
        </pc:spChg>
        <pc:spChg chg="mod">
          <ac:chgData name="Guest User" userId="489ac43aded8212c" providerId="Windows Live" clId="Web-{E6CA3294-6924-4535-B18D-C4F23B7BE756}" dt="2024-01-03T13:48:54.410" v="623" actId="20577"/>
          <ac:spMkLst>
            <pc:docMk/>
            <pc:sldMk cId="1246036895" sldId="258"/>
            <ac:spMk id="3" creationId="{B069F488-AC4D-4E33-9FB0-09430AC1F1AD}"/>
          </ac:spMkLst>
        </pc:spChg>
        <pc:spChg chg="del">
          <ac:chgData name="Guest User" userId="489ac43aded8212c" providerId="Windows Live" clId="Web-{E6CA3294-6924-4535-B18D-C4F23B7BE756}" dt="2024-01-03T10:10:10.278" v="525"/>
          <ac:spMkLst>
            <pc:docMk/>
            <pc:sldMk cId="1246036895" sldId="258"/>
            <ac:spMk id="17" creationId="{2029D5AD-8348-4446-B191-6A9B6FE03F21}"/>
          </ac:spMkLst>
        </pc:spChg>
        <pc:spChg chg="del">
          <ac:chgData name="Guest User" userId="489ac43aded8212c" providerId="Windows Live" clId="Web-{E6CA3294-6924-4535-B18D-C4F23B7BE756}" dt="2024-01-03T10:10:10.278" v="525"/>
          <ac:spMkLst>
            <pc:docMk/>
            <pc:sldMk cId="1246036895" sldId="258"/>
            <ac:spMk id="19" creationId="{A3F395A2-2B64-4749-BD93-2F159C7E1FB5}"/>
          </ac:spMkLst>
        </pc:spChg>
        <pc:spChg chg="del">
          <ac:chgData name="Guest User" userId="489ac43aded8212c" providerId="Windows Live" clId="Web-{E6CA3294-6924-4535-B18D-C4F23B7BE756}" dt="2024-01-03T10:10:10.278" v="525"/>
          <ac:spMkLst>
            <pc:docMk/>
            <pc:sldMk cId="1246036895" sldId="258"/>
            <ac:spMk id="21" creationId="{5CF0135B-EAB8-4CA0-896C-2D897ECD28BC}"/>
          </ac:spMkLst>
        </pc:spChg>
        <pc:spChg chg="del">
          <ac:chgData name="Guest User" userId="489ac43aded8212c" providerId="Windows Live" clId="Web-{E6CA3294-6924-4535-B18D-C4F23B7BE756}" dt="2024-01-03T10:10:10.278" v="525"/>
          <ac:spMkLst>
            <pc:docMk/>
            <pc:sldMk cId="1246036895" sldId="258"/>
            <ac:spMk id="23" creationId="{92C3387C-D24F-4737-8A37-1DC5CFF09CFA}"/>
          </ac:spMkLst>
        </pc:spChg>
        <pc:spChg chg="add del">
          <ac:chgData name="Guest User" userId="489ac43aded8212c" providerId="Windows Live" clId="Web-{E6CA3294-6924-4535-B18D-C4F23B7BE756}" dt="2024-01-03T13:34:02.756" v="549"/>
          <ac:spMkLst>
            <pc:docMk/>
            <pc:sldMk cId="1246036895" sldId="258"/>
            <ac:spMk id="28" creationId="{777A147A-9ED8-46B4-8660-1B3C2AA880B5}"/>
          </ac:spMkLst>
        </pc:spChg>
        <pc:spChg chg="add del">
          <ac:chgData name="Guest User" userId="489ac43aded8212c" providerId="Windows Live" clId="Web-{E6CA3294-6924-4535-B18D-C4F23B7BE756}" dt="2024-01-03T13:34:02.756" v="549"/>
          <ac:spMkLst>
            <pc:docMk/>
            <pc:sldMk cId="1246036895" sldId="258"/>
            <ac:spMk id="30" creationId="{5D6C15A0-C087-4593-8414-2B4EC1CDC3DE}"/>
          </ac:spMkLst>
        </pc:spChg>
        <pc:spChg chg="add">
          <ac:chgData name="Guest User" userId="489ac43aded8212c" providerId="Windows Live" clId="Web-{E6CA3294-6924-4535-B18D-C4F23B7BE756}" dt="2024-01-03T13:34:02.756" v="549"/>
          <ac:spMkLst>
            <pc:docMk/>
            <pc:sldMk cId="1246036895" sldId="258"/>
            <ac:spMk id="35" creationId="{E777E57D-6A88-4B5B-A068-2BA7FF4E8CCA}"/>
          </ac:spMkLst>
        </pc:spChg>
        <pc:spChg chg="add">
          <ac:chgData name="Guest User" userId="489ac43aded8212c" providerId="Windows Live" clId="Web-{E6CA3294-6924-4535-B18D-C4F23B7BE756}" dt="2024-01-03T13:34:02.756" v="549"/>
          <ac:spMkLst>
            <pc:docMk/>
            <pc:sldMk cId="1246036895" sldId="258"/>
            <ac:spMk id="37" creationId="{F7117410-A2A4-4085-9ADC-46744551DBDE}"/>
          </ac:spMkLst>
        </pc:spChg>
        <pc:spChg chg="add">
          <ac:chgData name="Guest User" userId="489ac43aded8212c" providerId="Windows Live" clId="Web-{E6CA3294-6924-4535-B18D-C4F23B7BE756}" dt="2024-01-03T13:34:02.756" v="549"/>
          <ac:spMkLst>
            <pc:docMk/>
            <pc:sldMk cId="1246036895" sldId="258"/>
            <ac:spMk id="39" creationId="{99F74EB5-E547-4FB4-95F5-BCC788F3C4A0}"/>
          </ac:spMkLst>
        </pc:spChg>
      </pc:sldChg>
      <pc:sldChg chg="addSp delSp modSp">
        <pc:chgData name="Guest User" userId="489ac43aded8212c" providerId="Windows Live" clId="Web-{E6CA3294-6924-4535-B18D-C4F23B7BE756}" dt="2024-01-03T14:01:18.637" v="847" actId="20577"/>
        <pc:sldMkLst>
          <pc:docMk/>
          <pc:sldMk cId="300597582" sldId="259"/>
        </pc:sldMkLst>
        <pc:spChg chg="mod">
          <ac:chgData name="Guest User" userId="489ac43aded8212c" providerId="Windows Live" clId="Web-{E6CA3294-6924-4535-B18D-C4F23B7BE756}" dt="2024-01-03T14:01:18.637" v="847" actId="20577"/>
          <ac:spMkLst>
            <pc:docMk/>
            <pc:sldMk cId="300597582" sldId="259"/>
            <ac:spMk id="2" creationId="{61E05C10-0076-4C71-BF41-50FE979A2480}"/>
          </ac:spMkLst>
        </pc:spChg>
        <pc:spChg chg="add del mod">
          <ac:chgData name="Guest User" userId="489ac43aded8212c" providerId="Windows Live" clId="Web-{E6CA3294-6924-4535-B18D-C4F23B7BE756}" dt="2024-01-03T13:50:43.320" v="671" actId="20577"/>
          <ac:spMkLst>
            <pc:docMk/>
            <pc:sldMk cId="300597582" sldId="259"/>
            <ac:spMk id="3" creationId="{3F74ECA5-61F4-40AF-B01C-D8DCF14C813B}"/>
          </ac:spMkLst>
        </pc:spChg>
        <pc:spChg chg="add del mod">
          <ac:chgData name="Guest User" userId="489ac43aded8212c" providerId="Windows Live" clId="Web-{E6CA3294-6924-4535-B18D-C4F23B7BE756}" dt="2024-01-03T13:49:49.990" v="637"/>
          <ac:spMkLst>
            <pc:docMk/>
            <pc:sldMk cId="300597582" sldId="259"/>
            <ac:spMk id="5" creationId="{4463C1DE-E891-9250-D1A1-941FB7B894EC}"/>
          </ac:spMkLst>
        </pc:spChg>
        <pc:spChg chg="add del">
          <ac:chgData name="Guest User" userId="489ac43aded8212c" providerId="Windows Live" clId="Web-{E6CA3294-6924-4535-B18D-C4F23B7BE756}" dt="2024-01-03T10:16:17.803" v="545"/>
          <ac:spMkLst>
            <pc:docMk/>
            <pc:sldMk cId="300597582" sldId="259"/>
            <ac:spMk id="14" creationId="{92C3387C-D24F-4737-8A37-1DC5CFF09CFA}"/>
          </ac:spMkLst>
        </pc:spChg>
        <pc:spChg chg="add del">
          <ac:chgData name="Guest User" userId="489ac43aded8212c" providerId="Windows Live" clId="Web-{E6CA3294-6924-4535-B18D-C4F23B7BE756}" dt="2024-01-03T10:16:17.803" v="545"/>
          <ac:spMkLst>
            <pc:docMk/>
            <pc:sldMk cId="300597582" sldId="259"/>
            <ac:spMk id="15" creationId="{2029D5AD-8348-4446-B191-6A9B6FE03F21}"/>
          </ac:spMkLst>
        </pc:spChg>
        <pc:spChg chg="add del">
          <ac:chgData name="Guest User" userId="489ac43aded8212c" providerId="Windows Live" clId="Web-{E6CA3294-6924-4535-B18D-C4F23B7BE756}" dt="2024-01-03T10:16:17.803" v="545"/>
          <ac:spMkLst>
            <pc:docMk/>
            <pc:sldMk cId="300597582" sldId="259"/>
            <ac:spMk id="16" creationId="{A3F395A2-2B64-4749-BD93-2F159C7E1FB5}"/>
          </ac:spMkLst>
        </pc:spChg>
        <pc:spChg chg="add del">
          <ac:chgData name="Guest User" userId="489ac43aded8212c" providerId="Windows Live" clId="Web-{E6CA3294-6924-4535-B18D-C4F23B7BE756}" dt="2024-01-03T10:16:17.803" v="545"/>
          <ac:spMkLst>
            <pc:docMk/>
            <pc:sldMk cId="300597582" sldId="259"/>
            <ac:spMk id="17" creationId="{5CF0135B-EAB8-4CA0-896C-2D897ECD28BC}"/>
          </ac:spMkLst>
        </pc:spChg>
        <pc:spChg chg="add del">
          <ac:chgData name="Guest User" userId="489ac43aded8212c" providerId="Windows Live" clId="Web-{E6CA3294-6924-4535-B18D-C4F23B7BE756}" dt="2024-01-03T10:16:17.787" v="544"/>
          <ac:spMkLst>
            <pc:docMk/>
            <pc:sldMk cId="300597582" sldId="259"/>
            <ac:spMk id="22" creationId="{C05CBC3C-2E5A-4839-8B9B-2E5A6ADF0F58}"/>
          </ac:spMkLst>
        </pc:spChg>
        <pc:spChg chg="add del">
          <ac:chgData name="Guest User" userId="489ac43aded8212c" providerId="Windows Live" clId="Web-{E6CA3294-6924-4535-B18D-C4F23B7BE756}" dt="2024-01-03T10:16:17.787" v="544"/>
          <ac:spMkLst>
            <pc:docMk/>
            <pc:sldMk cId="300597582" sldId="259"/>
            <ac:spMk id="24" creationId="{827FF362-FC97-4BF5-949B-D4ADFA26E457}"/>
          </ac:spMkLst>
        </pc:spChg>
        <pc:spChg chg="add del">
          <ac:chgData name="Guest User" userId="489ac43aded8212c" providerId="Windows Live" clId="Web-{E6CA3294-6924-4535-B18D-C4F23B7BE756}" dt="2024-01-03T13:33:42.396" v="548"/>
          <ac:spMkLst>
            <pc:docMk/>
            <pc:sldMk cId="300597582" sldId="259"/>
            <ac:spMk id="26" creationId="{777A147A-9ED8-46B4-8660-1B3C2AA880B5}"/>
          </ac:spMkLst>
        </pc:spChg>
        <pc:spChg chg="add del">
          <ac:chgData name="Guest User" userId="489ac43aded8212c" providerId="Windows Live" clId="Web-{E6CA3294-6924-4535-B18D-C4F23B7BE756}" dt="2024-01-03T13:33:42.396" v="548"/>
          <ac:spMkLst>
            <pc:docMk/>
            <pc:sldMk cId="300597582" sldId="259"/>
            <ac:spMk id="27" creationId="{5D6C15A0-C087-4593-8414-2B4EC1CDC3DE}"/>
          </ac:spMkLst>
        </pc:spChg>
        <pc:spChg chg="add del">
          <ac:chgData name="Guest User" userId="489ac43aded8212c" providerId="Windows Live" clId="Web-{E6CA3294-6924-4535-B18D-C4F23B7BE756}" dt="2024-01-03T13:33:42.381" v="547"/>
          <ac:spMkLst>
            <pc:docMk/>
            <pc:sldMk cId="300597582" sldId="259"/>
            <ac:spMk id="32" creationId="{E777E57D-6A88-4B5B-A068-2BA7FF4E8CCA}"/>
          </ac:spMkLst>
        </pc:spChg>
        <pc:spChg chg="add del">
          <ac:chgData name="Guest User" userId="489ac43aded8212c" providerId="Windows Live" clId="Web-{E6CA3294-6924-4535-B18D-C4F23B7BE756}" dt="2024-01-03T13:33:42.381" v="547"/>
          <ac:spMkLst>
            <pc:docMk/>
            <pc:sldMk cId="300597582" sldId="259"/>
            <ac:spMk id="34" creationId="{F7117410-A2A4-4085-9ADC-46744551DBDE}"/>
          </ac:spMkLst>
        </pc:spChg>
        <pc:spChg chg="add del">
          <ac:chgData name="Guest User" userId="489ac43aded8212c" providerId="Windows Live" clId="Web-{E6CA3294-6924-4535-B18D-C4F23B7BE756}" dt="2024-01-03T13:33:42.381" v="547"/>
          <ac:spMkLst>
            <pc:docMk/>
            <pc:sldMk cId="300597582" sldId="259"/>
            <ac:spMk id="36" creationId="{99F74EB5-E547-4FB4-95F5-BCC788F3C4A0}"/>
          </ac:spMkLst>
        </pc:spChg>
        <pc:spChg chg="add">
          <ac:chgData name="Guest User" userId="489ac43aded8212c" providerId="Windows Live" clId="Web-{E6CA3294-6924-4535-B18D-C4F23B7BE756}" dt="2024-01-03T13:33:42.396" v="548"/>
          <ac:spMkLst>
            <pc:docMk/>
            <pc:sldMk cId="300597582" sldId="259"/>
            <ac:spMk id="38" creationId="{074B4F7D-14B2-478B-8BF5-01E4E0C5D263}"/>
          </ac:spMkLst>
        </pc:spChg>
        <pc:spChg chg="add">
          <ac:chgData name="Guest User" userId="489ac43aded8212c" providerId="Windows Live" clId="Web-{E6CA3294-6924-4535-B18D-C4F23B7BE756}" dt="2024-01-03T13:33:42.396" v="548"/>
          <ac:spMkLst>
            <pc:docMk/>
            <pc:sldMk cId="300597582" sldId="259"/>
            <ac:spMk id="39" creationId="{DAF1966E-FD40-4A4A-B61B-C4DF7FA05F06}"/>
          </ac:spMkLst>
        </pc:spChg>
        <pc:spChg chg="add">
          <ac:chgData name="Guest User" userId="489ac43aded8212c" providerId="Windows Live" clId="Web-{E6CA3294-6924-4535-B18D-C4F23B7BE756}" dt="2024-01-03T13:33:42.396" v="548"/>
          <ac:spMkLst>
            <pc:docMk/>
            <pc:sldMk cId="300597582" sldId="259"/>
            <ac:spMk id="40" creationId="{047BFA19-D45E-416B-A404-7AF2F3F27017}"/>
          </ac:spMkLst>
        </pc:spChg>
        <pc:spChg chg="add">
          <ac:chgData name="Guest User" userId="489ac43aded8212c" providerId="Windows Live" clId="Web-{E6CA3294-6924-4535-B18D-C4F23B7BE756}" dt="2024-01-03T13:33:42.396" v="548"/>
          <ac:spMkLst>
            <pc:docMk/>
            <pc:sldMk cId="300597582" sldId="259"/>
            <ac:spMk id="41" creationId="{8E0105E7-23DB-4CF2-8258-FF47C7620F6E}"/>
          </ac:spMkLst>
        </pc:spChg>
      </pc:sldChg>
      <pc:sldChg chg="addSp delSp modSp">
        <pc:chgData name="Guest User" userId="489ac43aded8212c" providerId="Windows Live" clId="Web-{E6CA3294-6924-4535-B18D-C4F23B7BE756}" dt="2024-01-03T14:01:45.513" v="853" actId="20577"/>
        <pc:sldMkLst>
          <pc:docMk/>
          <pc:sldMk cId="3984132688" sldId="260"/>
        </pc:sldMkLst>
        <pc:spChg chg="mod">
          <ac:chgData name="Guest User" userId="489ac43aded8212c" providerId="Windows Live" clId="Web-{E6CA3294-6924-4535-B18D-C4F23B7BE756}" dt="2024-01-03T14:01:31.231" v="852" actId="20577"/>
          <ac:spMkLst>
            <pc:docMk/>
            <pc:sldMk cId="3984132688" sldId="260"/>
            <ac:spMk id="2" creationId="{3B63B763-B4BD-478A-A87B-0F64C4FB68B2}"/>
          </ac:spMkLst>
        </pc:spChg>
        <pc:spChg chg="mod">
          <ac:chgData name="Guest User" userId="489ac43aded8212c" providerId="Windows Live" clId="Web-{E6CA3294-6924-4535-B18D-C4F23B7BE756}" dt="2024-01-03T14:01:45.513" v="853" actId="20577"/>
          <ac:spMkLst>
            <pc:docMk/>
            <pc:sldMk cId="3984132688" sldId="260"/>
            <ac:spMk id="3" creationId="{72EB3BCE-CA3B-4894-8F65-3CBF7B3ACBBF}"/>
          </ac:spMkLst>
        </pc:spChg>
        <pc:spChg chg="add del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8" creationId="{2029D5AD-8348-4446-B191-6A9B6FE03F21}"/>
          </ac:spMkLst>
        </pc:spChg>
        <pc:spChg chg="add del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10" creationId="{A3F395A2-2B64-4749-BD93-2F159C7E1FB5}"/>
          </ac:spMkLst>
        </pc:spChg>
        <pc:spChg chg="add del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12" creationId="{5CF0135B-EAB8-4CA0-896C-2D897ECD28BC}"/>
          </ac:spMkLst>
        </pc:spChg>
        <pc:spChg chg="add del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14" creationId="{92C3387C-D24F-4737-8A37-1DC5CFF09CFA}"/>
          </ac:spMkLst>
        </pc:spChg>
        <pc:spChg chg="add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16" creationId="{DAF1966E-FD40-4A4A-B61B-C4DF7FA05F06}"/>
          </ac:spMkLst>
        </pc:spChg>
        <pc:spChg chg="add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17" creationId="{047BFA19-D45E-416B-A404-7AF2F3F27017}"/>
          </ac:spMkLst>
        </pc:spChg>
        <pc:spChg chg="add del">
          <ac:chgData name="Guest User" userId="489ac43aded8212c" providerId="Windows Live" clId="Web-{E6CA3294-6924-4535-B18D-C4F23B7BE756}" dt="2024-01-03T13:48:32.737" v="604"/>
          <ac:spMkLst>
            <pc:docMk/>
            <pc:sldMk cId="3984132688" sldId="260"/>
            <ac:spMk id="19" creationId="{777A147A-9ED8-46B4-8660-1B3C2AA880B5}"/>
          </ac:spMkLst>
        </pc:spChg>
        <pc:spChg chg="add del">
          <ac:chgData name="Guest User" userId="489ac43aded8212c" providerId="Windows Live" clId="Web-{E6CA3294-6924-4535-B18D-C4F23B7BE756}" dt="2024-01-03T13:48:32.737" v="604"/>
          <ac:spMkLst>
            <pc:docMk/>
            <pc:sldMk cId="3984132688" sldId="260"/>
            <ac:spMk id="21" creationId="{5D6C15A0-C087-4593-8414-2B4EC1CDC3DE}"/>
          </ac:spMkLst>
        </pc:spChg>
        <pc:spChg chg="add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23" creationId="{8E0105E7-23DB-4CF2-8258-FF47C7620F6E}"/>
          </ac:spMkLst>
        </pc:spChg>
        <pc:spChg chg="add">
          <ac:chgData name="Guest User" userId="489ac43aded8212c" providerId="Windows Live" clId="Web-{E6CA3294-6924-4535-B18D-C4F23B7BE756}" dt="2024-01-03T14:01:04.668" v="846"/>
          <ac:spMkLst>
            <pc:docMk/>
            <pc:sldMk cId="3984132688" sldId="260"/>
            <ac:spMk id="25" creationId="{074B4F7D-14B2-478B-8BF5-01E4E0C5D263}"/>
          </ac:spMkLst>
        </pc:spChg>
      </pc:sldChg>
      <pc:sldChg chg="addSp delSp modSp">
        <pc:chgData name="Guest User" userId="489ac43aded8212c" providerId="Windows Live" clId="Web-{E6CA3294-6924-4535-B18D-C4F23B7BE756}" dt="2024-01-03T14:02:57.374" v="867" actId="20577"/>
        <pc:sldMkLst>
          <pc:docMk/>
          <pc:sldMk cId="2605228954" sldId="261"/>
        </pc:sldMkLst>
        <pc:spChg chg="mod">
          <ac:chgData name="Guest User" userId="489ac43aded8212c" providerId="Windows Live" clId="Web-{E6CA3294-6924-4535-B18D-C4F23B7BE756}" dt="2024-01-03T14:02:26.608" v="855" actId="20577"/>
          <ac:spMkLst>
            <pc:docMk/>
            <pc:sldMk cId="2605228954" sldId="261"/>
            <ac:spMk id="2" creationId="{96F1B5B7-5646-4B81-BC75-F1FA827119F5}"/>
          </ac:spMkLst>
        </pc:spChg>
        <pc:spChg chg="mod">
          <ac:chgData name="Guest User" userId="489ac43aded8212c" providerId="Windows Live" clId="Web-{E6CA3294-6924-4535-B18D-C4F23B7BE756}" dt="2024-01-03T14:02:57.374" v="867" actId="20577"/>
          <ac:spMkLst>
            <pc:docMk/>
            <pc:sldMk cId="2605228954" sldId="261"/>
            <ac:spMk id="3" creationId="{580FA295-4A4D-4CDF-BC92-8B811E8BE4D1}"/>
          </ac:spMkLst>
        </pc:spChg>
        <pc:spChg chg="del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8" creationId="{2029D5AD-8348-4446-B191-6A9B6FE03F21}"/>
          </ac:spMkLst>
        </pc:spChg>
        <pc:spChg chg="del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10" creationId="{A3F395A2-2B64-4749-BD93-2F159C7E1FB5}"/>
          </ac:spMkLst>
        </pc:spChg>
        <pc:spChg chg="del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12" creationId="{5CF0135B-EAB8-4CA0-896C-2D897ECD28BC}"/>
          </ac:spMkLst>
        </pc:spChg>
        <pc:spChg chg="del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14" creationId="{92C3387C-D24F-4737-8A37-1DC5CFF09CFA}"/>
          </ac:spMkLst>
        </pc:spChg>
        <pc:spChg chg="add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19" creationId="{DAF1966E-FD40-4A4A-B61B-C4DF7FA05F06}"/>
          </ac:spMkLst>
        </pc:spChg>
        <pc:spChg chg="add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21" creationId="{047BFA19-D45E-416B-A404-7AF2F3F27017}"/>
          </ac:spMkLst>
        </pc:spChg>
        <pc:spChg chg="add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23" creationId="{8E0105E7-23DB-4CF2-8258-FF47C7620F6E}"/>
          </ac:spMkLst>
        </pc:spChg>
        <pc:spChg chg="add">
          <ac:chgData name="Guest User" userId="489ac43aded8212c" providerId="Windows Live" clId="Web-{E6CA3294-6924-4535-B18D-C4F23B7BE756}" dt="2024-01-03T14:02:15.576" v="854"/>
          <ac:spMkLst>
            <pc:docMk/>
            <pc:sldMk cId="2605228954" sldId="261"/>
            <ac:spMk id="25" creationId="{074B4F7D-14B2-478B-8BF5-01E4E0C5D263}"/>
          </ac:spMkLst>
        </pc:spChg>
      </pc:sldChg>
      <pc:sldChg chg="addSp delSp modSp">
        <pc:chgData name="Guest User" userId="489ac43aded8212c" providerId="Windows Live" clId="Web-{E6CA3294-6924-4535-B18D-C4F23B7BE756}" dt="2024-01-03T14:07:00.741" v="894" actId="20577"/>
        <pc:sldMkLst>
          <pc:docMk/>
          <pc:sldMk cId="3969915922" sldId="262"/>
        </pc:sldMkLst>
        <pc:spChg chg="mod">
          <ac:chgData name="Guest User" userId="489ac43aded8212c" providerId="Windows Live" clId="Web-{E6CA3294-6924-4535-B18D-C4F23B7BE756}" dt="2024-01-03T14:04:10.517" v="873" actId="20577"/>
          <ac:spMkLst>
            <pc:docMk/>
            <pc:sldMk cId="3969915922" sldId="262"/>
            <ac:spMk id="2" creationId="{D5233E4D-AEEC-49E8-B38F-D956BDA69606}"/>
          </ac:spMkLst>
        </pc:spChg>
        <pc:spChg chg="mod">
          <ac:chgData name="Guest User" userId="489ac43aded8212c" providerId="Windows Live" clId="Web-{E6CA3294-6924-4535-B18D-C4F23B7BE756}" dt="2024-01-03T14:07:00.741" v="894" actId="20577"/>
          <ac:spMkLst>
            <pc:docMk/>
            <pc:sldMk cId="3969915922" sldId="262"/>
            <ac:spMk id="3" creationId="{F1831E8F-19C6-4A6A-9370-AE3EF34A15B4}"/>
          </ac:spMkLst>
        </pc:spChg>
        <pc:spChg chg="del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8" creationId="{2029D5AD-8348-4446-B191-6A9B6FE03F21}"/>
          </ac:spMkLst>
        </pc:spChg>
        <pc:spChg chg="del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10" creationId="{A3F395A2-2B64-4749-BD93-2F159C7E1FB5}"/>
          </ac:spMkLst>
        </pc:spChg>
        <pc:spChg chg="del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12" creationId="{5CF0135B-EAB8-4CA0-896C-2D897ECD28BC}"/>
          </ac:spMkLst>
        </pc:spChg>
        <pc:spChg chg="del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14" creationId="{92C3387C-D24F-4737-8A37-1DC5CFF09CFA}"/>
          </ac:spMkLst>
        </pc:spChg>
        <pc:spChg chg="add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19" creationId="{DAF1966E-FD40-4A4A-B61B-C4DF7FA05F06}"/>
          </ac:spMkLst>
        </pc:spChg>
        <pc:spChg chg="add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21" creationId="{047BFA19-D45E-416B-A404-7AF2F3F27017}"/>
          </ac:spMkLst>
        </pc:spChg>
        <pc:spChg chg="add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23" creationId="{8E0105E7-23DB-4CF2-8258-FF47C7620F6E}"/>
          </ac:spMkLst>
        </pc:spChg>
        <pc:spChg chg="add">
          <ac:chgData name="Guest User" userId="489ac43aded8212c" providerId="Windows Live" clId="Web-{E6CA3294-6924-4535-B18D-C4F23B7BE756}" dt="2024-01-03T14:03:58.501" v="869"/>
          <ac:spMkLst>
            <pc:docMk/>
            <pc:sldMk cId="3969915922" sldId="262"/>
            <ac:spMk id="25" creationId="{074B4F7D-14B2-478B-8BF5-01E4E0C5D263}"/>
          </ac:spMkLst>
        </pc:spChg>
        <pc:picChg chg="add mod">
          <ac:chgData name="Guest User" userId="489ac43aded8212c" providerId="Windows Live" clId="Web-{E6CA3294-6924-4535-B18D-C4F23B7BE756}" dt="2024-01-03T14:06:46.257" v="892" actId="1076"/>
          <ac:picMkLst>
            <pc:docMk/>
            <pc:sldMk cId="3969915922" sldId="262"/>
            <ac:picMk id="4" creationId="{B768625E-7339-105C-6676-D1B966919CE7}"/>
          </ac:picMkLst>
        </pc:picChg>
      </pc:sldChg>
      <pc:sldChg chg="addSp delSp modSp mod setBg">
        <pc:chgData name="Guest User" userId="489ac43aded8212c" providerId="Windows Live" clId="Web-{E6CA3294-6924-4535-B18D-C4F23B7BE756}" dt="2024-01-03T16:55:14.335" v="1179"/>
        <pc:sldMkLst>
          <pc:docMk/>
          <pc:sldMk cId="367475953" sldId="263"/>
        </pc:sldMkLst>
        <pc:spChg chg="mod">
          <ac:chgData name="Guest User" userId="489ac43aded8212c" providerId="Windows Live" clId="Web-{E6CA3294-6924-4535-B18D-C4F23B7BE756}" dt="2024-01-03T16:55:14.335" v="1179"/>
          <ac:spMkLst>
            <pc:docMk/>
            <pc:sldMk cId="367475953" sldId="263"/>
            <ac:spMk id="2" creationId="{23C70C89-7383-4854-BC1D-CA5C63809920}"/>
          </ac:spMkLst>
        </pc:spChg>
        <pc:spChg chg="mod">
          <ac:chgData name="Guest User" userId="489ac43aded8212c" providerId="Windows Live" clId="Web-{E6CA3294-6924-4535-B18D-C4F23B7BE756}" dt="2024-01-03T16:55:14.335" v="1179"/>
          <ac:spMkLst>
            <pc:docMk/>
            <pc:sldMk cId="367475953" sldId="263"/>
            <ac:spMk id="3" creationId="{A2F9A6BF-2081-4675-A13A-A9018E4239BB}"/>
          </ac:spMkLst>
        </pc:spChg>
        <pc:spChg chg="add del mod">
          <ac:chgData name="Guest User" userId="489ac43aded8212c" providerId="Windows Live" clId="Web-{E6CA3294-6924-4535-B18D-C4F23B7BE756}" dt="2024-01-03T16:51:27.704" v="1158"/>
          <ac:spMkLst>
            <pc:docMk/>
            <pc:sldMk cId="367475953" sldId="263"/>
            <ac:spMk id="4" creationId="{995F7625-F639-7664-CE72-04E654243E71}"/>
          </ac:spMkLst>
        </pc:spChg>
        <pc:spChg chg="add del">
          <ac:chgData name="Guest User" userId="489ac43aded8212c" providerId="Windows Live" clId="Web-{E6CA3294-6924-4535-B18D-C4F23B7BE756}" dt="2024-01-03T16:55:14.335" v="1179"/>
          <ac:spMkLst>
            <pc:docMk/>
            <pc:sldMk cId="367475953" sldId="263"/>
            <ac:spMk id="8" creationId="{CBB2B1F0-0DD6-4744-9A46-7A344FB48E40}"/>
          </ac:spMkLst>
        </pc:spChg>
        <pc:spChg chg="add del">
          <ac:chgData name="Guest User" userId="489ac43aded8212c" providerId="Windows Live" clId="Web-{E6CA3294-6924-4535-B18D-C4F23B7BE756}" dt="2024-01-03T16:50:19.922" v="1147"/>
          <ac:spMkLst>
            <pc:docMk/>
            <pc:sldMk cId="367475953" sldId="263"/>
            <ac:spMk id="10" creationId="{52D502E5-F6B4-4D58-B4AE-FC466FF15EE8}"/>
          </ac:spMkLst>
        </pc:spChg>
        <pc:spChg chg="add del">
          <ac:chgData name="Guest User" userId="489ac43aded8212c" providerId="Windows Live" clId="Web-{E6CA3294-6924-4535-B18D-C4F23B7BE756}" dt="2024-01-03T16:50:16.750" v="1146"/>
          <ac:spMkLst>
            <pc:docMk/>
            <pc:sldMk cId="367475953" sldId="263"/>
            <ac:spMk id="12" creationId="{9DECDBF4-02B6-4BB4-B65B-B8107AD6A9E8}"/>
          </ac:spMkLst>
        </pc:spChg>
        <pc:spChg chg="add">
          <ac:chgData name="Guest User" userId="489ac43aded8212c" providerId="Windows Live" clId="Web-{E6CA3294-6924-4535-B18D-C4F23B7BE756}" dt="2024-01-03T16:55:14.335" v="1179"/>
          <ac:spMkLst>
            <pc:docMk/>
            <pc:sldMk cId="367475953" sldId="263"/>
            <ac:spMk id="13" creationId="{C4879EFC-8E62-4E00-973C-C45EE9EC676D}"/>
          </ac:spMkLst>
        </pc:spChg>
        <pc:spChg chg="add">
          <ac:chgData name="Guest User" userId="489ac43aded8212c" providerId="Windows Live" clId="Web-{E6CA3294-6924-4535-B18D-C4F23B7BE756}" dt="2024-01-03T16:55:14.335" v="1179"/>
          <ac:spMkLst>
            <pc:docMk/>
            <pc:sldMk cId="367475953" sldId="263"/>
            <ac:spMk id="15" creationId="{D6A9C53F-5F90-40A5-8C85-5412D39C8C68}"/>
          </ac:spMkLst>
        </pc:spChg>
        <pc:picChg chg="add mod">
          <ac:chgData name="Guest User" userId="489ac43aded8212c" providerId="Windows Live" clId="Web-{E6CA3294-6924-4535-B18D-C4F23B7BE756}" dt="2024-01-03T16:55:14.335" v="1179"/>
          <ac:picMkLst>
            <pc:docMk/>
            <pc:sldMk cId="367475953" sldId="263"/>
            <ac:picMk id="5" creationId="{3BFBAB61-F38B-70F4-DC39-319939D1A49B}"/>
          </ac:picMkLst>
        </pc:picChg>
        <pc:picChg chg="add mod">
          <ac:chgData name="Guest User" userId="489ac43aded8212c" providerId="Windows Live" clId="Web-{E6CA3294-6924-4535-B18D-C4F23B7BE756}" dt="2024-01-03T16:55:14.335" v="1179"/>
          <ac:picMkLst>
            <pc:docMk/>
            <pc:sldMk cId="367475953" sldId="263"/>
            <ac:picMk id="6" creationId="{9411CE1C-6D46-8559-5481-3C8C5AE439AE}"/>
          </ac:picMkLst>
        </pc:picChg>
      </pc:sldChg>
      <pc:sldChg chg="addSp delSp modSp">
        <pc:chgData name="Guest User" userId="489ac43aded8212c" providerId="Windows Live" clId="Web-{E6CA3294-6924-4535-B18D-C4F23B7BE756}" dt="2024-01-03T16:54:23.740" v="1170"/>
        <pc:sldMkLst>
          <pc:docMk/>
          <pc:sldMk cId="1856034614" sldId="264"/>
        </pc:sldMkLst>
        <pc:spChg chg="mod">
          <ac:chgData name="Guest User" userId="489ac43aded8212c" providerId="Windows Live" clId="Web-{E6CA3294-6924-4535-B18D-C4F23B7BE756}" dt="2024-01-03T16:53:11.738" v="1168"/>
          <ac:spMkLst>
            <pc:docMk/>
            <pc:sldMk cId="1856034614" sldId="264"/>
            <ac:spMk id="2" creationId="{EBC85798-F32F-4CB4-9DB7-83F078574D6E}"/>
          </ac:spMkLst>
        </pc:spChg>
        <pc:spChg chg="mod">
          <ac:chgData name="Guest User" userId="489ac43aded8212c" providerId="Windows Live" clId="Web-{E6CA3294-6924-4535-B18D-C4F23B7BE756}" dt="2024-01-03T16:53:11.738" v="1168"/>
          <ac:spMkLst>
            <pc:docMk/>
            <pc:sldMk cId="1856034614" sldId="264"/>
            <ac:spMk id="3" creationId="{088718C5-55CA-418E-BFBC-E365254D1B73}"/>
          </ac:spMkLst>
        </pc:spChg>
        <pc:spChg chg="add del">
          <ac:chgData name="Guest User" userId="489ac43aded8212c" providerId="Windows Live" clId="Web-{E6CA3294-6924-4535-B18D-C4F23B7BE756}" dt="2024-01-03T09:22:53.071" v="3"/>
          <ac:spMkLst>
            <pc:docMk/>
            <pc:sldMk cId="1856034614" sldId="264"/>
            <ac:spMk id="8" creationId="{2029D5AD-8348-4446-B191-6A9B6FE03F21}"/>
          </ac:spMkLst>
        </pc:spChg>
        <pc:spChg chg="add del">
          <ac:chgData name="Guest User" userId="489ac43aded8212c" providerId="Windows Live" clId="Web-{E6CA3294-6924-4535-B18D-C4F23B7BE756}" dt="2024-01-03T09:22:53.071" v="3"/>
          <ac:spMkLst>
            <pc:docMk/>
            <pc:sldMk cId="1856034614" sldId="264"/>
            <ac:spMk id="10" creationId="{A3F395A2-2B64-4749-BD93-2F159C7E1FB5}"/>
          </ac:spMkLst>
        </pc:spChg>
        <pc:spChg chg="add del">
          <ac:chgData name="Guest User" userId="489ac43aded8212c" providerId="Windows Live" clId="Web-{E6CA3294-6924-4535-B18D-C4F23B7BE756}" dt="2024-01-03T09:22:53.071" v="3"/>
          <ac:spMkLst>
            <pc:docMk/>
            <pc:sldMk cId="1856034614" sldId="264"/>
            <ac:spMk id="12" creationId="{5CF0135B-EAB8-4CA0-896C-2D897ECD28BC}"/>
          </ac:spMkLst>
        </pc:spChg>
        <pc:spChg chg="add del">
          <ac:chgData name="Guest User" userId="489ac43aded8212c" providerId="Windows Live" clId="Web-{E6CA3294-6924-4535-B18D-C4F23B7BE756}" dt="2024-01-03T09:22:53.071" v="3"/>
          <ac:spMkLst>
            <pc:docMk/>
            <pc:sldMk cId="1856034614" sldId="264"/>
            <ac:spMk id="14" creationId="{92C3387C-D24F-4737-8A37-1DC5CFF09CFA}"/>
          </ac:spMkLst>
        </pc:spChg>
        <pc:spChg chg="add del">
          <ac:chgData name="Guest User" userId="489ac43aded8212c" providerId="Windows Live" clId="Web-{E6CA3294-6924-4535-B18D-C4F23B7BE756}" dt="2024-01-03T09:22:53.071" v="2"/>
          <ac:spMkLst>
            <pc:docMk/>
            <pc:sldMk cId="1856034614" sldId="264"/>
            <ac:spMk id="19" creationId="{DAF1966E-FD40-4A4A-B61B-C4DF7FA05F06}"/>
          </ac:spMkLst>
        </pc:spChg>
        <pc:spChg chg="add del">
          <ac:chgData name="Guest User" userId="489ac43aded8212c" providerId="Windows Live" clId="Web-{E6CA3294-6924-4535-B18D-C4F23B7BE756}" dt="2024-01-03T09:22:53.071" v="2"/>
          <ac:spMkLst>
            <pc:docMk/>
            <pc:sldMk cId="1856034614" sldId="264"/>
            <ac:spMk id="21" creationId="{047BFA19-D45E-416B-A404-7AF2F3F27017}"/>
          </ac:spMkLst>
        </pc:spChg>
        <pc:spChg chg="add del">
          <ac:chgData name="Guest User" userId="489ac43aded8212c" providerId="Windows Live" clId="Web-{E6CA3294-6924-4535-B18D-C4F23B7BE756}" dt="2024-01-03T09:22:53.071" v="2"/>
          <ac:spMkLst>
            <pc:docMk/>
            <pc:sldMk cId="1856034614" sldId="264"/>
            <ac:spMk id="23" creationId="{8E0105E7-23DB-4CF2-8258-FF47C7620F6E}"/>
          </ac:spMkLst>
        </pc:spChg>
        <pc:spChg chg="add del">
          <ac:chgData name="Guest User" userId="489ac43aded8212c" providerId="Windows Live" clId="Web-{E6CA3294-6924-4535-B18D-C4F23B7BE756}" dt="2024-01-03T09:22:53.071" v="2"/>
          <ac:spMkLst>
            <pc:docMk/>
            <pc:sldMk cId="1856034614" sldId="264"/>
            <ac:spMk id="25" creationId="{074B4F7D-14B2-478B-8BF5-01E4E0C5D263}"/>
          </ac:spMkLst>
        </pc:spChg>
        <pc:spChg chg="add del">
          <ac:chgData name="Guest User" userId="489ac43aded8212c" providerId="Windows Live" clId="Web-{E6CA3294-6924-4535-B18D-C4F23B7BE756}" dt="2024-01-03T16:53:11.738" v="1168"/>
          <ac:spMkLst>
            <pc:docMk/>
            <pc:sldMk cId="1856034614" sldId="264"/>
            <ac:spMk id="27" creationId="{CBB2B1F0-0DD6-4744-9A46-7A344FB48E40}"/>
          </ac:spMkLst>
        </pc:spChg>
        <pc:spChg chg="add del">
          <ac:chgData name="Guest User" userId="489ac43aded8212c" providerId="Windows Live" clId="Web-{E6CA3294-6924-4535-B18D-C4F23B7BE756}" dt="2024-01-03T16:53:11.738" v="1168"/>
          <ac:spMkLst>
            <pc:docMk/>
            <pc:sldMk cId="1856034614" sldId="264"/>
            <ac:spMk id="28" creationId="{52D502E5-F6B4-4D58-B4AE-FC466FF15EE8}"/>
          </ac:spMkLst>
        </pc:spChg>
        <pc:spChg chg="add del">
          <ac:chgData name="Guest User" userId="489ac43aded8212c" providerId="Windows Live" clId="Web-{E6CA3294-6924-4535-B18D-C4F23B7BE756}" dt="2024-01-03T16:53:02.879" v="1167"/>
          <ac:spMkLst>
            <pc:docMk/>
            <pc:sldMk cId="1856034614" sldId="264"/>
            <ac:spMk id="29" creationId="{9DECDBF4-02B6-4BB4-B65B-B8107AD6A9E8}"/>
          </ac:spMkLst>
        </pc:spChg>
        <pc:spChg chg="add">
          <ac:chgData name="Guest User" userId="489ac43aded8212c" providerId="Windows Live" clId="Web-{E6CA3294-6924-4535-B18D-C4F23B7BE756}" dt="2024-01-03T16:53:11.738" v="1168"/>
          <ac:spMkLst>
            <pc:docMk/>
            <pc:sldMk cId="1856034614" sldId="264"/>
            <ac:spMk id="33" creationId="{9427AF5F-9A0E-42B7-A252-FD64C9885F9C}"/>
          </ac:spMkLst>
        </pc:spChg>
        <pc:picChg chg="add del mod">
          <ac:chgData name="Guest User" userId="489ac43aded8212c" providerId="Windows Live" clId="Web-{E6CA3294-6924-4535-B18D-C4F23B7BE756}" dt="2024-01-03T16:54:23.740" v="1170"/>
          <ac:picMkLst>
            <pc:docMk/>
            <pc:sldMk cId="1856034614" sldId="264"/>
            <ac:picMk id="4" creationId="{D9C8E5C2-1434-C568-F25E-4549372AFF11}"/>
          </ac:picMkLst>
        </pc:picChg>
      </pc:sldChg>
      <pc:sldChg chg="addSp delSp modSp mod setBg">
        <pc:chgData name="Guest User" userId="489ac43aded8212c" providerId="Windows Live" clId="Web-{E6CA3294-6924-4535-B18D-C4F23B7BE756}" dt="2024-01-03T17:05:15.537" v="1193" actId="20577"/>
        <pc:sldMkLst>
          <pc:docMk/>
          <pc:sldMk cId="945828500" sldId="265"/>
        </pc:sldMkLst>
        <pc:spChg chg="mod">
          <ac:chgData name="Guest User" userId="489ac43aded8212c" providerId="Windows Live" clId="Web-{E6CA3294-6924-4535-B18D-C4F23B7BE756}" dt="2024-01-03T17:05:15.537" v="1193" actId="20577"/>
          <ac:spMkLst>
            <pc:docMk/>
            <pc:sldMk cId="945828500" sldId="265"/>
            <ac:spMk id="2" creationId="{095F7FED-CD1C-4FD3-8AD0-D6A09EDFE687}"/>
          </ac:spMkLst>
        </pc:spChg>
        <pc:spChg chg="mod">
          <ac:chgData name="Guest User" userId="489ac43aded8212c" providerId="Windows Live" clId="Web-{E6CA3294-6924-4535-B18D-C4F23B7BE756}" dt="2024-01-03T17:05:04.693" v="1192" actId="20577"/>
          <ac:spMkLst>
            <pc:docMk/>
            <pc:sldMk cId="945828500" sldId="265"/>
            <ac:spMk id="3" creationId="{1D1F79BA-CA5A-499A-AD79-E820179598BE}"/>
          </ac:spMkLst>
        </pc:spChg>
        <pc:spChg chg="add del">
          <ac:chgData name="Guest User" userId="489ac43aded8212c" providerId="Windows Live" clId="Web-{E6CA3294-6924-4535-B18D-C4F23B7BE756}" dt="2024-01-03T09:23:10.165" v="5"/>
          <ac:spMkLst>
            <pc:docMk/>
            <pc:sldMk cId="945828500" sldId="265"/>
            <ac:spMk id="8" creationId="{FFD48BC7-DC40-47DE-87EE-9F4B6ECB9ABB}"/>
          </ac:spMkLst>
        </pc:spChg>
        <pc:spChg chg="add del">
          <ac:chgData name="Guest User" userId="489ac43aded8212c" providerId="Windows Live" clId="Web-{E6CA3294-6924-4535-B18D-C4F23B7BE756}" dt="2024-01-03T09:23:10.165" v="5"/>
          <ac:spMkLst>
            <pc:docMk/>
            <pc:sldMk cId="945828500" sldId="265"/>
            <ac:spMk id="10" creationId="{E502BBC7-2C76-46F3-BC24-5985BC13DB88}"/>
          </ac:spMkLst>
        </pc:spChg>
        <pc:spChg chg="add del">
          <ac:chgData name="Guest User" userId="489ac43aded8212c" providerId="Windows Live" clId="Web-{E6CA3294-6924-4535-B18D-C4F23B7BE756}" dt="2024-01-03T09:23:10.165" v="5"/>
          <ac:spMkLst>
            <pc:docMk/>
            <pc:sldMk cId="945828500" sldId="265"/>
            <ac:spMk id="12" creationId="{C7F28D52-2A5F-4D23-81AE-7CB8B591C7AF}"/>
          </ac:spMkLst>
        </pc:spChg>
        <pc:spChg chg="add del">
          <ac:chgData name="Guest User" userId="489ac43aded8212c" providerId="Windows Live" clId="Web-{E6CA3294-6924-4535-B18D-C4F23B7BE756}" dt="2024-01-03T09:23:10.165" v="5"/>
          <ac:spMkLst>
            <pc:docMk/>
            <pc:sldMk cId="945828500" sldId="265"/>
            <ac:spMk id="14" creationId="{3629484E-3792-4B3D-89AD-7C8A1ED0E0D4}"/>
          </ac:spMkLst>
        </pc:spChg>
        <pc:spChg chg="add del">
          <ac:chgData name="Guest User" userId="489ac43aded8212c" providerId="Windows Live" clId="Web-{E6CA3294-6924-4535-B18D-C4F23B7BE756}" dt="2024-01-03T17:04:56.787" v="1191"/>
          <ac:spMkLst>
            <pc:docMk/>
            <pc:sldMk cId="945828500" sldId="265"/>
            <ac:spMk id="19" creationId="{BAD76F3E-3A97-486B-B402-44400A8B9173}"/>
          </ac:spMkLst>
        </pc:spChg>
        <pc:spChg chg="add del">
          <ac:chgData name="Guest User" userId="489ac43aded8212c" providerId="Windows Live" clId="Web-{E6CA3294-6924-4535-B18D-C4F23B7BE756}" dt="2024-01-03T16:59:01.872" v="1185"/>
          <ac:spMkLst>
            <pc:docMk/>
            <pc:sldMk cId="945828500" sldId="265"/>
            <ac:spMk id="21" creationId="{391F6B52-91F4-4AEB-B6DB-29FEBCF28C8B}"/>
          </ac:spMkLst>
        </pc:spChg>
        <pc:spChg chg="add del">
          <ac:chgData name="Guest User" userId="489ac43aded8212c" providerId="Windows Live" clId="Web-{E6CA3294-6924-4535-B18D-C4F23B7BE756}" dt="2024-01-03T16:58:59.622" v="1184"/>
          <ac:spMkLst>
            <pc:docMk/>
            <pc:sldMk cId="945828500" sldId="265"/>
            <ac:spMk id="23" creationId="{2CD6F061-7C53-44F4-9794-953DB70A451B}"/>
          </ac:spMkLst>
        </pc:spChg>
        <pc:spChg chg="add">
          <ac:chgData name="Guest User" userId="489ac43aded8212c" providerId="Windows Live" clId="Web-{E6CA3294-6924-4535-B18D-C4F23B7BE756}" dt="2024-01-03T17:04:56.787" v="1191"/>
          <ac:spMkLst>
            <pc:docMk/>
            <pc:sldMk cId="945828500" sldId="265"/>
            <ac:spMk id="24" creationId="{100EDD19-6802-4EC3-95CE-CFFAB042CFD6}"/>
          </ac:spMkLst>
        </pc:spChg>
        <pc:spChg chg="add">
          <ac:chgData name="Guest User" userId="489ac43aded8212c" providerId="Windows Live" clId="Web-{E6CA3294-6924-4535-B18D-C4F23B7BE756}" dt="2024-01-03T17:04:56.787" v="1191"/>
          <ac:spMkLst>
            <pc:docMk/>
            <pc:sldMk cId="945828500" sldId="265"/>
            <ac:spMk id="26" creationId="{DB17E863-922E-4C26-BD64-E8FD41D28661}"/>
          </ac:spMkLst>
        </pc:spChg>
      </pc:sldChg>
      <pc:sldChg chg="addSp delSp modSp mod setBg">
        <pc:chgData name="Guest User" userId="489ac43aded8212c" providerId="Windows Live" clId="Web-{E6CA3294-6924-4535-B18D-C4F23B7BE756}" dt="2024-01-03T09:23:33.041" v="9"/>
        <pc:sldMkLst>
          <pc:docMk/>
          <pc:sldMk cId="3096768286" sldId="266"/>
        </pc:sldMkLst>
        <pc:spChg chg="mod">
          <ac:chgData name="Guest User" userId="489ac43aded8212c" providerId="Windows Live" clId="Web-{E6CA3294-6924-4535-B18D-C4F23B7BE756}" dt="2024-01-03T09:23:15.775" v="6"/>
          <ac:spMkLst>
            <pc:docMk/>
            <pc:sldMk cId="3096768286" sldId="266"/>
            <ac:spMk id="2" creationId="{A3B075AE-2D65-440D-9F93-15F07F047484}"/>
          </ac:spMkLst>
        </pc:spChg>
        <pc:spChg chg="del mod">
          <ac:chgData name="Guest User" userId="489ac43aded8212c" providerId="Windows Live" clId="Web-{E6CA3294-6924-4535-B18D-C4F23B7BE756}" dt="2024-01-03T09:23:33.041" v="9"/>
          <ac:spMkLst>
            <pc:docMk/>
            <pc:sldMk cId="3096768286" sldId="266"/>
            <ac:spMk id="3" creationId="{97CB03EF-FD25-4137-B8EB-462422AF358C}"/>
          </ac:spMkLst>
        </pc:spChg>
        <pc:spChg chg="add">
          <ac:chgData name="Guest User" userId="489ac43aded8212c" providerId="Windows Live" clId="Web-{E6CA3294-6924-4535-B18D-C4F23B7BE756}" dt="2024-01-03T09:23:15.775" v="6"/>
          <ac:spMkLst>
            <pc:docMk/>
            <pc:sldMk cId="3096768286" sldId="266"/>
            <ac:spMk id="8" creationId="{BAD76F3E-3A97-486B-B402-44400A8B9173}"/>
          </ac:spMkLst>
        </pc:spChg>
        <pc:spChg chg="add">
          <ac:chgData name="Guest User" userId="489ac43aded8212c" providerId="Windows Live" clId="Web-{E6CA3294-6924-4535-B18D-C4F23B7BE756}" dt="2024-01-03T09:23:15.775" v="6"/>
          <ac:spMkLst>
            <pc:docMk/>
            <pc:sldMk cId="3096768286" sldId="266"/>
            <ac:spMk id="10" creationId="{391F6B52-91F4-4AEB-B6DB-29FEBCF28C8B}"/>
          </ac:spMkLst>
        </pc:spChg>
        <pc:spChg chg="add">
          <ac:chgData name="Guest User" userId="489ac43aded8212c" providerId="Windows Live" clId="Web-{E6CA3294-6924-4535-B18D-C4F23B7BE756}" dt="2024-01-03T09:23:15.775" v="6"/>
          <ac:spMkLst>
            <pc:docMk/>
            <pc:sldMk cId="3096768286" sldId="266"/>
            <ac:spMk id="12" creationId="{2CD6F061-7C53-44F4-9794-953DB70A451B}"/>
          </ac:spMkLst>
        </pc:spChg>
      </pc:sldChg>
      <pc:sldChg chg="addSp delSp modSp new del ord">
        <pc:chgData name="Guest User" userId="489ac43aded8212c" providerId="Windows Live" clId="Web-{E6CA3294-6924-4535-B18D-C4F23B7BE756}" dt="2024-01-03T09:32:16.457" v="63"/>
        <pc:sldMkLst>
          <pc:docMk/>
          <pc:sldMk cId="2268302699" sldId="267"/>
        </pc:sldMkLst>
        <pc:spChg chg="del mod">
          <ac:chgData name="Guest User" userId="489ac43aded8212c" providerId="Windows Live" clId="Web-{E6CA3294-6924-4535-B18D-C4F23B7BE756}" dt="2024-01-03T09:28:24.797" v="37"/>
          <ac:spMkLst>
            <pc:docMk/>
            <pc:sldMk cId="2268302699" sldId="267"/>
            <ac:spMk id="2" creationId="{3180D7BE-C548-5041-4685-552D8490FFE8}"/>
          </ac:spMkLst>
        </pc:spChg>
        <pc:spChg chg="del">
          <ac:chgData name="Guest User" userId="489ac43aded8212c" providerId="Windows Live" clId="Web-{E6CA3294-6924-4535-B18D-C4F23B7BE756}" dt="2024-01-03T09:27:58.140" v="33"/>
          <ac:spMkLst>
            <pc:docMk/>
            <pc:sldMk cId="2268302699" sldId="267"/>
            <ac:spMk id="3" creationId="{85582AD0-F8A8-83EF-C412-E608A372E6AD}"/>
          </ac:spMkLst>
        </pc:spChg>
        <pc:spChg chg="add del mod">
          <ac:chgData name="Guest User" userId="489ac43aded8212c" providerId="Windows Live" clId="Web-{E6CA3294-6924-4535-B18D-C4F23B7BE756}" dt="2024-01-03T09:29:45.939" v="48"/>
          <ac:spMkLst>
            <pc:docMk/>
            <pc:sldMk cId="2268302699" sldId="267"/>
            <ac:spMk id="7" creationId="{E6A392FD-1152-BC0A-68ED-FEE913BC684E}"/>
          </ac:spMkLst>
        </pc:spChg>
        <pc:spChg chg="add del mod">
          <ac:chgData name="Guest User" userId="489ac43aded8212c" providerId="Windows Live" clId="Web-{E6CA3294-6924-4535-B18D-C4F23B7BE756}" dt="2024-01-03T09:29:47.330" v="51"/>
          <ac:spMkLst>
            <pc:docMk/>
            <pc:sldMk cId="2268302699" sldId="267"/>
            <ac:spMk id="10" creationId="{F3B13AC0-345B-939B-ADA2-F280E11F8936}"/>
          </ac:spMkLst>
        </pc:spChg>
        <pc:graphicFrameChg chg="add del mod modGraphic">
          <ac:chgData name="Guest User" userId="489ac43aded8212c" providerId="Windows Live" clId="Web-{E6CA3294-6924-4535-B18D-C4F23B7BE756}" dt="2024-01-03T09:29:45.939" v="49"/>
          <ac:graphicFrameMkLst>
            <pc:docMk/>
            <pc:sldMk cId="2268302699" sldId="267"/>
            <ac:graphicFrameMk id="6" creationId="{0B949E79-5ECB-ABD4-6861-184F83BAD87F}"/>
          </ac:graphicFrameMkLst>
        </pc:graphicFrameChg>
        <pc:picChg chg="add del mod ord">
          <ac:chgData name="Guest User" userId="489ac43aded8212c" providerId="Windows Live" clId="Web-{E6CA3294-6924-4535-B18D-C4F23B7BE756}" dt="2024-01-03T09:29:45.954" v="50"/>
          <ac:picMkLst>
            <pc:docMk/>
            <pc:sldMk cId="2268302699" sldId="267"/>
            <ac:picMk id="4" creationId="{39AF30C7-14AB-CA70-46F7-1C119E898979}"/>
          </ac:picMkLst>
        </pc:picChg>
        <pc:picChg chg="add del mod">
          <ac:chgData name="Guest User" userId="489ac43aded8212c" providerId="Windows Live" clId="Web-{E6CA3294-6924-4535-B18D-C4F23B7BE756}" dt="2024-01-03T09:29:43.736" v="47"/>
          <ac:picMkLst>
            <pc:docMk/>
            <pc:sldMk cId="2268302699" sldId="267"/>
            <ac:picMk id="8" creationId="{1D05957F-283D-A80F-186C-CB74D7F218D4}"/>
          </ac:picMkLst>
        </pc:picChg>
        <pc:picChg chg="add mod ord">
          <ac:chgData name="Guest User" userId="489ac43aded8212c" providerId="Windows Live" clId="Web-{E6CA3294-6924-4535-B18D-C4F23B7BE756}" dt="2024-01-03T09:31:02.206" v="60" actId="14100"/>
          <ac:picMkLst>
            <pc:docMk/>
            <pc:sldMk cId="2268302699" sldId="267"/>
            <ac:picMk id="11" creationId="{8CD1651E-6BCD-B158-95FA-8113C3CD7DA9}"/>
          </ac:picMkLst>
        </pc:picChg>
      </pc:sldChg>
      <pc:sldChg chg="addSp modSp new ord">
        <pc:chgData name="Guest User" userId="489ac43aded8212c" providerId="Windows Live" clId="Web-{E6CA3294-6924-4535-B18D-C4F23B7BE756}" dt="2024-01-03T09:40:01.590" v="146" actId="20577"/>
        <pc:sldMkLst>
          <pc:docMk/>
          <pc:sldMk cId="3871456362" sldId="267"/>
        </pc:sldMkLst>
        <pc:spChg chg="add mod">
          <ac:chgData name="Guest User" userId="489ac43aded8212c" providerId="Windows Live" clId="Web-{E6CA3294-6924-4535-B18D-C4F23B7BE756}" dt="2024-01-03T09:37:08.055" v="110"/>
          <ac:spMkLst>
            <pc:docMk/>
            <pc:sldMk cId="3871456362" sldId="267"/>
            <ac:spMk id="3" creationId="{92FF299E-BD0D-1AC4-35DB-BF6576083CC3}"/>
          </ac:spMkLst>
        </pc:spChg>
        <pc:spChg chg="add mod">
          <ac:chgData name="Guest User" userId="489ac43aded8212c" providerId="Windows Live" clId="Web-{E6CA3294-6924-4535-B18D-C4F23B7BE756}" dt="2024-01-03T09:37:46.477" v="116" actId="20577"/>
          <ac:spMkLst>
            <pc:docMk/>
            <pc:sldMk cId="3871456362" sldId="267"/>
            <ac:spMk id="5" creationId="{D5577667-1802-643B-7B78-1C0522E97AC6}"/>
          </ac:spMkLst>
        </pc:spChg>
        <pc:spChg chg="add mod">
          <ac:chgData name="Guest User" userId="489ac43aded8212c" providerId="Windows Live" clId="Web-{E6CA3294-6924-4535-B18D-C4F23B7BE756}" dt="2024-01-03T09:40:01.590" v="146" actId="20577"/>
          <ac:spMkLst>
            <pc:docMk/>
            <pc:sldMk cId="3871456362" sldId="267"/>
            <ac:spMk id="6" creationId="{F6016746-B936-0193-C6D6-0A72BFAFE3E9}"/>
          </ac:spMkLst>
        </pc:spChg>
        <pc:graphicFrameChg chg="add mod modGraphic">
          <ac:chgData name="Guest User" userId="489ac43aded8212c" providerId="Windows Live" clId="Web-{E6CA3294-6924-4535-B18D-C4F23B7BE756}" dt="2024-01-03T09:35:48.599" v="101"/>
          <ac:graphicFrameMkLst>
            <pc:docMk/>
            <pc:sldMk cId="3871456362" sldId="267"/>
            <ac:graphicFrameMk id="4" creationId="{951947F0-C582-FBCD-055B-AA5AC5562CEB}"/>
          </ac:graphicFrameMkLst>
        </pc:graphicFrameChg>
        <pc:picChg chg="add mod">
          <ac:chgData name="Guest User" userId="489ac43aded8212c" providerId="Windows Live" clId="Web-{E6CA3294-6924-4535-B18D-C4F23B7BE756}" dt="2024-01-03T09:35:09.036" v="85" actId="1076"/>
          <ac:picMkLst>
            <pc:docMk/>
            <pc:sldMk cId="3871456362" sldId="267"/>
            <ac:picMk id="2" creationId="{BAB445D6-967D-58B0-C3D0-DECBC526ACC6}"/>
          </ac:picMkLst>
        </pc:picChg>
      </pc:sldChg>
      <pc:sldChg chg="addSp delSp modSp new mod setBg">
        <pc:chgData name="Guest User" userId="489ac43aded8212c" providerId="Windows Live" clId="Web-{E6CA3294-6924-4535-B18D-C4F23B7BE756}" dt="2024-01-03T13:42:36.835" v="585" actId="20577"/>
        <pc:sldMkLst>
          <pc:docMk/>
          <pc:sldMk cId="2406612205" sldId="268"/>
        </pc:sldMkLst>
        <pc:spChg chg="mod">
          <ac:chgData name="Guest User" userId="489ac43aded8212c" providerId="Windows Live" clId="Web-{E6CA3294-6924-4535-B18D-C4F23B7BE756}" dt="2024-01-03T10:02:29.610" v="507" actId="14100"/>
          <ac:spMkLst>
            <pc:docMk/>
            <pc:sldMk cId="2406612205" sldId="268"/>
            <ac:spMk id="2" creationId="{9526F9E5-760E-F16E-0E7B-E0565F85A683}"/>
          </ac:spMkLst>
        </pc:spChg>
        <pc:spChg chg="mod">
          <ac:chgData name="Guest User" userId="489ac43aded8212c" providerId="Windows Live" clId="Web-{E6CA3294-6924-4535-B18D-C4F23B7BE756}" dt="2024-01-03T13:42:36.835" v="585" actId="20577"/>
          <ac:spMkLst>
            <pc:docMk/>
            <pc:sldMk cId="2406612205" sldId="268"/>
            <ac:spMk id="3" creationId="{5BE8349B-2717-D14D-6B49-E63CA8E8DD7F}"/>
          </ac:spMkLst>
        </pc:spChg>
        <pc:spChg chg="add del">
          <ac:chgData name="Guest User" userId="489ac43aded8212c" providerId="Windows Live" clId="Web-{E6CA3294-6924-4535-B18D-C4F23B7BE756}" dt="2024-01-03T09:56:46.882" v="320"/>
          <ac:spMkLst>
            <pc:docMk/>
            <pc:sldMk cId="2406612205" sldId="268"/>
            <ac:spMk id="8" creationId="{100EDD19-6802-4EC3-95CE-CFFAB042CFD6}"/>
          </ac:spMkLst>
        </pc:spChg>
        <pc:spChg chg="add del">
          <ac:chgData name="Guest User" userId="489ac43aded8212c" providerId="Windows Live" clId="Web-{E6CA3294-6924-4535-B18D-C4F23B7BE756}" dt="2024-01-03T09:56:46.882" v="320"/>
          <ac:spMkLst>
            <pc:docMk/>
            <pc:sldMk cId="2406612205" sldId="268"/>
            <ac:spMk id="10" creationId="{DB17E863-922E-4C26-BD64-E8FD41D28661}"/>
          </ac:spMkLst>
        </pc:spChg>
        <pc:spChg chg="add mod">
          <ac:chgData name="Guest User" userId="489ac43aded8212c" providerId="Windows Live" clId="Web-{E6CA3294-6924-4535-B18D-C4F23B7BE756}" dt="2024-01-03T10:01:13.655" v="498" actId="20577"/>
          <ac:spMkLst>
            <pc:docMk/>
            <pc:sldMk cId="2406612205" sldId="268"/>
            <ac:spMk id="12" creationId="{777A147A-9ED8-46B4-8660-1B3C2AA880B5}"/>
          </ac:spMkLst>
        </pc:spChg>
        <pc:spChg chg="add">
          <ac:chgData name="Guest User" userId="489ac43aded8212c" providerId="Windows Live" clId="Web-{E6CA3294-6924-4535-B18D-C4F23B7BE756}" dt="2024-01-03T09:56:46.898" v="321"/>
          <ac:spMkLst>
            <pc:docMk/>
            <pc:sldMk cId="2406612205" sldId="268"/>
            <ac:spMk id="13" creationId="{5D6C15A0-C087-4593-8414-2B4EC1CDC3DE}"/>
          </ac:spMkLst>
        </pc:spChg>
      </pc:sldChg>
      <pc:sldChg chg="new del">
        <pc:chgData name="Guest User" userId="489ac43aded8212c" providerId="Windows Live" clId="Web-{E6CA3294-6924-4535-B18D-C4F23B7BE756}" dt="2024-01-03T14:05:12.441" v="879"/>
        <pc:sldMkLst>
          <pc:docMk/>
          <pc:sldMk cId="378127940" sldId="269"/>
        </pc:sldMkLst>
      </pc:sldChg>
      <pc:sldChg chg="modSp add replId">
        <pc:chgData name="Guest User" userId="489ac43aded8212c" providerId="Windows Live" clId="Web-{E6CA3294-6924-4535-B18D-C4F23B7BE756}" dt="2024-01-03T14:31:46.017" v="1116" actId="20577"/>
        <pc:sldMkLst>
          <pc:docMk/>
          <pc:sldMk cId="195248171" sldId="270"/>
        </pc:sldMkLst>
        <pc:spChg chg="mod">
          <ac:chgData name="Guest User" userId="489ac43aded8212c" providerId="Windows Live" clId="Web-{E6CA3294-6924-4535-B18D-C4F23B7BE756}" dt="2024-01-03T14:31:46.017" v="1116" actId="20577"/>
          <ac:spMkLst>
            <pc:docMk/>
            <pc:sldMk cId="195248171" sldId="270"/>
            <ac:spMk id="3" creationId="{A5DAC575-19F9-304C-F8E1-3A9CB673C2CA}"/>
          </ac:spMkLst>
        </pc:spChg>
      </pc:sldChg>
    </pc:docChg>
  </pc:docChgLst>
  <pc:docChgLst>
    <pc:chgData name="Guest User" userId="489ac43aded8212c" providerId="Windows Live" clId="Web-{8C7F3CB8-6099-4C97-9C54-B2C0905BB39F}"/>
    <pc:docChg chg="modSld">
      <pc:chgData name="Guest User" userId="489ac43aded8212c" providerId="Windows Live" clId="Web-{8C7F3CB8-6099-4C97-9C54-B2C0905BB39F}" dt="2024-01-03T08:35:14.198" v="11"/>
      <pc:docMkLst>
        <pc:docMk/>
      </pc:docMkLst>
      <pc:sldChg chg="addSp modSp mod setBg">
        <pc:chgData name="Guest User" userId="489ac43aded8212c" providerId="Windows Live" clId="Web-{8C7F3CB8-6099-4C97-9C54-B2C0905BB39F}" dt="2024-01-03T08:33:37.086" v="0"/>
        <pc:sldMkLst>
          <pc:docMk/>
          <pc:sldMk cId="652618259" sldId="256"/>
        </pc:sldMkLst>
        <pc:spChg chg="mod">
          <ac:chgData name="Guest User" userId="489ac43aded8212c" providerId="Windows Live" clId="Web-{8C7F3CB8-6099-4C97-9C54-B2C0905BB39F}" dt="2024-01-03T08:33:37.086" v="0"/>
          <ac:spMkLst>
            <pc:docMk/>
            <pc:sldMk cId="652618259" sldId="256"/>
            <ac:spMk id="2" creationId="{DDC40F57-C41B-465D-85C2-06BBF0DF18D0}"/>
          </ac:spMkLst>
        </pc:spChg>
        <pc:spChg chg="mod">
          <ac:chgData name="Guest User" userId="489ac43aded8212c" providerId="Windows Live" clId="Web-{8C7F3CB8-6099-4C97-9C54-B2C0905BB39F}" dt="2024-01-03T08:33:37.086" v="0"/>
          <ac:spMkLst>
            <pc:docMk/>
            <pc:sldMk cId="652618259" sldId="256"/>
            <ac:spMk id="3" creationId="{9D725023-7E0B-4185-8B28-E1116A1ADBAF}"/>
          </ac:spMkLst>
        </pc:spChg>
        <pc:spChg chg="add">
          <ac:chgData name="Guest User" userId="489ac43aded8212c" providerId="Windows Live" clId="Web-{8C7F3CB8-6099-4C97-9C54-B2C0905BB39F}" dt="2024-01-03T08:33:37.086" v="0"/>
          <ac:spMkLst>
            <pc:docMk/>
            <pc:sldMk cId="652618259" sldId="256"/>
            <ac:spMk id="8" creationId="{FFD48BC7-DC40-47DE-87EE-9F4B6ECB9ABB}"/>
          </ac:spMkLst>
        </pc:spChg>
        <pc:spChg chg="add">
          <ac:chgData name="Guest User" userId="489ac43aded8212c" providerId="Windows Live" clId="Web-{8C7F3CB8-6099-4C97-9C54-B2C0905BB39F}" dt="2024-01-03T08:33:37.086" v="0"/>
          <ac:spMkLst>
            <pc:docMk/>
            <pc:sldMk cId="652618259" sldId="256"/>
            <ac:spMk id="10" creationId="{E502BBC7-2C76-46F3-BC24-5985BC13DB88}"/>
          </ac:spMkLst>
        </pc:spChg>
        <pc:spChg chg="add">
          <ac:chgData name="Guest User" userId="489ac43aded8212c" providerId="Windows Live" clId="Web-{8C7F3CB8-6099-4C97-9C54-B2C0905BB39F}" dt="2024-01-03T08:33:37.086" v="0"/>
          <ac:spMkLst>
            <pc:docMk/>
            <pc:sldMk cId="652618259" sldId="256"/>
            <ac:spMk id="12" creationId="{C7F28D52-2A5F-4D23-81AE-7CB8B591C7AF}"/>
          </ac:spMkLst>
        </pc:spChg>
        <pc:spChg chg="add">
          <ac:chgData name="Guest User" userId="489ac43aded8212c" providerId="Windows Live" clId="Web-{8C7F3CB8-6099-4C97-9C54-B2C0905BB39F}" dt="2024-01-03T08:33:37.086" v="0"/>
          <ac:spMkLst>
            <pc:docMk/>
            <pc:sldMk cId="652618259" sldId="256"/>
            <ac:spMk id="14" creationId="{3629484E-3792-4B3D-89AD-7C8A1ED0E0D4}"/>
          </ac:spMkLst>
        </pc:spChg>
      </pc:sldChg>
      <pc:sldChg chg="addSp delSp modSp mod setBg">
        <pc:chgData name="Guest User" userId="489ac43aded8212c" providerId="Windows Live" clId="Web-{8C7F3CB8-6099-4C97-9C54-B2C0905BB39F}" dt="2024-01-03T08:34:46.228" v="7"/>
        <pc:sldMkLst>
          <pc:docMk/>
          <pc:sldMk cId="263837428" sldId="257"/>
        </pc:sldMkLst>
        <pc:spChg chg="mod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2" creationId="{479CDFDC-CCB9-490D-AECE-40F84BC3205C}"/>
          </ac:spMkLst>
        </pc:spChg>
        <pc:spChg chg="mod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3" creationId="{FE416E46-BD55-407B-B933-A98C9721065F}"/>
          </ac:spMkLst>
        </pc:spChg>
        <pc:spChg chg="add del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8" creationId="{E777E57D-6A88-4B5B-A068-2BA7FF4E8CCA}"/>
          </ac:spMkLst>
        </pc:spChg>
        <pc:spChg chg="add del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10" creationId="{F7117410-A2A4-4085-9ADC-46744551DBDE}"/>
          </ac:spMkLst>
        </pc:spChg>
        <pc:spChg chg="add del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12" creationId="{99F74EB5-E547-4FB4-95F5-BCC788F3C4A0}"/>
          </ac:spMkLst>
        </pc:spChg>
        <pc:spChg chg="add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17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19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21" creationId="{5CF0135B-EAB8-4CA0-896C-2D897ECD28BC}"/>
          </ac:spMkLst>
        </pc:spChg>
        <pc:spChg chg="add">
          <ac:chgData name="Guest User" userId="489ac43aded8212c" providerId="Windows Live" clId="Web-{8C7F3CB8-6099-4C97-9C54-B2C0905BB39F}" dt="2024-01-03T08:34:46.228" v="7"/>
          <ac:spMkLst>
            <pc:docMk/>
            <pc:sldMk cId="263837428" sldId="257"/>
            <ac:spMk id="23" creationId="{92C3387C-D24F-4737-8A37-1DC5CFF09CFA}"/>
          </ac:spMkLst>
        </pc:spChg>
      </pc:sldChg>
      <pc:sldChg chg="addSp delSp modSp mod setBg">
        <pc:chgData name="Guest User" userId="489ac43aded8212c" providerId="Windows Live" clId="Web-{8C7F3CB8-6099-4C97-9C54-B2C0905BB39F}" dt="2024-01-03T08:34:42.447" v="6"/>
        <pc:sldMkLst>
          <pc:docMk/>
          <pc:sldMk cId="1246036895" sldId="258"/>
        </pc:sldMkLst>
        <pc:spChg chg="mod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2" creationId="{8DE9BF9E-BC5B-46E0-B3C8-5F05AD4144FE}"/>
          </ac:spMkLst>
        </pc:spChg>
        <pc:spChg chg="mod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3" creationId="{B069F488-AC4D-4E33-9FB0-09430AC1F1AD}"/>
          </ac:spMkLst>
        </pc:spChg>
        <pc:spChg chg="add del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8" creationId="{E777E57D-6A88-4B5B-A068-2BA7FF4E8CCA}"/>
          </ac:spMkLst>
        </pc:spChg>
        <pc:spChg chg="add del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10" creationId="{F7117410-A2A4-4085-9ADC-46744551DBDE}"/>
          </ac:spMkLst>
        </pc:spChg>
        <pc:spChg chg="add del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12" creationId="{99F74EB5-E547-4FB4-95F5-BCC788F3C4A0}"/>
          </ac:spMkLst>
        </pc:spChg>
        <pc:spChg chg="add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17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19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21" creationId="{5CF0135B-EAB8-4CA0-896C-2D897ECD28BC}"/>
          </ac:spMkLst>
        </pc:spChg>
        <pc:spChg chg="add">
          <ac:chgData name="Guest User" userId="489ac43aded8212c" providerId="Windows Live" clId="Web-{8C7F3CB8-6099-4C97-9C54-B2C0905BB39F}" dt="2024-01-03T08:34:42.447" v="6"/>
          <ac:spMkLst>
            <pc:docMk/>
            <pc:sldMk cId="1246036895" sldId="258"/>
            <ac:spMk id="23" creationId="{92C3387C-D24F-4737-8A37-1DC5CFF09CFA}"/>
          </ac:spMkLst>
        </pc:spChg>
      </pc:sldChg>
      <pc:sldChg chg="addSp delSp modSp mod setBg">
        <pc:chgData name="Guest User" userId="489ac43aded8212c" providerId="Windows Live" clId="Web-{8C7F3CB8-6099-4C97-9C54-B2C0905BB39F}" dt="2024-01-03T08:34:37.744" v="5"/>
        <pc:sldMkLst>
          <pc:docMk/>
          <pc:sldMk cId="300597582" sldId="259"/>
        </pc:sldMkLst>
        <pc:spChg chg="mod">
          <ac:chgData name="Guest User" userId="489ac43aded8212c" providerId="Windows Live" clId="Web-{8C7F3CB8-6099-4C97-9C54-B2C0905BB39F}" dt="2024-01-03T08:34:37.744" v="5"/>
          <ac:spMkLst>
            <pc:docMk/>
            <pc:sldMk cId="300597582" sldId="259"/>
            <ac:spMk id="2" creationId="{61E05C10-0076-4C71-BF41-50FE979A2480}"/>
          </ac:spMkLst>
        </pc:spChg>
        <pc:spChg chg="mod">
          <ac:chgData name="Guest User" userId="489ac43aded8212c" providerId="Windows Live" clId="Web-{8C7F3CB8-6099-4C97-9C54-B2C0905BB39F}" dt="2024-01-03T08:34:37.744" v="5"/>
          <ac:spMkLst>
            <pc:docMk/>
            <pc:sldMk cId="300597582" sldId="259"/>
            <ac:spMk id="3" creationId="{3F74ECA5-61F4-40AF-B01C-D8DCF14C813B}"/>
          </ac:spMkLst>
        </pc:spChg>
        <pc:spChg chg="add del">
          <ac:chgData name="Guest User" userId="489ac43aded8212c" providerId="Windows Live" clId="Web-{8C7F3CB8-6099-4C97-9C54-B2C0905BB39F}" dt="2024-01-03T08:34:37.744" v="4"/>
          <ac:spMkLst>
            <pc:docMk/>
            <pc:sldMk cId="300597582" sldId="259"/>
            <ac:spMk id="8" creationId="{E777E57D-6A88-4B5B-A068-2BA7FF4E8CCA}"/>
          </ac:spMkLst>
        </pc:spChg>
        <pc:spChg chg="add del">
          <ac:chgData name="Guest User" userId="489ac43aded8212c" providerId="Windows Live" clId="Web-{8C7F3CB8-6099-4C97-9C54-B2C0905BB39F}" dt="2024-01-03T08:34:37.744" v="4"/>
          <ac:spMkLst>
            <pc:docMk/>
            <pc:sldMk cId="300597582" sldId="259"/>
            <ac:spMk id="10" creationId="{F7117410-A2A4-4085-9ADC-46744551DBDE}"/>
          </ac:spMkLst>
        </pc:spChg>
        <pc:spChg chg="add del">
          <ac:chgData name="Guest User" userId="489ac43aded8212c" providerId="Windows Live" clId="Web-{8C7F3CB8-6099-4C97-9C54-B2C0905BB39F}" dt="2024-01-03T08:34:37.744" v="4"/>
          <ac:spMkLst>
            <pc:docMk/>
            <pc:sldMk cId="300597582" sldId="259"/>
            <ac:spMk id="12" creationId="{99F74EB5-E547-4FB4-95F5-BCC788F3C4A0}"/>
          </ac:spMkLst>
        </pc:spChg>
        <pc:spChg chg="add">
          <ac:chgData name="Guest User" userId="489ac43aded8212c" providerId="Windows Live" clId="Web-{8C7F3CB8-6099-4C97-9C54-B2C0905BB39F}" dt="2024-01-03T08:34:37.744" v="5"/>
          <ac:spMkLst>
            <pc:docMk/>
            <pc:sldMk cId="300597582" sldId="259"/>
            <ac:spMk id="14" creationId="{92C3387C-D24F-4737-8A37-1DC5CFF09CFA}"/>
          </ac:spMkLst>
        </pc:spChg>
        <pc:spChg chg="add">
          <ac:chgData name="Guest User" userId="489ac43aded8212c" providerId="Windows Live" clId="Web-{8C7F3CB8-6099-4C97-9C54-B2C0905BB39F}" dt="2024-01-03T08:34:37.744" v="5"/>
          <ac:spMkLst>
            <pc:docMk/>
            <pc:sldMk cId="300597582" sldId="259"/>
            <ac:spMk id="15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4:37.744" v="5"/>
          <ac:spMkLst>
            <pc:docMk/>
            <pc:sldMk cId="300597582" sldId="259"/>
            <ac:spMk id="16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4:37.744" v="5"/>
          <ac:spMkLst>
            <pc:docMk/>
            <pc:sldMk cId="300597582" sldId="259"/>
            <ac:spMk id="17" creationId="{5CF0135B-EAB8-4CA0-896C-2D897ECD28BC}"/>
          </ac:spMkLst>
        </pc:spChg>
      </pc:sldChg>
      <pc:sldChg chg="addSp modSp mod setBg">
        <pc:chgData name="Guest User" userId="489ac43aded8212c" providerId="Windows Live" clId="Web-{8C7F3CB8-6099-4C97-9C54-B2C0905BB39F}" dt="2024-01-03T08:34:58.463" v="8"/>
        <pc:sldMkLst>
          <pc:docMk/>
          <pc:sldMk cId="3984132688" sldId="260"/>
        </pc:sldMkLst>
        <pc:spChg chg="mod">
          <ac:chgData name="Guest User" userId="489ac43aded8212c" providerId="Windows Live" clId="Web-{8C7F3CB8-6099-4C97-9C54-B2C0905BB39F}" dt="2024-01-03T08:34:58.463" v="8"/>
          <ac:spMkLst>
            <pc:docMk/>
            <pc:sldMk cId="3984132688" sldId="260"/>
            <ac:spMk id="2" creationId="{3B63B763-B4BD-478A-A87B-0F64C4FB68B2}"/>
          </ac:spMkLst>
        </pc:spChg>
        <pc:spChg chg="mod">
          <ac:chgData name="Guest User" userId="489ac43aded8212c" providerId="Windows Live" clId="Web-{8C7F3CB8-6099-4C97-9C54-B2C0905BB39F}" dt="2024-01-03T08:34:58.463" v="8"/>
          <ac:spMkLst>
            <pc:docMk/>
            <pc:sldMk cId="3984132688" sldId="260"/>
            <ac:spMk id="3" creationId="{72EB3BCE-CA3B-4894-8F65-3CBF7B3ACBBF}"/>
          </ac:spMkLst>
        </pc:spChg>
        <pc:spChg chg="add">
          <ac:chgData name="Guest User" userId="489ac43aded8212c" providerId="Windows Live" clId="Web-{8C7F3CB8-6099-4C97-9C54-B2C0905BB39F}" dt="2024-01-03T08:34:58.463" v="8"/>
          <ac:spMkLst>
            <pc:docMk/>
            <pc:sldMk cId="3984132688" sldId="260"/>
            <ac:spMk id="8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4:58.463" v="8"/>
          <ac:spMkLst>
            <pc:docMk/>
            <pc:sldMk cId="3984132688" sldId="260"/>
            <ac:spMk id="10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4:58.463" v="8"/>
          <ac:spMkLst>
            <pc:docMk/>
            <pc:sldMk cId="3984132688" sldId="260"/>
            <ac:spMk id="12" creationId="{5CF0135B-EAB8-4CA0-896C-2D897ECD28BC}"/>
          </ac:spMkLst>
        </pc:spChg>
        <pc:spChg chg="add">
          <ac:chgData name="Guest User" userId="489ac43aded8212c" providerId="Windows Live" clId="Web-{8C7F3CB8-6099-4C97-9C54-B2C0905BB39F}" dt="2024-01-03T08:34:58.463" v="8"/>
          <ac:spMkLst>
            <pc:docMk/>
            <pc:sldMk cId="3984132688" sldId="260"/>
            <ac:spMk id="14" creationId="{92C3387C-D24F-4737-8A37-1DC5CFF09CFA}"/>
          </ac:spMkLst>
        </pc:spChg>
      </pc:sldChg>
      <pc:sldChg chg="addSp modSp mod setBg">
        <pc:chgData name="Guest User" userId="489ac43aded8212c" providerId="Windows Live" clId="Web-{8C7F3CB8-6099-4C97-9C54-B2C0905BB39F}" dt="2024-01-03T08:35:03.932" v="9"/>
        <pc:sldMkLst>
          <pc:docMk/>
          <pc:sldMk cId="2605228954" sldId="261"/>
        </pc:sldMkLst>
        <pc:spChg chg="mod">
          <ac:chgData name="Guest User" userId="489ac43aded8212c" providerId="Windows Live" clId="Web-{8C7F3CB8-6099-4C97-9C54-B2C0905BB39F}" dt="2024-01-03T08:35:03.932" v="9"/>
          <ac:spMkLst>
            <pc:docMk/>
            <pc:sldMk cId="2605228954" sldId="261"/>
            <ac:spMk id="2" creationId="{96F1B5B7-5646-4B81-BC75-F1FA827119F5}"/>
          </ac:spMkLst>
        </pc:spChg>
        <pc:spChg chg="mod">
          <ac:chgData name="Guest User" userId="489ac43aded8212c" providerId="Windows Live" clId="Web-{8C7F3CB8-6099-4C97-9C54-B2C0905BB39F}" dt="2024-01-03T08:35:03.932" v="9"/>
          <ac:spMkLst>
            <pc:docMk/>
            <pc:sldMk cId="2605228954" sldId="261"/>
            <ac:spMk id="3" creationId="{580FA295-4A4D-4CDF-BC92-8B811E8BE4D1}"/>
          </ac:spMkLst>
        </pc:spChg>
        <pc:spChg chg="add">
          <ac:chgData name="Guest User" userId="489ac43aded8212c" providerId="Windows Live" clId="Web-{8C7F3CB8-6099-4C97-9C54-B2C0905BB39F}" dt="2024-01-03T08:35:03.932" v="9"/>
          <ac:spMkLst>
            <pc:docMk/>
            <pc:sldMk cId="2605228954" sldId="261"/>
            <ac:spMk id="8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5:03.932" v="9"/>
          <ac:spMkLst>
            <pc:docMk/>
            <pc:sldMk cId="2605228954" sldId="261"/>
            <ac:spMk id="10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5:03.932" v="9"/>
          <ac:spMkLst>
            <pc:docMk/>
            <pc:sldMk cId="2605228954" sldId="261"/>
            <ac:spMk id="12" creationId="{5CF0135B-EAB8-4CA0-896C-2D897ECD28BC}"/>
          </ac:spMkLst>
        </pc:spChg>
        <pc:spChg chg="add">
          <ac:chgData name="Guest User" userId="489ac43aded8212c" providerId="Windows Live" clId="Web-{8C7F3CB8-6099-4C97-9C54-B2C0905BB39F}" dt="2024-01-03T08:35:03.932" v="9"/>
          <ac:spMkLst>
            <pc:docMk/>
            <pc:sldMk cId="2605228954" sldId="261"/>
            <ac:spMk id="14" creationId="{92C3387C-D24F-4737-8A37-1DC5CFF09CFA}"/>
          </ac:spMkLst>
        </pc:spChg>
      </pc:sldChg>
      <pc:sldChg chg="addSp modSp mod setBg">
        <pc:chgData name="Guest User" userId="489ac43aded8212c" providerId="Windows Live" clId="Web-{8C7F3CB8-6099-4C97-9C54-B2C0905BB39F}" dt="2024-01-03T08:35:09.198" v="10"/>
        <pc:sldMkLst>
          <pc:docMk/>
          <pc:sldMk cId="3969915922" sldId="262"/>
        </pc:sldMkLst>
        <pc:spChg chg="mod">
          <ac:chgData name="Guest User" userId="489ac43aded8212c" providerId="Windows Live" clId="Web-{8C7F3CB8-6099-4C97-9C54-B2C0905BB39F}" dt="2024-01-03T08:35:09.198" v="10"/>
          <ac:spMkLst>
            <pc:docMk/>
            <pc:sldMk cId="3969915922" sldId="262"/>
            <ac:spMk id="2" creationId="{D5233E4D-AEEC-49E8-B38F-D956BDA69606}"/>
          </ac:spMkLst>
        </pc:spChg>
        <pc:spChg chg="mod">
          <ac:chgData name="Guest User" userId="489ac43aded8212c" providerId="Windows Live" clId="Web-{8C7F3CB8-6099-4C97-9C54-B2C0905BB39F}" dt="2024-01-03T08:35:09.198" v="10"/>
          <ac:spMkLst>
            <pc:docMk/>
            <pc:sldMk cId="3969915922" sldId="262"/>
            <ac:spMk id="3" creationId="{F1831E8F-19C6-4A6A-9370-AE3EF34A15B4}"/>
          </ac:spMkLst>
        </pc:spChg>
        <pc:spChg chg="add">
          <ac:chgData name="Guest User" userId="489ac43aded8212c" providerId="Windows Live" clId="Web-{8C7F3CB8-6099-4C97-9C54-B2C0905BB39F}" dt="2024-01-03T08:35:09.198" v="10"/>
          <ac:spMkLst>
            <pc:docMk/>
            <pc:sldMk cId="3969915922" sldId="262"/>
            <ac:spMk id="8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5:09.198" v="10"/>
          <ac:spMkLst>
            <pc:docMk/>
            <pc:sldMk cId="3969915922" sldId="262"/>
            <ac:spMk id="10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5:09.198" v="10"/>
          <ac:spMkLst>
            <pc:docMk/>
            <pc:sldMk cId="3969915922" sldId="262"/>
            <ac:spMk id="12" creationId="{5CF0135B-EAB8-4CA0-896C-2D897ECD28BC}"/>
          </ac:spMkLst>
        </pc:spChg>
        <pc:spChg chg="add">
          <ac:chgData name="Guest User" userId="489ac43aded8212c" providerId="Windows Live" clId="Web-{8C7F3CB8-6099-4C97-9C54-B2C0905BB39F}" dt="2024-01-03T08:35:09.198" v="10"/>
          <ac:spMkLst>
            <pc:docMk/>
            <pc:sldMk cId="3969915922" sldId="262"/>
            <ac:spMk id="14" creationId="{92C3387C-D24F-4737-8A37-1DC5CFF09CFA}"/>
          </ac:spMkLst>
        </pc:spChg>
      </pc:sldChg>
      <pc:sldChg chg="addSp modSp mod setBg">
        <pc:chgData name="Guest User" userId="489ac43aded8212c" providerId="Windows Live" clId="Web-{8C7F3CB8-6099-4C97-9C54-B2C0905BB39F}" dt="2024-01-03T08:35:14.198" v="11"/>
        <pc:sldMkLst>
          <pc:docMk/>
          <pc:sldMk cId="1856034614" sldId="264"/>
        </pc:sldMkLst>
        <pc:spChg chg="mod">
          <ac:chgData name="Guest User" userId="489ac43aded8212c" providerId="Windows Live" clId="Web-{8C7F3CB8-6099-4C97-9C54-B2C0905BB39F}" dt="2024-01-03T08:35:14.198" v="11"/>
          <ac:spMkLst>
            <pc:docMk/>
            <pc:sldMk cId="1856034614" sldId="264"/>
            <ac:spMk id="2" creationId="{EBC85798-F32F-4CB4-9DB7-83F078574D6E}"/>
          </ac:spMkLst>
        </pc:spChg>
        <pc:spChg chg="mod">
          <ac:chgData name="Guest User" userId="489ac43aded8212c" providerId="Windows Live" clId="Web-{8C7F3CB8-6099-4C97-9C54-B2C0905BB39F}" dt="2024-01-03T08:35:14.198" v="11"/>
          <ac:spMkLst>
            <pc:docMk/>
            <pc:sldMk cId="1856034614" sldId="264"/>
            <ac:spMk id="3" creationId="{088718C5-55CA-418E-BFBC-E365254D1B73}"/>
          </ac:spMkLst>
        </pc:spChg>
        <pc:spChg chg="add">
          <ac:chgData name="Guest User" userId="489ac43aded8212c" providerId="Windows Live" clId="Web-{8C7F3CB8-6099-4C97-9C54-B2C0905BB39F}" dt="2024-01-03T08:35:14.198" v="11"/>
          <ac:spMkLst>
            <pc:docMk/>
            <pc:sldMk cId="1856034614" sldId="264"/>
            <ac:spMk id="8" creationId="{2029D5AD-8348-4446-B191-6A9B6FE03F21}"/>
          </ac:spMkLst>
        </pc:spChg>
        <pc:spChg chg="add">
          <ac:chgData name="Guest User" userId="489ac43aded8212c" providerId="Windows Live" clId="Web-{8C7F3CB8-6099-4C97-9C54-B2C0905BB39F}" dt="2024-01-03T08:35:14.198" v="11"/>
          <ac:spMkLst>
            <pc:docMk/>
            <pc:sldMk cId="1856034614" sldId="264"/>
            <ac:spMk id="10" creationId="{A3F395A2-2B64-4749-BD93-2F159C7E1FB5}"/>
          </ac:spMkLst>
        </pc:spChg>
        <pc:spChg chg="add">
          <ac:chgData name="Guest User" userId="489ac43aded8212c" providerId="Windows Live" clId="Web-{8C7F3CB8-6099-4C97-9C54-B2C0905BB39F}" dt="2024-01-03T08:35:14.198" v="11"/>
          <ac:spMkLst>
            <pc:docMk/>
            <pc:sldMk cId="1856034614" sldId="264"/>
            <ac:spMk id="12" creationId="{5CF0135B-EAB8-4CA0-896C-2D897ECD28BC}"/>
          </ac:spMkLst>
        </pc:spChg>
        <pc:spChg chg="add">
          <ac:chgData name="Guest User" userId="489ac43aded8212c" providerId="Windows Live" clId="Web-{8C7F3CB8-6099-4C97-9C54-B2C0905BB39F}" dt="2024-01-03T08:35:14.198" v="11"/>
          <ac:spMkLst>
            <pc:docMk/>
            <pc:sldMk cId="1856034614" sldId="264"/>
            <ac:spMk id="14" creationId="{92C3387C-D24F-4737-8A37-1DC5CFF09C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257F-35B8-40D9-92B3-2A4E7B37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C1E5D-B098-4253-8464-A63710D8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9AE2-39F5-4306-BAEF-6C5F0874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3EF9-E7C2-4340-8334-818D4AB0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FE0E-F1D4-4E0D-950E-B8DE45F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BB33-A8E5-468F-BBBC-46659462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D9EC-F245-4375-8C15-818D36D9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1B71-7A59-464D-B523-19AA626A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4730-BC6A-4474-BAB3-34A5D32E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19F6-5274-4163-8E89-20486E70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E3582-BA6E-43A9-A37F-46DE14ED5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66A9-1EC3-4A0A-AD5C-0EABD60E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9F9C-5152-4351-8FD3-E06D4D35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92E-E738-49CB-8F99-F965212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FC67-5898-412A-8E40-F34A4AEB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3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5E9A-D6EF-4EEC-B5EE-8BD5EEFA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69F9-823D-4F54-834F-64D2771AC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94F-C438-46EB-B09A-52A4AB27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B54B-CC3A-494D-AE69-07ACE0E2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128C-8331-4DB2-A52D-277A23D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0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029C-AC5E-460A-BFEB-3BD067B9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7490-659A-475B-A2D2-F4C614F3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FC8A-8978-401B-BA64-F3CA26A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814C-FD79-47A8-A680-C6764C37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D82C-5E85-4A80-9954-8CD257D3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2306-DD2D-41AA-AECD-AEEE4AC5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813F6-9A52-40B9-AD5C-7A8C9371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FA06-DDEA-46F7-9F4A-65152325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34F7-4018-4FB0-8B7B-55122480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77C6-2D88-4EF7-B8B6-C8874CBC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696E-1EF9-4E73-B4D7-A53C02A4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E404-5E06-4647-9754-273E337EF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95206-300A-4B98-A27A-DDFF6A9E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CB73E-CF93-43F2-98C1-A4A911C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66540-B87D-4E6B-9322-BD0D1C45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C271-B16A-4C1E-87CC-BB058A10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67E-0DC2-49D9-B571-1E5AB3ED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5274-2CA8-4F4C-B809-C98CC460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BBEC-A111-4C8B-8384-71C3EA9A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E5AA6-AAD5-454D-81AB-C8C85AD37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3FE84-D3DF-4E49-8987-7B9D3F348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1CBED-5324-4C29-86C6-BB0772C0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100F-A39D-4883-8C69-4B48471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9AC61-97E7-44B4-A1B8-1A685086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FE0E-2A71-4276-9323-3087E230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398A7-EFF3-4366-BF2F-A43D731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28B54-8A3B-47CC-92A0-43378B7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D942-D921-45F6-B50F-85DEC82D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5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B9BB5-492D-406F-BAD8-F52FB90B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2213D-5EE2-4049-AC3F-F8641F8B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26EA4-B5F3-4C2C-89E5-6F7CE40F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637-DA63-4801-90A0-689D17C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7795-021F-4A14-93BA-FE6E13C7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F07D1-A01B-4562-BBEA-D7062A99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5B43-4615-4EDF-A726-1B6EE67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49E2-4E02-4384-AE37-EB207C5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FD3D2-3611-4935-89BC-2D4B6D07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AC06-92F9-453E-AA6F-762B3E72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91618-EA5A-4A27-AAD9-EFE920616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6733A-7A5F-403F-B8A0-BCE17132A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6642-C588-48E2-AFA3-0AC845EE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CB848-D5CF-4239-A6A6-871B3901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667E-AE0C-4BF9-8580-450AC83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0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69406-4A30-4D6A-907E-9F27A205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8B990-D8FE-4E60-AE22-2FD0CAE2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290D-09D4-4474-B229-289A1D0BB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68A3-8A2F-4063-A557-56D8CA63A7D4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F045-075A-49B3-A5A7-14F50FE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9D98-F011-4FB1-B22E-29FFD60F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3DB7-6394-417C-B13C-BDF19B5B0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BAB445D6-967D-58B0-C3D0-DECBC526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6" y="247381"/>
            <a:ext cx="1695450" cy="17049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1947F0-C582-FBCD-055B-AA5AC556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56303"/>
              </p:ext>
            </p:extLst>
          </p:nvPr>
        </p:nvGraphicFramePr>
        <p:xfrm>
          <a:off x="2501660" y="560716"/>
          <a:ext cx="8849731" cy="139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731">
                  <a:extLst>
                    <a:ext uri="{9D8B030D-6E8A-4147-A177-3AD203B41FA5}">
                      <a16:colId xmlns:a16="http://schemas.microsoft.com/office/drawing/2014/main" val="3064360861"/>
                    </a:ext>
                  </a:extLst>
                </a:gridCol>
              </a:tblGrid>
              <a:tr h="453927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ts val="22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CMR COLLEGE OF ENGINEERING &amp;</a:t>
                      </a:r>
                      <a:r>
                        <a:rPr lang="en-IN" sz="2400" b="0" i="0" u="none" strike="noStrike" kern="1200" spc="-105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TECHNOLOGY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21892"/>
                  </a:ext>
                </a:extLst>
              </a:tr>
              <a:tr h="484189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ts val="2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Kandlakoya</a:t>
                      </a: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, </a:t>
                      </a:r>
                      <a:r>
                        <a:rPr lang="en-IN" sz="2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Medchal</a:t>
                      </a: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, Hyderabad -</a:t>
                      </a:r>
                      <a:r>
                        <a:rPr lang="en-IN" sz="2400" b="0" i="0" u="none" strike="noStrike" kern="1200" spc="-105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501401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423011"/>
                  </a:ext>
                </a:extLst>
              </a:tr>
              <a:tr h="453927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ts val="2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Department of Computer Science and</a:t>
                      </a:r>
                      <a:r>
                        <a:rPr lang="en-IN" sz="2400" b="0" i="0" u="none" strike="noStrike" kern="1200" spc="-145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Engineering</a:t>
                      </a:r>
                      <a:endParaRPr lang="en-IN" sz="24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7422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FF299E-BD0D-1AC4-35DB-BF6576083CC3}"/>
              </a:ext>
            </a:extLst>
          </p:cNvPr>
          <p:cNvSpPr txBox="1"/>
          <p:nvPr/>
        </p:nvSpPr>
        <p:spPr>
          <a:xfrm>
            <a:off x="1834552" y="2510287"/>
            <a:ext cx="929927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spc="-5">
                <a:latin typeface="Times New Roman"/>
                <a:cs typeface="Times New Roman"/>
              </a:rPr>
              <a:t>Image Classification using CNN with Cifar-10 Dataset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77667-1802-643B-7B78-1C0522E97AC6}"/>
              </a:ext>
            </a:extLst>
          </p:cNvPr>
          <p:cNvSpPr txBox="1"/>
          <p:nvPr/>
        </p:nvSpPr>
        <p:spPr>
          <a:xfrm>
            <a:off x="3746740" y="4034287"/>
            <a:ext cx="47128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21H51A66E7 –  D. Abhinav Kumar</a:t>
            </a:r>
          </a:p>
          <a:p>
            <a:r>
              <a:rPr lang="en-US" sz="2000" b="1">
                <a:latin typeface="Times New Roman"/>
                <a:cs typeface="Times New Roman"/>
              </a:rPr>
              <a:t>21H51A66F6 – M. Indrasena Reddy</a:t>
            </a:r>
          </a:p>
          <a:p>
            <a:r>
              <a:rPr lang="en-US" sz="2000" b="1">
                <a:latin typeface="Times New Roman"/>
                <a:cs typeface="Times New Roman"/>
              </a:rPr>
              <a:t>21H51A66G0 – P. Sai Shivanth</a:t>
            </a:r>
          </a:p>
          <a:p>
            <a:r>
              <a:rPr lang="en-US" sz="2000" b="1">
                <a:latin typeface="Times New Roman"/>
                <a:cs typeface="Times New Roman"/>
              </a:rPr>
              <a:t>21H51A66G1 – P. Satya Sai Nikhil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16746-B936-0193-C6D6-0A72BFAFE3E9}"/>
              </a:ext>
            </a:extLst>
          </p:cNvPr>
          <p:cNvSpPr txBox="1"/>
          <p:nvPr/>
        </p:nvSpPr>
        <p:spPr>
          <a:xfrm>
            <a:off x="554966" y="5371382"/>
            <a:ext cx="47128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b="1" spc="-10">
                <a:latin typeface="Times New Roman"/>
                <a:cs typeface="Times New Roman"/>
              </a:rPr>
              <a:t>Under </a:t>
            </a:r>
            <a:r>
              <a:rPr lang="en-IN" sz="2800" b="1" spc="-5">
                <a:latin typeface="Times New Roman"/>
                <a:cs typeface="Times New Roman"/>
              </a:rPr>
              <a:t>esteemed guidance</a:t>
            </a:r>
            <a:r>
              <a:rPr lang="en-IN" sz="2800" b="1" spc="65">
                <a:latin typeface="Times New Roman"/>
                <a:cs typeface="Times New Roman"/>
              </a:rPr>
              <a:t> </a:t>
            </a:r>
            <a:r>
              <a:rPr lang="en-IN" sz="2800" b="1" spc="-5">
                <a:latin typeface="Times New Roman"/>
                <a:cs typeface="Times New Roman"/>
              </a:rPr>
              <a:t>of</a:t>
            </a:r>
          </a:p>
          <a:p>
            <a:r>
              <a:rPr lang="en-US" b="1" spc="-5">
                <a:latin typeface="Times New Roman"/>
                <a:cs typeface="Times New Roman"/>
              </a:rPr>
              <a:t>Dr. T. Bhaskar</a:t>
            </a:r>
          </a:p>
          <a:p>
            <a:r>
              <a:rPr lang="en-US" b="1" spc="-5">
                <a:latin typeface="Times New Roman"/>
                <a:cs typeface="Times New Roman"/>
              </a:rPr>
              <a:t>Associate Professor CSM Department</a:t>
            </a:r>
          </a:p>
        </p:txBody>
      </p:sp>
    </p:spTree>
    <p:extLst>
      <p:ext uri="{BB962C8B-B14F-4D97-AF65-F5344CB8AC3E}">
        <p14:creationId xmlns:p14="http://schemas.microsoft.com/office/powerpoint/2010/main" val="38714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85798-F32F-4CB4-9DB7-83F07857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Performance Analysis</a:t>
            </a:r>
            <a:endParaRPr lang="en-US" b="1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718C5-55CA-418E-BFBC-E365254D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Proposed Method Performance:</a:t>
            </a:r>
            <a:r>
              <a:rPr lang="en-US" sz="2000" dirty="0"/>
              <a:t> Evaluate accuracy, loss on test set. </a:t>
            </a:r>
            <a:endParaRPr lang="en-US" dirty="0"/>
          </a:p>
          <a:p>
            <a:r>
              <a:rPr lang="en-US" sz="2000" b="1" dirty="0"/>
              <a:t>Existing Method Performance</a:t>
            </a:r>
            <a:r>
              <a:rPr lang="en-US" sz="2000" dirty="0"/>
              <a:t>: Compare with </a:t>
            </a:r>
            <a:endParaRPr lang="en-US"/>
          </a:p>
          <a:p>
            <a:pPr marL="0" indent="0">
              <a:buNone/>
            </a:pPr>
            <a:r>
              <a:rPr lang="en-US" sz="2000" dirty="0"/>
              <a:t>     - TensorFlow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     - </a:t>
            </a:r>
            <a:r>
              <a:rPr lang="en-US" sz="2000" dirty="0" err="1"/>
              <a:t>PyTorch</a:t>
            </a:r>
            <a:r>
              <a:rPr lang="en-US" sz="2000" dirty="0"/>
              <a:t> </a:t>
            </a:r>
            <a:endParaRPr lang="en-US"/>
          </a:p>
          <a:p>
            <a:pPr marL="0" indent="0">
              <a:buNone/>
            </a:pPr>
            <a:r>
              <a:rPr lang="en-US" sz="2000" dirty="0"/>
              <a:t>     - </a:t>
            </a:r>
            <a:r>
              <a:rPr lang="en-US" sz="2000" dirty="0" err="1"/>
              <a:t>MatLab</a:t>
            </a:r>
            <a:endParaRPr lang="en-US" dirty="0" err="1"/>
          </a:p>
          <a:p>
            <a:pPr marL="0" indent="0">
              <a:buNone/>
            </a:pPr>
            <a:r>
              <a:rPr lang="en-US" sz="2000" dirty="0"/>
              <a:t>     - Caffe.</a:t>
            </a:r>
            <a:endParaRPr lang="en-US" dirty="0">
              <a:cs typeface="Calibri"/>
            </a:endParaRP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0F8FB48-BF47-5C65-5ECD-0EC2AF6E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8" y="1828645"/>
            <a:ext cx="6872271" cy="40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7FED-CD1C-4FD3-8AD0-D6A09EDF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latin typeface="+mj-lt"/>
                <a:ea typeface="+mj-ea"/>
                <a:cs typeface="+mj-cs"/>
              </a:rPr>
              <a:t>Conclusion and Future Work</a:t>
            </a:r>
            <a:endParaRPr lang="en-US" sz="5400" b="1" kern="1200">
              <a:latin typeface="+mj-lt"/>
              <a:cs typeface="Calibri Light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79BA-CA5A-499A-AD79-E82017959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Effective Image Classification:</a:t>
            </a:r>
            <a:r>
              <a:rPr lang="en-US"/>
              <a:t> The CNN model excelled in accurately categorizing CIFAR-10 images, demonstrating strong pattern recognition and achieving notable performance metrics.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Optimization Opportunities:</a:t>
            </a:r>
            <a:r>
              <a:rPr lang="en-US"/>
              <a:t> Future work could focus on fine-tuning hyperparameters and exploring advanced CNN architectures, enhancing the model's adaptability and overall performance.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Real-World Applications:</a:t>
            </a:r>
            <a:r>
              <a:rPr lang="en-US"/>
              <a:t> Extending the project to real-world scenarios and diverse applications would provide valuable insights, aligning the model with practical utility and potential industry implementations.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8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75AE-2D65-440D-9F93-15F07F047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IN" sz="8000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76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6F9E5-760E-F16E-0E7B-E0565F85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2906096" cy="5420331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Contents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349B-2717-D14D-6B49-E63CA8E8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212" y="-8204"/>
            <a:ext cx="6919099" cy="67986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 Abstract </a:t>
            </a:r>
            <a:endParaRPr lang="en-US" sz="1500">
              <a:latin typeface="Bookman Old Style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 Introduction </a:t>
            </a:r>
            <a:endParaRPr lang="en-US" sz="1500">
              <a:latin typeface="Bookman Old Style"/>
              <a:cs typeface="Calibri"/>
            </a:endParaRPr>
          </a:p>
          <a:p>
            <a:pPr marL="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Motivation of study</a:t>
            </a:r>
          </a:p>
          <a:p>
            <a:pPr marL="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Objectives</a:t>
            </a:r>
            <a:endParaRPr lang="en-US" sz="1500">
              <a:latin typeface="Bookman Old Style"/>
              <a:cs typeface="Calibri"/>
            </a:endParaRPr>
          </a:p>
          <a:p>
            <a:pPr marL="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Scope and limitations of study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IN" sz="1500" b="1">
                <a:latin typeface="Bookman Old Style"/>
                <a:cs typeface="Calibri"/>
              </a:rPr>
              <a:t> Literature survey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</a:t>
            </a:r>
            <a:r>
              <a:rPr lang="en-IN" sz="1500" b="1">
                <a:latin typeface="Bookman Old Style"/>
                <a:cs typeface="Calibri"/>
              </a:rPr>
              <a:t> -</a:t>
            </a:r>
            <a:r>
              <a:rPr lang="en-IN" sz="1500">
                <a:latin typeface="Bookman Old Style"/>
                <a:cs typeface="Calibri"/>
              </a:rPr>
              <a:t> Existing System / Methods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</a:t>
            </a:r>
            <a:r>
              <a:rPr lang="en-IN" sz="1500">
                <a:latin typeface="Bookman Old Style"/>
                <a:cs typeface="Calibri"/>
              </a:rPr>
              <a:t> Procedure of each method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Merits and demerits of each method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</a:t>
            </a:r>
            <a:r>
              <a:rPr lang="en-IN" sz="1500" b="1">
                <a:latin typeface="Bookman Old Style"/>
                <a:cs typeface="Calibri"/>
              </a:rPr>
              <a:t> -</a:t>
            </a:r>
            <a:r>
              <a:rPr lang="en-IN" sz="1500">
                <a:latin typeface="Bookman Old Style"/>
                <a:cs typeface="Calibri"/>
              </a:rPr>
              <a:t> Implementation of existing method </a:t>
            </a:r>
            <a:endParaRPr lang="en-US" sz="1500">
              <a:latin typeface="Bookman Old Style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Data Collection &amp; Performance metrics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 b="1">
                <a:latin typeface="Bookman Old Style"/>
                <a:cs typeface="Calibri"/>
              </a:rPr>
              <a:t>          - </a:t>
            </a:r>
            <a:r>
              <a:rPr lang="en-IN" sz="1500">
                <a:latin typeface="Bookman Old Style"/>
                <a:cs typeface="Calibri"/>
              </a:rPr>
              <a:t>Size of data set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</a:t>
            </a:r>
            <a:r>
              <a:rPr lang="en-IN" sz="1500" b="1">
                <a:latin typeface="Bookman Old Style"/>
                <a:cs typeface="Calibri"/>
              </a:rPr>
              <a:t>  -</a:t>
            </a:r>
            <a:r>
              <a:rPr lang="en-IN" sz="1500">
                <a:latin typeface="Bookman Old Style"/>
                <a:cs typeface="Calibri"/>
              </a:rPr>
              <a:t> Categorisation(If applicable)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</a:t>
            </a:r>
            <a:r>
              <a:rPr lang="en-IN" sz="1500" b="1">
                <a:latin typeface="Bookman Old Style"/>
                <a:cs typeface="Calibri"/>
              </a:rPr>
              <a:t> -</a:t>
            </a:r>
            <a:r>
              <a:rPr lang="en-IN" sz="1500">
                <a:latin typeface="Bookman Old Style"/>
                <a:cs typeface="Calibri"/>
              </a:rPr>
              <a:t> Study of Performance Metrics </a:t>
            </a:r>
            <a:endParaRPr lang="en-US" sz="1500">
              <a:latin typeface="Bookman Old Style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Proposed work 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 b="1">
                <a:latin typeface="Bookman Old Style"/>
                <a:cs typeface="Calibri"/>
              </a:rPr>
              <a:t>          - </a:t>
            </a:r>
            <a:r>
              <a:rPr lang="en-IN" sz="1500">
                <a:latin typeface="Bookman Old Style"/>
                <a:cs typeface="Calibri"/>
              </a:rPr>
              <a:t>Proposed System architecture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</a:t>
            </a:r>
            <a:r>
              <a:rPr lang="en-IN" sz="1500" b="1">
                <a:latin typeface="Bookman Old Style"/>
                <a:cs typeface="Calibri"/>
              </a:rPr>
              <a:t>   -</a:t>
            </a:r>
            <a:r>
              <a:rPr lang="en-IN" sz="1500">
                <a:latin typeface="Bookman Old Style"/>
                <a:cs typeface="Calibri"/>
              </a:rPr>
              <a:t> Method description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Implementation</a:t>
            </a:r>
            <a:endParaRPr lang="en-US" sz="1500">
              <a:latin typeface="Bookman Old Style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Results/Output</a:t>
            </a:r>
            <a:endParaRPr lang="en-US" sz="1500">
              <a:latin typeface="Bookman Old Style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Performance Analysis 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Proposed method performance on data set</a:t>
            </a:r>
            <a:endParaRPr lang="en-US" sz="1500">
              <a:latin typeface="Bookman Old Style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latin typeface="Bookman Old Style"/>
                <a:cs typeface="Calibri"/>
              </a:rPr>
              <a:t>          </a:t>
            </a:r>
            <a:r>
              <a:rPr lang="en-IN" sz="1500" b="1">
                <a:latin typeface="Bookman Old Style"/>
                <a:cs typeface="Calibri"/>
              </a:rPr>
              <a:t>- </a:t>
            </a:r>
            <a:r>
              <a:rPr lang="en-IN" sz="1500">
                <a:latin typeface="Bookman Old Style"/>
                <a:cs typeface="Calibri"/>
              </a:rPr>
              <a:t>Existing methods performance on data set</a:t>
            </a:r>
            <a:endParaRPr lang="en-US" sz="1500">
              <a:latin typeface="Bookman Old Style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IN" sz="1500" b="1">
                <a:latin typeface="Bookman Old Style"/>
                <a:cs typeface="Calibri"/>
              </a:rPr>
              <a:t> Conclusion &amp; Future Work</a:t>
            </a: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61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CDFDC-CCB9-490D-AECE-40F84BC3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Abstract</a:t>
            </a:r>
            <a:endParaRPr lang="en-US" sz="5400" b="1" kern="1200" dirty="0">
              <a:latin typeface="+mj-lt"/>
              <a:cs typeface="Calibri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6E46-BD55-407B-B933-A98C9721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328416"/>
            <a:ext cx="10509504" cy="3242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Image classification is a fundamental task in computer vision that involves assigning a label or category to an image.</a:t>
            </a:r>
          </a:p>
          <a:p>
            <a:r>
              <a:rPr lang="en-US" sz="2400">
                <a:latin typeface="Times New Roman"/>
                <a:cs typeface="Times New Roman"/>
              </a:rPr>
              <a:t>Convolutional Neural Networks (CNNs) have become the state-of-the-art method for image classification due to their ability to automatically learn features from raw pixel values. </a:t>
            </a:r>
          </a:p>
          <a:p>
            <a:r>
              <a:rPr lang="en-US" sz="2400">
                <a:latin typeface="Times New Roman"/>
                <a:cs typeface="Times New Roman"/>
              </a:rPr>
              <a:t>In this project, we aim to build a CNN model that can accurately classify images in the CIFAR-10 dataset.</a:t>
            </a:r>
          </a:p>
        </p:txBody>
      </p:sp>
    </p:spTree>
    <p:extLst>
      <p:ext uri="{BB962C8B-B14F-4D97-AF65-F5344CB8AC3E}">
        <p14:creationId xmlns:p14="http://schemas.microsoft.com/office/powerpoint/2010/main" val="26383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9BF9E-BC5B-46E0-B3C8-5F05AD41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863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latin typeface="+mj-lt"/>
                <a:ea typeface="+mj-ea"/>
                <a:cs typeface="+mj-cs"/>
              </a:rPr>
              <a:t>Introduction</a:t>
            </a:r>
            <a:endParaRPr lang="en-US" sz="6000" b="1" kern="1200">
              <a:latin typeface="+mj-lt"/>
              <a:cs typeface="Calibri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F488-AC4D-4E33-9FB0-09430AC1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328416"/>
            <a:ext cx="10509504" cy="3242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/>
              <a:t>Motivation of Study:</a:t>
            </a:r>
            <a:r>
              <a:rPr lang="en-US" sz="2500"/>
              <a:t> Image classification's fundamental role in computer vision. CNNs' effectiveness in automatic feature learning. </a:t>
            </a:r>
            <a:endParaRPr lang="en-US" sz="2500">
              <a:cs typeface="Calibri"/>
            </a:endParaRPr>
          </a:p>
          <a:p>
            <a:r>
              <a:rPr lang="en-US" sz="2500" b="1"/>
              <a:t>Objectives:</a:t>
            </a:r>
            <a:r>
              <a:rPr lang="en-US" sz="2500"/>
              <a:t> Build a CNN model for CIFAR-10 classification and achieve accurate image labeling in 10 classes.</a:t>
            </a:r>
            <a:endParaRPr lang="en-US" sz="2500">
              <a:cs typeface="Calibri"/>
            </a:endParaRPr>
          </a:p>
          <a:p>
            <a:r>
              <a:rPr lang="en-US" sz="2500" b="1"/>
              <a:t>Scope:</a:t>
            </a:r>
            <a:r>
              <a:rPr lang="en-US" sz="2500"/>
              <a:t> Application of CNNs in image classification. </a:t>
            </a:r>
            <a:endParaRPr lang="en-US" sz="2500">
              <a:cs typeface="Calibri"/>
            </a:endParaRPr>
          </a:p>
          <a:p>
            <a:r>
              <a:rPr lang="en-US" sz="2500" b="1"/>
              <a:t>Limitations:</a:t>
            </a:r>
            <a:r>
              <a:rPr lang="en-US" sz="2500"/>
              <a:t> 32x32 pixel size and 10 predefined classes.</a:t>
            </a:r>
            <a:endParaRPr lang="en-US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03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05C10-0076-4C71-BF41-50FE979A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Literature Survey</a:t>
            </a:r>
            <a:endParaRPr lang="en-US" sz="5400" b="1" kern="1200">
              <a:latin typeface="+mj-lt"/>
              <a:cs typeface="Calibri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ECA5-61F4-40AF-B01C-D8DCF14C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921" y="2269031"/>
            <a:ext cx="10168128" cy="42777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Learning Multiple Layers of Features from Tiny Images (Alex </a:t>
            </a:r>
            <a:r>
              <a:rPr lang="en-US" sz="2400" b="1" err="1"/>
              <a:t>Krizhevsky</a:t>
            </a:r>
            <a:r>
              <a:rPr lang="en-US" sz="2400" b="1"/>
              <a:t>):</a:t>
            </a:r>
            <a:endParaRPr lang="en-US" sz="2400" b="1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Procedure: Deep learning on small images.</a:t>
            </a:r>
            <a:endParaRPr lang="en-US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Merits/Demerits: Robust features, computationally intensive.</a:t>
            </a:r>
            <a:endParaRPr lang="en-US">
              <a:cs typeface="Calibri"/>
            </a:endParaRPr>
          </a:p>
          <a:p>
            <a:r>
              <a:rPr lang="en-US" sz="2400" b="1"/>
              <a:t>Very Deep Convolutional Networks for Large-Scale Image Recognition    (Karen Simonyan, Andrew Zisserman):</a:t>
            </a:r>
            <a:endParaRPr lang="en-US" sz="2400" b="1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Procedure: Deep convolutional networks.</a:t>
            </a:r>
            <a:endParaRPr lang="en-US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Merits/Demerits: High accuracy, complex architecture.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9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1B5B7-5646-4B81-BC75-F1FA827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Data Collection and Performance Metrics</a:t>
            </a:r>
            <a:endParaRPr lang="en-US" b="1" kern="1200">
              <a:latin typeface="+mj-l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A295-4A4D-4CDF-BC92-8B811E8B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/>
            <a:r>
              <a:rPr lang="en-US" sz="2200" b="1"/>
              <a:t>Data Collection: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/>
              <a:t>       CIFAR – 10 an established computer-vision dataset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/>
              <a:t>         - 60,000 Images </a:t>
            </a: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/>
              <a:t>         - 10 classes. </a:t>
            </a:r>
            <a:endParaRPr lang="en-US" sz="2200">
              <a:cs typeface="Calibri" panose="020F0502020204030204"/>
            </a:endParaRPr>
          </a:p>
          <a:p>
            <a:r>
              <a:rPr lang="en-US" sz="2200" b="1"/>
              <a:t>Performance Metrics</a:t>
            </a:r>
            <a:r>
              <a:rPr lang="en-US" sz="2200"/>
              <a:t>: </a:t>
            </a: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/>
              <a:t>    -  Accuracy </a:t>
            </a:r>
          </a:p>
          <a:p>
            <a:pPr marL="0" indent="0">
              <a:buNone/>
            </a:pPr>
            <a:r>
              <a:rPr lang="en-US" sz="2200"/>
              <a:t>    -  loss curves </a:t>
            </a: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/>
              <a:t>    -  confusion matrix.</a:t>
            </a: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52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33E4D-AEEC-49E8-B38F-D956BDA6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Proposed Work</a:t>
            </a:r>
            <a:endParaRPr lang="en-US" sz="5400" b="1" kern="1200">
              <a:latin typeface="+mj-l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1E8F-19C6-4A6A-9370-AE3EF34A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480" y="2201796"/>
            <a:ext cx="10717216" cy="4378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Architecture</a:t>
            </a:r>
            <a:r>
              <a:rPr lang="en-US" sz="2200"/>
              <a:t>: </a:t>
            </a:r>
            <a:r>
              <a:rPr lang="en-US" sz="2000"/>
              <a:t>CNN architecture with convolutional, pooling, and fully connected layers.</a:t>
            </a:r>
            <a:r>
              <a:rPr lang="en-US" sz="2200"/>
              <a:t> </a:t>
            </a:r>
            <a:endParaRPr lang="en-US">
              <a:cs typeface="Calibri"/>
            </a:endParaRP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B768625E-7339-105C-6676-D1B96691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7" y="2779929"/>
            <a:ext cx="9323295" cy="37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1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A4364-E82E-1A44-4331-C39A9D35A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D7E705-1ECB-417B-6977-2C34AB90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01B763-73EF-2161-1315-64C75B294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CA7ECC-471A-C2FD-5DD3-85F0971E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D98B2-DBA8-8678-2B0F-78CDF190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Proposed Work</a:t>
            </a:r>
            <a:endParaRPr lang="en-US" sz="5400" b="1" kern="1200">
              <a:latin typeface="+mj-l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695B8-B9D5-7EBF-D420-7E48808AD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AC575-19F9-304C-F8E1-3A9CB673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480" y="2201796"/>
            <a:ext cx="10717216" cy="3975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Method Description:</a:t>
            </a:r>
            <a:r>
              <a:rPr lang="en-US" sz="2200"/>
              <a:t> </a:t>
            </a:r>
            <a:endParaRPr lang="en-US"/>
          </a:p>
          <a:p>
            <a:pPr marL="0" indent="0">
              <a:buNone/>
            </a:pPr>
            <a:r>
              <a:rPr lang="en-US" sz="2200"/>
              <a:t>         In consideration with all the existing systems we came up a solution of using</a:t>
            </a:r>
            <a:endParaRPr lang="en-US"/>
          </a:p>
          <a:p>
            <a:pPr marL="0" indent="0">
              <a:buNone/>
            </a:pPr>
            <a:r>
              <a:rPr lang="en-US" sz="2200"/>
              <a:t>         the CNN</a:t>
            </a:r>
            <a:endParaRPr lang="en-US" sz="2200">
              <a:cs typeface="Calibri" panose="020F0502020204030204"/>
            </a:endParaRPr>
          </a:p>
          <a:p>
            <a:r>
              <a:rPr lang="en-US" sz="3000"/>
              <a:t>Implementation:</a:t>
            </a:r>
            <a:r>
              <a:rPr lang="en-US" sz="2200"/>
              <a:t> </a:t>
            </a:r>
            <a:endParaRPr lang="en-US"/>
          </a:p>
          <a:p>
            <a:pPr marL="0" indent="0">
              <a:buNone/>
            </a:pPr>
            <a:r>
              <a:rPr lang="en-US" sz="2200"/>
              <a:t>          Imported the dataset by using </a:t>
            </a:r>
            <a:r>
              <a:rPr lang="en-US" sz="2200" err="1"/>
              <a:t>Keras</a:t>
            </a:r>
            <a:r>
              <a:rPr lang="en-US" sz="2200"/>
              <a:t> and trained it to the CNN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70C89-7383-4854-BC1D-CA5C6380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/>
              <a:t>Results</a:t>
            </a:r>
            <a:endParaRPr lang="en-US" sz="6600" b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A6BF-2081-4675-A13A-A9018E42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The result in case of our CNN Model is 82.12 %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orse standing in a field&#10;&#10;Description automatically generated">
            <a:extLst>
              <a:ext uri="{FF2B5EF4-FFF2-40B4-BE49-F238E27FC236}">
                <a16:creationId xmlns:a16="http://schemas.microsoft.com/office/drawing/2014/main" id="{3BFBAB61-F38B-70F4-DC39-319939D1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0" y="2642616"/>
            <a:ext cx="4535576" cy="3605784"/>
          </a:xfrm>
          <a:prstGeom prst="rect">
            <a:avLst/>
          </a:prstGeom>
        </p:spPr>
      </p:pic>
      <p:pic>
        <p:nvPicPr>
          <p:cNvPr id="6" name="Picture 5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9411CE1C-6D46-8559-5481-3C8C5AE4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45" y="2642616"/>
            <a:ext cx="526391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795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Contents</vt:lpstr>
      <vt:lpstr>Abstract</vt:lpstr>
      <vt:lpstr>Introduction</vt:lpstr>
      <vt:lpstr>Literature Survey</vt:lpstr>
      <vt:lpstr>Data Collection and Performance Metrics</vt:lpstr>
      <vt:lpstr>Proposed Work</vt:lpstr>
      <vt:lpstr>Proposed Work</vt:lpstr>
      <vt:lpstr>Results</vt:lpstr>
      <vt:lpstr>Performance Analysis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CNN for CIFAR-10</dc:title>
  <dc:creator>919715826826</dc:creator>
  <cp:lastModifiedBy>srinetha@gmail.com</cp:lastModifiedBy>
  <cp:revision>23</cp:revision>
  <dcterms:created xsi:type="dcterms:W3CDTF">2024-01-03T08:14:13Z</dcterms:created>
  <dcterms:modified xsi:type="dcterms:W3CDTF">2024-01-04T08:04:17Z</dcterms:modified>
</cp:coreProperties>
</file>