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8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CE393-3BB3-BFFA-36ED-5F33FD1F2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7CD8C-6FAA-CFED-76D6-441BB1347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56720-FA92-D974-538E-DF2DACA0B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B891-5141-4A77-B699-B1E6277D1AF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7D95C-A3DE-E2C7-BF4A-FB267773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95A4D-25BA-58D5-AF51-D813743A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CAE3-D596-4BB3-AA51-273B92E05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2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A8E7-06E6-47BB-2A2F-4D1293D4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FBDB8-76E5-8FDE-2DB7-9E82CF987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DA114-6B9F-2567-6DD8-DB5A4685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B891-5141-4A77-B699-B1E6277D1AF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B108A-4FFE-4927-1FC1-B2EF00BE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91C80-480C-C9FD-28B3-442B49B3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CAE3-D596-4BB3-AA51-273B92E05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3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2EDF9-D906-23B9-4E66-644A1A188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1B7DE-B534-835B-6168-7D9BE41CC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38422-0A3F-6440-B699-0CA0FDD1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B891-5141-4A77-B699-B1E6277D1AF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9AC77-FBD4-4DE6-D598-AA3A49919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AE5FC-E771-0569-2764-77F97B6A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CAE3-D596-4BB3-AA51-273B92E05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3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B30B9-DA16-969C-3DA5-F62CCD768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B5C2B-6EC7-D98F-3667-C6C76492A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F3F1C-2043-2E8C-6015-08E24ADD0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B891-5141-4A77-B699-B1E6277D1AF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2AA5B-3BEB-3F92-6FC9-DB5D7039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74C40-AAE6-80DA-47AD-43296C85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CAE3-D596-4BB3-AA51-273B92E05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1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677C-43EE-4BF4-84E6-3131E9DD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18826-5BC3-FF10-6206-0B07BBEBC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796F0-F992-CBE9-4A69-11608A62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B891-5141-4A77-B699-B1E6277D1AF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C5428-2AA0-2722-4AF5-82B06F98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E5F75-08BD-553A-8765-0500A69F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CAE3-D596-4BB3-AA51-273B92E05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4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57D6-57AD-8C13-143E-D8D5FD143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2E6E1-9F29-1EBB-B414-4D0971DDD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7804F-A6C6-A173-0F02-DDF9495BA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ADB0F-E031-7FD4-A4B4-FCFB4D7C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B891-5141-4A77-B699-B1E6277D1AF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2B56-C7C8-6CCB-7ACE-8953BA800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DA057-8C6A-8935-74CF-4B32D6B2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CAE3-D596-4BB3-AA51-273B92E05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7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E77B-0213-7A58-F1BC-6FD5832CE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1956D-AE79-AE27-5F0D-C6CC8F8B1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10692-F8B3-B86A-454A-D9B6B922F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2F184-4FEF-3531-5BAD-5F3305692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5BFD3D-3E7C-154C-978D-EBCB99661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1DE5FC-25D4-1CAC-9CC4-5131596A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B891-5141-4A77-B699-B1E6277D1AF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332135-2578-311F-F1D8-D4B1FFC6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88E99-781A-6231-E5E6-E2F86EA7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CAE3-D596-4BB3-AA51-273B92E05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7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9011-8645-2337-173E-AE215593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D6AC34-2020-705B-EFCC-316E7E05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B891-5141-4A77-B699-B1E6277D1AF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C871E-9AEF-4EF2-7A25-0D0A2A94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D968C-5A55-08EF-90F5-C8AA74D3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CAE3-D596-4BB3-AA51-273B92E05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9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566F2-0A43-4A05-5637-B4A17903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B891-5141-4A77-B699-B1E6277D1AF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FED305-4CD9-E1E5-5B22-08B62CB2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3FC63-31BE-CBBD-949F-E2E2428C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CAE3-D596-4BB3-AA51-273B92E05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1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AFDF-CEB3-C91C-6C1B-DC53FA5CE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C3C3F-083B-DA51-3D72-961908CED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33E2E-51F7-3E14-9513-D79A14E19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A5301-9456-63B8-2A5D-DCFA5F52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B891-5141-4A77-B699-B1E6277D1AF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25E6C-CF7F-EBBA-4F13-AAF58BF7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F38CA-49BE-ED2A-B9E7-392A3ABE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CAE3-D596-4BB3-AA51-273B92E05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8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BD6C-FF91-C6EE-CCC3-E7EAE1A6C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F6EDD2-7E26-A81B-6E9F-C601FC6BE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5B886-B69F-6390-230C-4D4C976FB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CE770-772E-463C-8D95-D6E7C4DC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B891-5141-4A77-B699-B1E6277D1AF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A265B-4931-DA95-0CEB-D372684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D376C-1299-F9D4-80CE-3AD8774D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CAE3-D596-4BB3-AA51-273B92E05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7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218483-33EC-2CB0-DE2E-16619FB4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D4A55-C2D0-CA1B-EFC8-388F98BAC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42416-395F-434A-695A-68324A050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8B891-5141-4A77-B699-B1E6277D1AF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2F0FC-C3CD-39D1-36BF-89914C336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48143-6B5A-7E17-214F-6077AD85B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4CAE3-D596-4BB3-AA51-273B92E05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5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9E7A52-60BD-8987-03DD-A0610EEFA045}"/>
              </a:ext>
            </a:extLst>
          </p:cNvPr>
          <p:cNvSpPr/>
          <p:nvPr/>
        </p:nvSpPr>
        <p:spPr>
          <a:xfrm>
            <a:off x="3243495" y="1598054"/>
            <a:ext cx="3139720" cy="4222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Update Version DB</a:t>
            </a:r>
          </a:p>
          <a:p>
            <a:pPr algn="ctr"/>
            <a:r>
              <a:rPr lang="en-US" dirty="0"/>
              <a:t>Workflow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062BB2-CC1E-0B33-8186-6A1033CFFA64}"/>
              </a:ext>
            </a:extLst>
          </p:cNvPr>
          <p:cNvSpPr/>
          <p:nvPr/>
        </p:nvSpPr>
        <p:spPr>
          <a:xfrm>
            <a:off x="237391" y="2558560"/>
            <a:ext cx="2057401" cy="68580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versions.json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8D016F-5AFA-6775-18AB-B015914229CB}"/>
              </a:ext>
            </a:extLst>
          </p:cNvPr>
          <p:cNvSpPr/>
          <p:nvPr/>
        </p:nvSpPr>
        <p:spPr>
          <a:xfrm>
            <a:off x="5354513" y="253901"/>
            <a:ext cx="2057401" cy="68580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Versions DB on S3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EE2322-B1E4-0EDB-647D-501979BCFD89}"/>
              </a:ext>
            </a:extLst>
          </p:cNvPr>
          <p:cNvSpPr/>
          <p:nvPr/>
        </p:nvSpPr>
        <p:spPr>
          <a:xfrm>
            <a:off x="9056074" y="548547"/>
            <a:ext cx="2382718" cy="120747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 for bundled versions DB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3EC7AB-0E3C-7C7A-41C5-5FA96F89AF1B}"/>
              </a:ext>
            </a:extLst>
          </p:cNvPr>
          <p:cNvSpPr/>
          <p:nvPr/>
        </p:nvSpPr>
        <p:spPr>
          <a:xfrm>
            <a:off x="8437685" y="3008538"/>
            <a:ext cx="3311767" cy="99274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Versions DB version for DEV</a:t>
            </a:r>
          </a:p>
          <a:p>
            <a:pPr algn="ctr"/>
            <a:r>
              <a:rPr lang="en-US" dirty="0"/>
              <a:t>channel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0E3B52-3A36-D370-AC77-8013877610B6}"/>
              </a:ext>
            </a:extLst>
          </p:cNvPr>
          <p:cNvSpPr/>
          <p:nvPr/>
        </p:nvSpPr>
        <p:spPr>
          <a:xfrm>
            <a:off x="8437685" y="4153684"/>
            <a:ext cx="3311767" cy="99274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Versions DB version for RELEASEPREVIEW channel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E8FF60E-7FCC-CFBC-D56E-4039DBAFB54B}"/>
              </a:ext>
            </a:extLst>
          </p:cNvPr>
          <p:cNvSpPr/>
          <p:nvPr/>
        </p:nvSpPr>
        <p:spPr>
          <a:xfrm>
            <a:off x="8487508" y="5298830"/>
            <a:ext cx="3311767" cy="99274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Versions DB version for RELEASE</a:t>
            </a:r>
          </a:p>
          <a:p>
            <a:pPr algn="ctr"/>
            <a:r>
              <a:rPr lang="en-US" dirty="0"/>
              <a:t>channel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DC0D27-473A-C24C-775D-3851A6A9B41D}"/>
              </a:ext>
            </a:extLst>
          </p:cNvPr>
          <p:cNvCxnSpPr>
            <a:cxnSpLocks/>
            <a:stCxn id="5" idx="6"/>
            <a:endCxn id="4" idx="1"/>
          </p:cNvCxnSpPr>
          <p:nvPr/>
        </p:nvCxnSpPr>
        <p:spPr>
          <a:xfrm>
            <a:off x="2294792" y="2901461"/>
            <a:ext cx="948703" cy="807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1DB2FA-E1AB-45B0-E30B-6EFCC0F48FEB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4813355" y="596802"/>
            <a:ext cx="541158" cy="10012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A4458F6-5610-C57A-DDA8-4207639DAEF8}"/>
              </a:ext>
            </a:extLst>
          </p:cNvPr>
          <p:cNvSpPr/>
          <p:nvPr/>
        </p:nvSpPr>
        <p:spPr>
          <a:xfrm>
            <a:off x="4170486" y="2440402"/>
            <a:ext cx="2031021" cy="6466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 DB update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06E3DB-133C-00DE-3A3D-106470F7E84E}"/>
              </a:ext>
            </a:extLst>
          </p:cNvPr>
          <p:cNvCxnSpPr>
            <a:endCxn id="6" idx="4"/>
          </p:cNvCxnSpPr>
          <p:nvPr/>
        </p:nvCxnSpPr>
        <p:spPr>
          <a:xfrm flipV="1">
            <a:off x="6210300" y="939702"/>
            <a:ext cx="172914" cy="1488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3517F3-09BF-8B09-AF52-709CAD106169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201507" y="1152287"/>
            <a:ext cx="2854567" cy="12881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E94FF6F-1BD4-C18F-2F4C-FD243183DF3C}"/>
              </a:ext>
            </a:extLst>
          </p:cNvPr>
          <p:cNvSpPr/>
          <p:nvPr/>
        </p:nvSpPr>
        <p:spPr>
          <a:xfrm>
            <a:off x="4170486" y="3244361"/>
            <a:ext cx="2031021" cy="6466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</a:t>
            </a:r>
            <a:br>
              <a:rPr lang="en-US" dirty="0"/>
            </a:br>
            <a:r>
              <a:rPr lang="en-US" dirty="0"/>
              <a:t>channel update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C6B9403-B344-C355-C1DA-D9985E4553A2}"/>
              </a:ext>
            </a:extLst>
          </p:cNvPr>
          <p:cNvSpPr/>
          <p:nvPr/>
        </p:nvSpPr>
        <p:spPr>
          <a:xfrm>
            <a:off x="4170485" y="4817400"/>
            <a:ext cx="2031022" cy="6466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</a:t>
            </a:r>
            <a:br>
              <a:rPr lang="en-US" dirty="0"/>
            </a:br>
            <a:r>
              <a:rPr lang="en-US" dirty="0"/>
              <a:t>channel update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54D53D3-FAAD-2F6C-9430-C963A173CAEE}"/>
              </a:ext>
            </a:extLst>
          </p:cNvPr>
          <p:cNvSpPr/>
          <p:nvPr/>
        </p:nvSpPr>
        <p:spPr>
          <a:xfrm>
            <a:off x="4170486" y="4048320"/>
            <a:ext cx="2031022" cy="6466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RELEASEPREVIEW channel update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9DAACC-ED7F-5916-23BD-3D4A2B8EB7E5}"/>
              </a:ext>
            </a:extLst>
          </p:cNvPr>
          <p:cNvCxnSpPr>
            <a:endCxn id="12" idx="2"/>
          </p:cNvCxnSpPr>
          <p:nvPr/>
        </p:nvCxnSpPr>
        <p:spPr>
          <a:xfrm flipV="1">
            <a:off x="6210300" y="3504911"/>
            <a:ext cx="2227385" cy="823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BF5900-F116-44B0-1E5D-037679C7970C}"/>
              </a:ext>
            </a:extLst>
          </p:cNvPr>
          <p:cNvCxnSpPr>
            <a:stCxn id="29" idx="3"/>
            <a:endCxn id="13" idx="2"/>
          </p:cNvCxnSpPr>
          <p:nvPr/>
        </p:nvCxnSpPr>
        <p:spPr>
          <a:xfrm>
            <a:off x="6201508" y="4371634"/>
            <a:ext cx="2236177" cy="2784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829DFB-29FF-4835-6D2E-4468FE617F6A}"/>
              </a:ext>
            </a:extLst>
          </p:cNvPr>
          <p:cNvCxnSpPr>
            <a:stCxn id="28" idx="3"/>
            <a:endCxn id="14" idx="2"/>
          </p:cNvCxnSpPr>
          <p:nvPr/>
        </p:nvCxnSpPr>
        <p:spPr>
          <a:xfrm>
            <a:off x="6201507" y="5140714"/>
            <a:ext cx="2286001" cy="654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FC37B0C-8114-70EC-4ECE-EA58E7B9CC08}"/>
              </a:ext>
            </a:extLst>
          </p:cNvPr>
          <p:cNvSpPr/>
          <p:nvPr/>
        </p:nvSpPr>
        <p:spPr>
          <a:xfrm>
            <a:off x="195497" y="5983165"/>
            <a:ext cx="744416" cy="199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3E5319F-0861-6BEA-9AD7-4F1278535DEE}"/>
              </a:ext>
            </a:extLst>
          </p:cNvPr>
          <p:cNvSpPr/>
          <p:nvPr/>
        </p:nvSpPr>
        <p:spPr>
          <a:xfrm>
            <a:off x="195497" y="5608222"/>
            <a:ext cx="744416" cy="19650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ED105EE-249B-931D-46C4-61D4EFDF9D4A}"/>
              </a:ext>
            </a:extLst>
          </p:cNvPr>
          <p:cNvSpPr/>
          <p:nvPr/>
        </p:nvSpPr>
        <p:spPr>
          <a:xfrm>
            <a:off x="198428" y="6360893"/>
            <a:ext cx="741485" cy="1992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2B4FA1-5287-1FAD-AAFD-A82B520C0237}"/>
              </a:ext>
            </a:extLst>
          </p:cNvPr>
          <p:cNvSpPr txBox="1"/>
          <p:nvPr/>
        </p:nvSpPr>
        <p:spPr>
          <a:xfrm>
            <a:off x="1075881" y="5521809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E416C1-7FF8-F605-1016-E43577DFA071}"/>
              </a:ext>
            </a:extLst>
          </p:cNvPr>
          <p:cNvSpPr txBox="1"/>
          <p:nvPr/>
        </p:nvSpPr>
        <p:spPr>
          <a:xfrm>
            <a:off x="1075881" y="5891141"/>
            <a:ext cx="181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 Workflow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35533D-1886-7668-E7E1-33D23A30C69D}"/>
              </a:ext>
            </a:extLst>
          </p:cNvPr>
          <p:cNvSpPr txBox="1"/>
          <p:nvPr/>
        </p:nvSpPr>
        <p:spPr>
          <a:xfrm>
            <a:off x="1078331" y="6275873"/>
            <a:ext cx="299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 Environment Approval</a:t>
            </a:r>
          </a:p>
        </p:txBody>
      </p:sp>
    </p:spTree>
    <p:extLst>
      <p:ext uri="{BB962C8B-B14F-4D97-AF65-F5344CB8AC3E}">
        <p14:creationId xmlns:p14="http://schemas.microsoft.com/office/powerpoint/2010/main" val="3341524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54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Anthoff</dc:creator>
  <cp:lastModifiedBy>David Anthoff</cp:lastModifiedBy>
  <cp:revision>1</cp:revision>
  <dcterms:created xsi:type="dcterms:W3CDTF">2022-11-27T20:00:26Z</dcterms:created>
  <dcterms:modified xsi:type="dcterms:W3CDTF">2022-11-27T21:09:02Z</dcterms:modified>
</cp:coreProperties>
</file>