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yuktha Sridhar" userId="24689a836e7998d2" providerId="LiveId" clId="{E6380569-C668-4916-844D-3B920AE61138}"/>
    <pc:docChg chg="custSel modSld">
      <pc:chgData name="Samyuktha Sridhar" userId="24689a836e7998d2" providerId="LiveId" clId="{E6380569-C668-4916-844D-3B920AE61138}" dt="2022-02-26T13:37:52.043" v="50" actId="1076"/>
      <pc:docMkLst>
        <pc:docMk/>
      </pc:docMkLst>
      <pc:sldChg chg="addSp delSp modSp mod">
        <pc:chgData name="Samyuktha Sridhar" userId="24689a836e7998d2" providerId="LiveId" clId="{E6380569-C668-4916-844D-3B920AE61138}" dt="2022-02-26T13:37:52.043" v="50" actId="1076"/>
        <pc:sldMkLst>
          <pc:docMk/>
          <pc:sldMk cId="1971559826" sldId="260"/>
        </pc:sldMkLst>
        <pc:spChg chg="mod">
          <ac:chgData name="Samyuktha Sridhar" userId="24689a836e7998d2" providerId="LiveId" clId="{E6380569-C668-4916-844D-3B920AE61138}" dt="2022-02-26T13:37:52.043" v="50" actId="1076"/>
          <ac:spMkLst>
            <pc:docMk/>
            <pc:sldMk cId="1971559826" sldId="260"/>
            <ac:spMk id="2" creationId="{86DE279C-66EE-4FC4-9C67-972F9696B447}"/>
          </ac:spMkLst>
        </pc:spChg>
        <pc:picChg chg="add del mod">
          <ac:chgData name="Samyuktha Sridhar" userId="24689a836e7998d2" providerId="LiveId" clId="{E6380569-C668-4916-844D-3B920AE61138}" dt="2022-02-26T13:31:39.871" v="47" actId="478"/>
          <ac:picMkLst>
            <pc:docMk/>
            <pc:sldMk cId="1971559826" sldId="260"/>
            <ac:picMk id="4" creationId="{9418F22C-6440-46CB-AED2-34D3974C210C}"/>
          </ac:picMkLst>
        </pc:picChg>
        <pc:picChg chg="add mod">
          <ac:chgData name="Samyuktha Sridhar" userId="24689a836e7998d2" providerId="LiveId" clId="{E6380569-C668-4916-844D-3B920AE61138}" dt="2022-02-26T13:32:08.683" v="49" actId="1076"/>
          <ac:picMkLst>
            <pc:docMk/>
            <pc:sldMk cId="1971559826" sldId="260"/>
            <ac:picMk id="6" creationId="{61A1CD73-B257-4B41-81B7-096D745D2F76}"/>
          </ac:picMkLst>
        </pc:picChg>
      </pc:sldChg>
      <pc:sldChg chg="addSp delSp modSp mod">
        <pc:chgData name="Samyuktha Sridhar" userId="24689a836e7998d2" providerId="LiveId" clId="{E6380569-C668-4916-844D-3B920AE61138}" dt="2022-02-26T13:28:00.752" v="46" actId="1076"/>
        <pc:sldMkLst>
          <pc:docMk/>
          <pc:sldMk cId="3201309493" sldId="261"/>
        </pc:sldMkLst>
        <pc:picChg chg="add del mod">
          <ac:chgData name="Samyuktha Sridhar" userId="24689a836e7998d2" providerId="LiveId" clId="{E6380569-C668-4916-844D-3B920AE61138}" dt="2022-02-26T13:27:46.617" v="44" actId="478"/>
          <ac:picMkLst>
            <pc:docMk/>
            <pc:sldMk cId="3201309493" sldId="261"/>
            <ac:picMk id="4" creationId="{CB3CD8FB-9640-45FA-B5EA-568C4240079E}"/>
          </ac:picMkLst>
        </pc:picChg>
        <pc:picChg chg="add mod">
          <ac:chgData name="Samyuktha Sridhar" userId="24689a836e7998d2" providerId="LiveId" clId="{E6380569-C668-4916-844D-3B920AE61138}" dt="2022-02-26T13:28:00.752" v="46" actId="1076"/>
          <ac:picMkLst>
            <pc:docMk/>
            <pc:sldMk cId="3201309493" sldId="261"/>
            <ac:picMk id="6" creationId="{867E4A10-C53C-4290-8352-C6663447A5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5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6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9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1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FE3E-8E10-49EA-AEEA-1EEF730B029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B49CAA-06C3-4FCB-9935-8BB20DC68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2947035" y="1828800"/>
            <a:ext cx="629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OUR DBMS PROJECT</a:t>
            </a:r>
            <a:endParaRPr lang="en-IN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3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2947035" y="480060"/>
            <a:ext cx="6297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HAVE YOU EVER WONDERED HOW TO STORE AND READ DATA EFFICIENTLY?</a:t>
            </a:r>
            <a:endParaRPr lang="en-IN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8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2947035" y="674370"/>
            <a:ext cx="6297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OUR PROJECT PROVIDES YOU THE FOLLOWING FEATURES!</a:t>
            </a:r>
            <a:endParaRPr lang="en-IN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0" y="-136319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sz="7200" dirty="0">
                <a:latin typeface="Bahnschrift Condensed" panose="020B0502040204020203" pitchFamily="34" charset="0"/>
              </a:rPr>
              <a:t>Create a table</a:t>
            </a:r>
          </a:p>
          <a:p>
            <a:r>
              <a:rPr lang="en-US" sz="7200" dirty="0">
                <a:latin typeface="Bahnschrift Condensed" panose="020B0502040204020203" pitchFamily="34" charset="0"/>
              </a:rPr>
              <a:t>      - Each column can be specified.</a:t>
            </a:r>
          </a:p>
          <a:p>
            <a:r>
              <a:rPr lang="en-US" sz="7200" dirty="0">
                <a:latin typeface="Bahnschrift Condensed" panose="020B0502040204020203" pitchFamily="34" charset="0"/>
              </a:rPr>
              <a:t>      - The sheet can be unique.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1CD73-B257-4B41-81B7-096D745D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3280001"/>
            <a:ext cx="3924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0" y="1120676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2. Insert a row</a:t>
            </a:r>
          </a:p>
          <a:p>
            <a:r>
              <a:rPr lang="en-US" sz="7200" dirty="0">
                <a:latin typeface="Bahnschrift Condensed" panose="020B0502040204020203" pitchFamily="34" charset="0"/>
              </a:rPr>
              <a:t>    - Any number of rows can be added.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E4A10-C53C-4290-8352-C6663447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84" y="3800475"/>
            <a:ext cx="3543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0" y="86868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3. Read All</a:t>
            </a:r>
          </a:p>
          <a:p>
            <a:r>
              <a:rPr lang="en-US" sz="7200" dirty="0">
                <a:latin typeface="Bahnschrift Condensed" panose="020B0502040204020203" pitchFamily="34" charset="0"/>
              </a:rPr>
              <a:t>    - All the elements in that unique     sheet can be read. </a:t>
            </a:r>
            <a:endParaRPr lang="en-IN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2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0" y="948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4. Read Row</a:t>
            </a:r>
          </a:p>
          <a:p>
            <a:r>
              <a:rPr lang="en-US" sz="7200" dirty="0">
                <a:latin typeface="Bahnschrift Condensed" panose="020B0502040204020203" pitchFamily="34" charset="0"/>
              </a:rPr>
              <a:t>    - An entire row can be read with a given value from that row.</a:t>
            </a:r>
            <a:endParaRPr lang="en-IN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1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E279C-66EE-4FC4-9C67-972F9696B447}"/>
              </a:ext>
            </a:extLst>
          </p:cNvPr>
          <p:cNvSpPr txBox="1"/>
          <p:nvPr/>
        </p:nvSpPr>
        <p:spPr>
          <a:xfrm>
            <a:off x="4170045" y="2228671"/>
            <a:ext cx="409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Condensed" panose="020B0502040204020203" pitchFamily="34" charset="0"/>
              </a:rPr>
              <a:t>THANK YOU!</a:t>
            </a:r>
            <a:endParaRPr lang="en-IN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60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97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 Condensed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Samyuktha Sridhar</dc:creator>
  <cp:lastModifiedBy>Samyuktha Sridhar</cp:lastModifiedBy>
  <cp:revision>2</cp:revision>
  <dcterms:created xsi:type="dcterms:W3CDTF">2022-02-25T14:15:31Z</dcterms:created>
  <dcterms:modified xsi:type="dcterms:W3CDTF">2022-02-26T13:37:54Z</dcterms:modified>
</cp:coreProperties>
</file>