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91F0-B065-8810-C081-2D13BFB6A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E626D-BF4A-8638-2A07-E7656EB80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538-BBF1-07E8-E898-930C70A1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FD42-D0E0-1D51-AC37-4045258D9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D853-03A6-90A6-7D14-CE6C9E08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9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6DAF-8E09-5BD7-D21E-E07EDD7AA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4FBB6-6A99-54CB-2D89-418C85582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7E431-91CF-8DD6-93DE-291CD4EDF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AE270-5C19-4B56-246C-8F3F520FD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DC8F-2CAE-173F-1E6C-DC56AC06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91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598D79-CE1C-9113-3D6D-026F919530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8DA22-B7DE-839A-C6CD-6449C3138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B6FC0-505E-7EC3-DCBB-EC3B79D6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763BF-D203-95BF-2984-3358B881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0F4F2-0A40-1CC9-1261-683C864BD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96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222B-B0BD-FCC1-1570-CBD17EC7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65C5-56B0-D0C2-5FD9-1E0B5B2CD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ED95C-A7D9-786E-1687-2CB0773E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0A6F1-7BC6-9BCC-AE54-7EEFA4E92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95820-F302-F626-BC58-180CF58F7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6707-3BB4-5994-6CF4-7B677CE95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D05D3-CC60-E4CF-028D-770B4C3FB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A1005-2F97-EEFC-57A5-3D67C1E4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7A670-2DDF-1407-5059-7DAB50774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DC98-CE7D-5A70-0379-8BE172F3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311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FB570-11D6-1A1F-A238-23CC15C16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D2826-3D88-4F0A-F342-19B05CC25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4D3A7-919F-391B-77CA-0CD9E7B41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8253-5B3C-86A8-66D1-57C26EA6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DA85-90A9-6288-265E-6BFAA4F63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5A82-5956-A5B4-1949-2010731F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37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559C-BDBD-FBC2-E869-181C886ED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28F9D-F8B9-6255-D4DC-403C66277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3DEBC-3923-D776-B7B0-2BD6B4E28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F026-F7BB-118C-0DBA-943FE5EA6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2C80B-B2C6-9418-D570-58F059141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9968CB-FBF1-A385-7441-61B7453F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3D3ACB-5700-D83E-2780-EF580179C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B8A0D-4B01-DD1A-9192-984241CE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86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F3A52-4B93-BC10-E289-02312176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ADB39-8B25-44DB-7DB0-C8475830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099FB-8DEA-FEF9-D273-C672670C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68B8A-23DF-998B-FE20-F0C6EA870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54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6F0ED-6372-923B-2C7C-A14F16342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FE4AE4-07D6-E9FA-0CE4-7C55E701E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8DC23-FF26-47B0-B93B-C9289294A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934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CBDB2-ED66-4473-41E0-25FF7B08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7FC1-5FCF-4D2A-422B-BF043DE9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0D9C3-027C-2C6D-0631-D695DF94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BE5C8-37CC-DC0D-7606-EA3A9C90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FE0C8-99E7-B05A-0187-B4D40806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18F2B-CF97-981F-5631-C5336FE3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3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CB6F-5247-8C9A-78DC-1735264C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B729C-993C-31F8-6422-86DF7BCB4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C6DD3-C153-2FD9-5719-F94F6C3D7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85A98-612A-6EE4-11B1-28F1E0EB7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F6C2-DE27-A3F4-B1E7-A9956AC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58C64-C3C0-94F6-C5CC-DD0E6B2C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29B20-76FD-FDC3-1FD2-C56C8817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EE1E-79FB-0BFD-73FA-BA36E6E2A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13667-188E-CD76-BA9D-FB8BDF6BD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E24CC-AC25-4A57-B8FB-828625E1226B}" type="datetimeFigureOut">
              <a:rPr lang="en-IN" smtClean="0"/>
              <a:t>16-12-2024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C1B55-0876-F529-97CB-2969C3B9B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C3B2A-35A6-ECC8-E4E5-1955E759F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277FC-399B-44A8-B5B2-2652418E8F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04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D3BF3-C7B9-E3EC-3538-AE7434371A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Introduction To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52E8D-5076-41E3-B0BA-CDBC863D6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7751" y="4079875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Presenting By:-</a:t>
            </a:r>
          </a:p>
          <a:p>
            <a:r>
              <a:rPr lang="en-IN" sz="1800" i="0" dirty="0">
                <a:effectLst/>
                <a:latin typeface="Arial" panose="020B0604020202020204" pitchFamily="34" charset="0"/>
              </a:rPr>
              <a:t>Abhinav </a:t>
            </a:r>
            <a:r>
              <a:rPr lang="en-IN" sz="1800" i="0" dirty="0" err="1">
                <a:effectLst/>
                <a:latin typeface="Arial" panose="020B0604020202020204" pitchFamily="34" charset="0"/>
              </a:rPr>
              <a:t>Penchala</a:t>
            </a:r>
            <a:endParaRPr lang="en-IN" sz="1800" i="0" dirty="0">
              <a:effectLst/>
              <a:latin typeface="Arial" panose="020B0604020202020204" pitchFamily="34" charset="0"/>
            </a:endParaRPr>
          </a:p>
          <a:p>
            <a:r>
              <a:rPr lang="en-IN" sz="1800" i="0" dirty="0">
                <a:effectLst/>
                <a:latin typeface="Arial" panose="020B0604020202020204" pitchFamily="34" charset="0"/>
              </a:rPr>
              <a:t>Alisha Ali</a:t>
            </a:r>
            <a:endParaRPr lang="en-IN" sz="1800" dirty="0">
              <a:latin typeface="Arial" panose="020B0604020202020204" pitchFamily="34" charset="0"/>
            </a:endParaRPr>
          </a:p>
          <a:p>
            <a:r>
              <a:rPr lang="en-IN" sz="1800" i="0" dirty="0">
                <a:effectLst/>
                <a:latin typeface="Arial" panose="020B0604020202020204" pitchFamily="34" charset="0"/>
              </a:rPr>
              <a:t>Gayatri Gide</a:t>
            </a:r>
          </a:p>
          <a:p>
            <a:r>
              <a:rPr lang="en-IN" sz="1800" i="0" dirty="0" err="1">
                <a:effectLst/>
                <a:latin typeface="Arial" panose="020B0604020202020204" pitchFamily="34" charset="0"/>
              </a:rPr>
              <a:t>Kanagalakshmi</a:t>
            </a:r>
            <a:r>
              <a:rPr lang="en-IN" sz="1800" i="0" dirty="0">
                <a:effectLst/>
                <a:latin typeface="Arial" panose="020B0604020202020204" pitchFamily="34" charset="0"/>
              </a:rPr>
              <a:t> M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E8ECE1-0391-D86D-29F0-FF0E745AF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2075" y="3750955"/>
            <a:ext cx="3099353" cy="281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5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F1E7-B1C9-8723-B6D9-19FD7B80D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0A008-2769-0D3F-C911-2901E20D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4CF2-36D1-9839-9957-D76DA190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Multicollinearity: Independent variables are strongly correlated.</a:t>
            </a:r>
          </a:p>
          <a:p>
            <a:endParaRPr lang="en-US" dirty="0"/>
          </a:p>
          <a:p>
            <a:r>
              <a:rPr lang="en-US" dirty="0"/>
              <a:t> Overfitting: Too complex model fits noise instead of the trend.</a:t>
            </a:r>
          </a:p>
          <a:p>
            <a:endParaRPr lang="en-US" dirty="0"/>
          </a:p>
          <a:p>
            <a:r>
              <a:rPr lang="en-US" dirty="0"/>
              <a:t> Underfitting: Model is too simple to capture the pattern.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82C65E-0565-4F74-A652-7FC031443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32" y="2321632"/>
            <a:ext cx="1025332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598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24125-4C9C-52FA-2C0C-3EA0BD61F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4266-8A61-AED4-DE53-D8D580AF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Learn Regression?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56571D-7CCE-9D58-511D-5C63092891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5469"/>
            <a:ext cx="8650857" cy="236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3200" b="1" dirty="0"/>
              <a:t>Applications: </a:t>
            </a:r>
          </a:p>
          <a:p>
            <a:r>
              <a:rPr lang="en-US" dirty="0"/>
              <a:t>Predict sales, stock prices, or weather.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trends and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Solve real-world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88897D-9262-44B7-DB32-EA963AE39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7237" y="2696960"/>
            <a:ext cx="3608717" cy="3279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8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4BD0-6775-CBCA-F617-B8D43A764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What is Regression?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ED2D7F-2ABF-7860-7782-B1C0451206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650857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 is a technique to find the relationship between two or more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predict one value (dependent variable) based on another (independent variable).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176C07-761E-AE79-9D25-170F9A8B0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028" y="4494362"/>
            <a:ext cx="2685972" cy="244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70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A21EC-1F91-890A-6F33-6725B7E1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7239-7530-9CD4-6ED9-B588E5CAE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Key Terms in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B3A942-EB05-69BB-6CA3-2865C687E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695" y="4389000"/>
            <a:ext cx="2314754" cy="2103875"/>
          </a:xfrm>
          <a:prstGeom prst="rect">
            <a:avLst/>
          </a:prstGeom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9FE154B3-872B-D497-0DBD-D148E9940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415435"/>
            <a:ext cx="1003970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Dependent Variable (Y):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we want to predict.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 Variable (X):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Input variable used for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 Line: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straight line that best fits the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Predicting house price (Y) based on size (X).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71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76A86-4A4E-7290-AFDA-A5A385B4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0D7F1-F481-C4D8-259A-E9160123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Regression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F1E4C7-AD32-E1A7-0A15-A4BB31DC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695" y="4389000"/>
            <a:ext cx="2314754" cy="210387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2B3D0F2A-E8AD-2464-3409-127379A21D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9188" y="2200691"/>
            <a:ext cx="853871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Linear Regression: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 independent variable.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Linear Regression: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than one independent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categorical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Types: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Polynomial, Ridge, Lasso, etc. </a:t>
            </a:r>
          </a:p>
        </p:txBody>
      </p:sp>
    </p:spTree>
    <p:extLst>
      <p:ext uri="{BB962C8B-B14F-4D97-AF65-F5344CB8AC3E}">
        <p14:creationId xmlns:p14="http://schemas.microsoft.com/office/powerpoint/2010/main" val="346314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E769D-8097-CE37-E9A4-DB5048E1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CDE1F-69CD-74F7-2CAF-88F066FF0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Models the relationship between one independent variable (X) and one dependent variable (Y).</a:t>
            </a:r>
          </a:p>
          <a:p>
            <a:r>
              <a:rPr lang="en-IN" dirty="0"/>
              <a:t>Equation: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Example: Predicting house prices based on </a:t>
            </a:r>
            <a:r>
              <a:rPr lang="en-US" dirty="0" err="1"/>
              <a:t>size.on</a:t>
            </a:r>
            <a:r>
              <a:rPr lang="en-US" dirty="0"/>
              <a:t> size.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D18A4-B822-7F07-6690-8AD001A9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251" y="2769047"/>
            <a:ext cx="2172003" cy="457264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9D267C9-6F68-249A-8E1D-9F5CA60F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2276" y="3547919"/>
            <a:ext cx="46519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β0​: Intercept (value of Y when X=0).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β1​: Slope (change in Y unit change in X).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7ADDC2-864E-62ED-1BDE-BE13AB48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057" y="3429000"/>
            <a:ext cx="2681228" cy="2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478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570D9-6BF7-9F4A-3C44-F1C21DBEF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4734-B0E7-2639-3777-5F8109376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70B1-9ACF-2D0C-8988-146E026F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Extends linear regression by using multiple independent variables.</a:t>
            </a:r>
          </a:p>
          <a:p>
            <a:r>
              <a:rPr lang="en-IN" dirty="0"/>
              <a:t>Equation: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95C59-E6BE-BC66-9BE9-BF6CC7E91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057" y="3429000"/>
            <a:ext cx="2681228" cy="2436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3B718A-1495-38A5-2367-DAB6EC668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321" y="2746033"/>
            <a:ext cx="5391902" cy="895475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2512288-A369-3A70-79B1-915EB15D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02" y="3785851"/>
            <a:ext cx="882676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Captures the effect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multiple factors on the dependent variable.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Example: Predicting house prices based on size,          location, and age of the property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20471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340B-ACAD-2093-7DF7-62DD4646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79CA1-39F3-2237-C7F0-79450A9D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A725-A2A6-DD53-B787-05AA934D0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Definition:</a:t>
            </a:r>
            <a:r>
              <a:rPr lang="en-US" dirty="0"/>
              <a:t> Used to predict categorical outcomes (e.g., yes/no, 0/1).</a:t>
            </a:r>
          </a:p>
          <a:p>
            <a:r>
              <a:rPr lang="en-US" dirty="0"/>
              <a:t>Models the probability of an event using a </a:t>
            </a:r>
            <a:r>
              <a:rPr lang="en-US" b="1" dirty="0"/>
              <a:t>sigmoid function</a:t>
            </a:r>
            <a:r>
              <a:rPr lang="en-US" dirty="0"/>
              <a:t>: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B96263C-D596-73C7-A38F-B22CB2FD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502" y="4216738"/>
            <a:ext cx="88267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Example: </a:t>
            </a:r>
            <a:r>
              <a:rPr lang="en-US" sz="2800" dirty="0"/>
              <a:t>Predicting whether a customer will buy a product (yes/no).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D8BC7-D876-990E-F6AD-17F3558B7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344" y="2986180"/>
            <a:ext cx="4862004" cy="799671"/>
          </a:xfrm>
          <a:prstGeom prst="rect">
            <a:avLst/>
          </a:prstGeom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F3F9480-8660-0ED8-ADAF-46586DB0E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606" y="3302092"/>
            <a:ext cx="3717854" cy="319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38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B4C3B-2464-03D2-6AEB-5A48DD38C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2DAA1-3AB7-4432-55CF-A65C52E4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Assumptions of Linear Regression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6E58-2DBC-8CF8-3DB3-A1C928764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4C5C81-1DAA-AD6B-F2AC-5E07FBFEB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32" y="1321357"/>
            <a:ext cx="1025332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Relationship: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X and 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Multicollinearity: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Independent variables shouldn’t be highly correlated.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Homoscedasticity: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Errors have constant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Errors are normally distributed. </a:t>
            </a:r>
          </a:p>
        </p:txBody>
      </p:sp>
    </p:spTree>
    <p:extLst>
      <p:ext uri="{BB962C8B-B14F-4D97-AF65-F5344CB8AC3E}">
        <p14:creationId xmlns:p14="http://schemas.microsoft.com/office/powerpoint/2010/main" val="407764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7F64E-377D-3CB6-EB65-288A7A6D1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E658-279D-4A15-00BA-12FB28DF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C9DA-7518-C334-F045-476A956A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434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A169E6-FEDF-AFF1-CBD6-C23CB3C89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732" y="2106189"/>
            <a:ext cx="1025332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Simple and interpretable.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 Widely used for predictive modeling.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8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/>
              <a:t>Can handle both continuous and categorical variables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353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415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Introduction To Regression</vt:lpstr>
      <vt:lpstr>What is Regression?</vt:lpstr>
      <vt:lpstr>Key Terms in Regression</vt:lpstr>
      <vt:lpstr>Types of Regression</vt:lpstr>
      <vt:lpstr>Linear Regression</vt:lpstr>
      <vt:lpstr>Multiple Regression</vt:lpstr>
      <vt:lpstr>Logistic Regression</vt:lpstr>
      <vt:lpstr>Assumptions of Linear Regression </vt:lpstr>
      <vt:lpstr>Advantages of Regression</vt:lpstr>
      <vt:lpstr>Challenges  of Regression</vt:lpstr>
      <vt:lpstr>Why Learn Regression?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Gayatri Gide</dc:creator>
  <cp:lastModifiedBy>Gayatri Gide</cp:lastModifiedBy>
  <cp:revision>2</cp:revision>
  <dcterms:created xsi:type="dcterms:W3CDTF">2024-12-15T17:17:07Z</dcterms:created>
  <dcterms:modified xsi:type="dcterms:W3CDTF">2024-12-16T05:48:24Z</dcterms:modified>
</cp:coreProperties>
</file>