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7" r:id="rId2"/>
    <p:sldId id="258" r:id="rId3"/>
    <p:sldId id="259" r:id="rId4"/>
    <p:sldId id="256" r:id="rId5"/>
    <p:sldId id="260" r:id="rId6"/>
    <p:sldId id="262" r:id="rId7"/>
    <p:sldId id="264" r:id="rId8"/>
    <p:sldId id="261" r:id="rId9"/>
    <p:sldId id="263" r:id="rId10"/>
  </p:sldIdLst>
  <p:sldSz cx="9144000" cy="5143500" type="screen16x9"/>
  <p:notesSz cx="6858000" cy="9144000"/>
  <p:embeddedFontLst>
    <p:embeddedFont>
      <p:font typeface="Bookman Old Style" panose="02050604050505020204" pitchFamily="18" charset="0"/>
      <p:regular r:id="rId12"/>
      <p:bold r:id="rId13"/>
      <p:italic r:id="rId14"/>
      <p:boldItalic r:id="rId15"/>
    </p:embeddedFont>
    <p:embeddedFont>
      <p:font typeface="Calibri" panose="020F0502020204030204" pitchFamily="34"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52">
          <p15:clr>
            <a:srgbClr val="A4A3A4"/>
          </p15:clr>
        </p15:guide>
        <p15:guide id="2" pos="2880">
          <p15:clr>
            <a:srgbClr val="A4A3A4"/>
          </p15:clr>
        </p15:guide>
        <p15:guide id="3" orient="horz" pos="341">
          <p15:clr>
            <a:srgbClr val="747775"/>
          </p15:clr>
        </p15:guide>
      </p15:sldGuideLst>
    </p:ex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56" roundtripDataSignature="AMtx7mirJ0D/MsuSXOUVxaGnMA7KvreI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5B19D5-AF80-49FF-BD23-6768F577F348}" v="1678" dt="2023-08-31T18:09:01.451"/>
    <p1510:client id="{439AFA48-BBAC-4ED0-8C40-3D0749115E7D}" v="8" dt="2023-09-04T03:11:47.527"/>
    <p1510:client id="{55B9B76E-63D6-4176-A5E7-79BAD885B14D}" v="38" dt="2023-09-04T09:26:30.287"/>
    <p1510:client id="{5C6321F2-3D00-4A79-81F0-6D83D7D8D80E}" v="7" dt="2023-09-29T06:36:57.336"/>
    <p1510:client id="{628CFB78-F59D-4092-9541-1F98747F46DA}" v="2232" dt="2023-09-01T15:11:28.169"/>
    <p1510:client id="{7888087A-DE95-4742-9084-BAA154A4C689}" v="628" dt="2023-09-01T07:15:47.187"/>
  </p1510:revLst>
</p1510:revInfo>
</file>

<file path=ppt/tableStyles.xml><?xml version="1.0" encoding="utf-8"?>
<a:tblStyleLst xmlns:a="http://schemas.openxmlformats.org/drawingml/2006/main" def="{1D3205E1-8B83-452B-8570-0B3C4014EAE2}">
  <a:tblStyle styleId="{1D3205E1-8B83-452B-8570-0B3C4014EA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15C70A-538D-417A-92C0-71925D08A8B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5D5A0FFB-A8A9-46A4-9661-18E49C95CCCC}"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9C8218C-A777-4940-B823-F447B7272C07}" styleName="Table_3">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152"/>
        <p:guide pos="2880"/>
        <p:guide orient="horz" pos="341"/>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57" Type="http://schemas.openxmlformats.org/officeDocument/2006/relationships/presProps" Target="presProps.xml"/><Relationship Id="rId61"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8.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56"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5C6321F2-3D00-4A79-81F0-6D83D7D8D80E}"/>
    <pc:docChg chg="modSld">
      <pc:chgData name="" userId="" providerId="" clId="Web-{5C6321F2-3D00-4A79-81F0-6D83D7D8D80E}" dt="2023-09-29T05:27:12.038" v="0" actId="1076"/>
      <pc:docMkLst>
        <pc:docMk/>
      </pc:docMkLst>
      <pc:sldChg chg="modSp">
        <pc:chgData name="" userId="" providerId="" clId="Web-{5C6321F2-3D00-4A79-81F0-6D83D7D8D80E}" dt="2023-09-29T05:27:12.038" v="0" actId="1076"/>
        <pc:sldMkLst>
          <pc:docMk/>
          <pc:sldMk cId="3612930716" sldId="257"/>
        </pc:sldMkLst>
        <pc:spChg chg="mod">
          <ac:chgData name="" userId="" providerId="" clId="Web-{5C6321F2-3D00-4A79-81F0-6D83D7D8D80E}" dt="2023-09-29T05:27:12.038" v="0" actId="1076"/>
          <ac:spMkLst>
            <pc:docMk/>
            <pc:sldMk cId="3612930716" sldId="257"/>
            <ac:spMk id="3" creationId="{00000000-0000-0000-0000-000000000000}"/>
          </ac:spMkLst>
        </pc:spChg>
      </pc:sldChg>
    </pc:docChg>
  </pc:docChgLst>
  <pc:docChgLst>
    <pc:chgData name="Guest User" providerId="Windows Live" clId="Web-{5C6321F2-3D00-4A79-81F0-6D83D7D8D80E}"/>
    <pc:docChg chg="modSld">
      <pc:chgData name="Guest User" userId="" providerId="Windows Live" clId="Web-{5C6321F2-3D00-4A79-81F0-6D83D7D8D80E}" dt="2023-09-29T06:06:41.386" v="3" actId="20577"/>
      <pc:docMkLst>
        <pc:docMk/>
      </pc:docMkLst>
      <pc:sldChg chg="modSp">
        <pc:chgData name="Guest User" userId="" providerId="Windows Live" clId="Web-{5C6321F2-3D00-4A79-81F0-6D83D7D8D80E}" dt="2023-09-29T06:06:41.386" v="3" actId="20577"/>
        <pc:sldMkLst>
          <pc:docMk/>
          <pc:sldMk cId="1379999314" sldId="264"/>
        </pc:sldMkLst>
        <pc:spChg chg="mod">
          <ac:chgData name="Guest User" userId="" providerId="Windows Live" clId="Web-{5C6321F2-3D00-4A79-81F0-6D83D7D8D80E}" dt="2023-09-29T06:06:41.386" v="3" actId="20577"/>
          <ac:spMkLst>
            <pc:docMk/>
            <pc:sldMk cId="1379999314" sldId="264"/>
            <ac:spMk id="11" creationId="{C375D5BC-748C-D0D3-41A0-C6A5A5667764}"/>
          </ac:spMkLst>
        </pc:spChg>
      </pc:sldChg>
    </pc:docChg>
  </pc:docChgLst>
  <pc:docChgLst>
    <pc:chgData name="abhinav reddy" userId="b718f7c7bc2d38ab" providerId="Windows Live" clId="Web-{628CFB78-F59D-4092-9541-1F98747F46DA}"/>
    <pc:docChg chg="modSld">
      <pc:chgData name="abhinav reddy" userId="b718f7c7bc2d38ab" providerId="Windows Live" clId="Web-{628CFB78-F59D-4092-9541-1F98747F46DA}" dt="2023-09-01T15:11:28.169" v="2065"/>
      <pc:docMkLst>
        <pc:docMk/>
      </pc:docMkLst>
      <pc:sldChg chg="modSp">
        <pc:chgData name="abhinav reddy" userId="b718f7c7bc2d38ab" providerId="Windows Live" clId="Web-{628CFB78-F59D-4092-9541-1F98747F46DA}" dt="2023-09-01T14:20:24.980" v="393" actId="20577"/>
        <pc:sldMkLst>
          <pc:docMk/>
          <pc:sldMk cId="0" sldId="256"/>
        </pc:sldMkLst>
        <pc:spChg chg="mod">
          <ac:chgData name="abhinav reddy" userId="b718f7c7bc2d38ab" providerId="Windows Live" clId="Web-{628CFB78-F59D-4092-9541-1F98747F46DA}" dt="2023-09-01T14:20:24.980" v="393" actId="20577"/>
          <ac:spMkLst>
            <pc:docMk/>
            <pc:sldMk cId="0" sldId="256"/>
            <ac:spMk id="5" creationId="{00000000-0000-0000-0000-000000000000}"/>
          </ac:spMkLst>
        </pc:spChg>
      </pc:sldChg>
      <pc:sldChg chg="addSp modSp">
        <pc:chgData name="abhinav reddy" userId="b718f7c7bc2d38ab" providerId="Windows Live" clId="Web-{628CFB78-F59D-4092-9541-1F98747F46DA}" dt="2023-09-01T15:11:28.169" v="2065"/>
        <pc:sldMkLst>
          <pc:docMk/>
          <pc:sldMk cId="4293442632" sldId="259"/>
        </pc:sldMkLst>
        <pc:spChg chg="add mod">
          <ac:chgData name="abhinav reddy" userId="b718f7c7bc2d38ab" providerId="Windows Live" clId="Web-{628CFB78-F59D-4092-9541-1F98747F46DA}" dt="2023-09-01T15:03:23.840" v="1754" actId="1076"/>
          <ac:spMkLst>
            <pc:docMk/>
            <pc:sldMk cId="4293442632" sldId="259"/>
            <ac:spMk id="5" creationId="{C1748510-D1BB-135C-2B87-421075E9EAD8}"/>
          </ac:spMkLst>
        </pc:spChg>
        <pc:spChg chg="mod">
          <ac:chgData name="abhinav reddy" userId="b718f7c7bc2d38ab" providerId="Windows Live" clId="Web-{628CFB78-F59D-4092-9541-1F98747F46DA}" dt="2023-09-01T14:34:45.557" v="685" actId="1076"/>
          <ac:spMkLst>
            <pc:docMk/>
            <pc:sldMk cId="4293442632" sldId="259"/>
            <ac:spMk id="120" creationId="{00000000-0000-0000-0000-000000000000}"/>
          </ac:spMkLst>
        </pc:spChg>
        <pc:graphicFrameChg chg="mod modGraphic">
          <ac:chgData name="abhinav reddy" userId="b718f7c7bc2d38ab" providerId="Windows Live" clId="Web-{628CFB78-F59D-4092-9541-1F98747F46DA}" dt="2023-09-01T15:11:28.169" v="2065"/>
          <ac:graphicFrameMkLst>
            <pc:docMk/>
            <pc:sldMk cId="4293442632" sldId="259"/>
            <ac:graphicFrameMk id="3" creationId="{00000000-0000-0000-0000-000000000000}"/>
          </ac:graphicFrameMkLst>
        </pc:graphicFrameChg>
      </pc:sldChg>
      <pc:sldChg chg="modSp">
        <pc:chgData name="abhinav reddy" userId="b718f7c7bc2d38ab" providerId="Windows Live" clId="Web-{628CFB78-F59D-4092-9541-1F98747F46DA}" dt="2023-09-01T14:28:34.606" v="428" actId="1076"/>
        <pc:sldMkLst>
          <pc:docMk/>
          <pc:sldMk cId="133783369" sldId="260"/>
        </pc:sldMkLst>
        <pc:spChg chg="mod">
          <ac:chgData name="abhinav reddy" userId="b718f7c7bc2d38ab" providerId="Windows Live" clId="Web-{628CFB78-F59D-4092-9541-1F98747F46DA}" dt="2023-09-01T14:27:48.199" v="420" actId="20577"/>
          <ac:spMkLst>
            <pc:docMk/>
            <pc:sldMk cId="133783369" sldId="260"/>
            <ac:spMk id="6" creationId="{200DA76A-9A62-3876-9264-3CCE592D048C}"/>
          </ac:spMkLst>
        </pc:spChg>
        <pc:spChg chg="mod">
          <ac:chgData name="abhinav reddy" userId="b718f7c7bc2d38ab" providerId="Windows Live" clId="Web-{628CFB78-F59D-4092-9541-1F98747F46DA}" dt="2023-09-01T14:28:34.606" v="428" actId="1076"/>
          <ac:spMkLst>
            <pc:docMk/>
            <pc:sldMk cId="133783369" sldId="260"/>
            <ac:spMk id="8" creationId="{3449DE5F-12DB-1031-F5DD-40B82C3074C4}"/>
          </ac:spMkLst>
        </pc:spChg>
        <pc:picChg chg="mod">
          <ac:chgData name="abhinav reddy" userId="b718f7c7bc2d38ab" providerId="Windows Live" clId="Web-{628CFB78-F59D-4092-9541-1F98747F46DA}" dt="2023-09-01T14:20:45.012" v="394" actId="14100"/>
          <ac:picMkLst>
            <pc:docMk/>
            <pc:sldMk cId="133783369" sldId="260"/>
            <ac:picMk id="7" creationId="{386EC1B5-3AF9-AEF1-9F6F-1ACD056471E7}"/>
          </ac:picMkLst>
        </pc:picChg>
      </pc:sldChg>
      <pc:sldChg chg="modSp">
        <pc:chgData name="abhinav reddy" userId="b718f7c7bc2d38ab" providerId="Windows Live" clId="Web-{628CFB78-F59D-4092-9541-1F98747F46DA}" dt="2023-09-01T14:21:25.779" v="396" actId="1076"/>
        <pc:sldMkLst>
          <pc:docMk/>
          <pc:sldMk cId="2864419330" sldId="262"/>
        </pc:sldMkLst>
        <pc:spChg chg="mod">
          <ac:chgData name="abhinav reddy" userId="b718f7c7bc2d38ab" providerId="Windows Live" clId="Web-{628CFB78-F59D-4092-9541-1F98747F46DA}" dt="2023-09-01T14:21:25.779" v="396" actId="1076"/>
          <ac:spMkLst>
            <pc:docMk/>
            <pc:sldMk cId="2864419330" sldId="262"/>
            <ac:spMk id="120" creationId="{00000000-0000-0000-0000-000000000000}"/>
          </ac:spMkLst>
        </pc:spChg>
      </pc:sldChg>
    </pc:docChg>
  </pc:docChgLst>
  <pc:docChgLst>
    <pc:chgData name="Guest User" providerId="Windows Live" clId="Web-{439AFA48-BBAC-4ED0-8C40-3D0749115E7D}"/>
    <pc:docChg chg="modSld">
      <pc:chgData name="Guest User" userId="" providerId="Windows Live" clId="Web-{439AFA48-BBAC-4ED0-8C40-3D0749115E7D}" dt="2023-09-04T03:11:44.417" v="5"/>
      <pc:docMkLst>
        <pc:docMk/>
      </pc:docMkLst>
      <pc:sldChg chg="modSp">
        <pc:chgData name="Guest User" userId="" providerId="Windows Live" clId="Web-{439AFA48-BBAC-4ED0-8C40-3D0749115E7D}" dt="2023-09-04T03:11:44.417" v="5"/>
        <pc:sldMkLst>
          <pc:docMk/>
          <pc:sldMk cId="4293442632" sldId="259"/>
        </pc:sldMkLst>
        <pc:graphicFrameChg chg="mod modGraphic">
          <ac:chgData name="Guest User" userId="" providerId="Windows Live" clId="Web-{439AFA48-BBAC-4ED0-8C40-3D0749115E7D}" dt="2023-09-04T03:11:44.417" v="5"/>
          <ac:graphicFrameMkLst>
            <pc:docMk/>
            <pc:sldMk cId="4293442632" sldId="259"/>
            <ac:graphicFrameMk id="3" creationId="{00000000-0000-0000-0000-000000000000}"/>
          </ac:graphicFrameMkLst>
        </pc:graphicFrameChg>
      </pc:sldChg>
    </pc:docChg>
  </pc:docChgLst>
  <pc:docChgLst>
    <pc:chgData clId="Web-{55B9B76E-63D6-4176-A5E7-79BAD885B14D}"/>
    <pc:docChg chg="modSld">
      <pc:chgData name="" userId="" providerId="" clId="Web-{55B9B76E-63D6-4176-A5E7-79BAD885B14D}" dt="2023-09-04T08:57:42.157" v="0" actId="1076"/>
      <pc:docMkLst>
        <pc:docMk/>
      </pc:docMkLst>
      <pc:sldChg chg="modSp">
        <pc:chgData name="" userId="" providerId="" clId="Web-{55B9B76E-63D6-4176-A5E7-79BAD885B14D}" dt="2023-09-04T08:57:42.157" v="0" actId="1076"/>
        <pc:sldMkLst>
          <pc:docMk/>
          <pc:sldMk cId="1379999314" sldId="264"/>
        </pc:sldMkLst>
        <pc:picChg chg="mod">
          <ac:chgData name="" userId="" providerId="" clId="Web-{55B9B76E-63D6-4176-A5E7-79BAD885B14D}" dt="2023-09-04T08:57:42.157" v="0" actId="1076"/>
          <ac:picMkLst>
            <pc:docMk/>
            <pc:sldMk cId="1379999314" sldId="264"/>
            <ac:picMk id="2050" creationId="{C778655D-A057-077C-5A41-BD68AAF4A858}"/>
          </ac:picMkLst>
        </pc:picChg>
      </pc:sldChg>
    </pc:docChg>
  </pc:docChgLst>
  <pc:docChgLst>
    <pc:chgData name="Guest User" providerId="Windows Live" clId="Web-{55B9B76E-63D6-4176-A5E7-79BAD885B14D}"/>
    <pc:docChg chg="modSld">
      <pc:chgData name="Guest User" userId="" providerId="Windows Live" clId="Web-{55B9B76E-63D6-4176-A5E7-79BAD885B14D}" dt="2023-09-04T09:26:27.209" v="17" actId="20577"/>
      <pc:docMkLst>
        <pc:docMk/>
      </pc:docMkLst>
      <pc:sldChg chg="modSp">
        <pc:chgData name="Guest User" userId="" providerId="Windows Live" clId="Web-{55B9B76E-63D6-4176-A5E7-79BAD885B14D}" dt="2023-09-04T09:26:27.209" v="17" actId="20577"/>
        <pc:sldMkLst>
          <pc:docMk/>
          <pc:sldMk cId="1904107973" sldId="263"/>
        </pc:sldMkLst>
        <pc:spChg chg="mod">
          <ac:chgData name="Guest User" userId="" providerId="Windows Live" clId="Web-{55B9B76E-63D6-4176-A5E7-79BAD885B14D}" dt="2023-09-04T09:26:08.521" v="15" actId="20577"/>
          <ac:spMkLst>
            <pc:docMk/>
            <pc:sldMk cId="1904107973" sldId="263"/>
            <ac:spMk id="5" creationId="{93C5F68C-DEBD-D39E-1070-4DC4A22BF555}"/>
          </ac:spMkLst>
        </pc:spChg>
        <pc:spChg chg="mod">
          <ac:chgData name="Guest User" userId="" providerId="Windows Live" clId="Web-{55B9B76E-63D6-4176-A5E7-79BAD885B14D}" dt="2023-09-04T09:26:18.803" v="16" actId="20577"/>
          <ac:spMkLst>
            <pc:docMk/>
            <pc:sldMk cId="1904107973" sldId="263"/>
            <ac:spMk id="6" creationId="{B0BE5FEE-B5DF-ECD5-F3A7-D58F948E81FE}"/>
          </ac:spMkLst>
        </pc:spChg>
        <pc:spChg chg="mod">
          <ac:chgData name="Guest User" userId="" providerId="Windows Live" clId="Web-{55B9B76E-63D6-4176-A5E7-79BAD885B14D}" dt="2023-09-04T09:26:27.209" v="17" actId="20577"/>
          <ac:spMkLst>
            <pc:docMk/>
            <pc:sldMk cId="1904107973" sldId="263"/>
            <ac:spMk id="7" creationId="{C22266C1-E21B-416D-5D5F-B125A43D73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7306491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908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446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20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56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8682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835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2357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5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65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207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3020"/>
              </a:spcBef>
              <a:spcAft>
                <a:spcPts val="0"/>
              </a:spcAft>
              <a:buSzPts val="15100"/>
              <a:buChar char="•"/>
              <a:defRPr/>
            </a:lvl1pPr>
            <a:lvl2pPr marL="914400" lvl="1" indent="-1066800" algn="l">
              <a:lnSpc>
                <a:spcPct val="100000"/>
              </a:lnSpc>
              <a:spcBef>
                <a:spcPts val="2640"/>
              </a:spcBef>
              <a:spcAft>
                <a:spcPts val="0"/>
              </a:spcAft>
              <a:buSzPts val="13200"/>
              <a:buChar char="–"/>
              <a:defRPr/>
            </a:lvl2pPr>
            <a:lvl3pPr marL="1371600" lvl="2" indent="-946150" algn="l">
              <a:lnSpc>
                <a:spcPct val="100000"/>
              </a:lnSpc>
              <a:spcBef>
                <a:spcPts val="2260"/>
              </a:spcBef>
              <a:spcAft>
                <a:spcPts val="0"/>
              </a:spcAft>
              <a:buSzPts val="11300"/>
              <a:buChar char="•"/>
              <a:defRPr/>
            </a:lvl3pPr>
            <a:lvl4pPr marL="1828800" lvl="3" indent="-825500" algn="l">
              <a:lnSpc>
                <a:spcPct val="100000"/>
              </a:lnSpc>
              <a:spcBef>
                <a:spcPts val="1880"/>
              </a:spcBef>
              <a:spcAft>
                <a:spcPts val="0"/>
              </a:spcAft>
              <a:buSzPts val="9400"/>
              <a:buChar char="–"/>
              <a:defRPr/>
            </a:lvl4pPr>
            <a:lvl5pPr marL="2286000" lvl="4" indent="-825500" algn="l">
              <a:lnSpc>
                <a:spcPct val="100000"/>
              </a:lnSpc>
              <a:spcBef>
                <a:spcPts val="1880"/>
              </a:spcBef>
              <a:spcAft>
                <a:spcPts val="0"/>
              </a:spcAft>
              <a:buSzPts val="9400"/>
              <a:buChar char="»"/>
              <a:defRPr/>
            </a:lvl5pPr>
            <a:lvl6pPr marL="2743200" lvl="5" indent="-825500" algn="l">
              <a:lnSpc>
                <a:spcPct val="100000"/>
              </a:lnSpc>
              <a:spcBef>
                <a:spcPts val="1880"/>
              </a:spcBef>
              <a:spcAft>
                <a:spcPts val="0"/>
              </a:spcAft>
              <a:buSzPts val="9400"/>
              <a:buChar char="•"/>
              <a:defRPr/>
            </a:lvl6pPr>
            <a:lvl7pPr marL="3200400" lvl="6" indent="-825500" algn="l">
              <a:lnSpc>
                <a:spcPct val="100000"/>
              </a:lnSpc>
              <a:spcBef>
                <a:spcPts val="1880"/>
              </a:spcBef>
              <a:spcAft>
                <a:spcPts val="0"/>
              </a:spcAft>
              <a:buSzPts val="9400"/>
              <a:buChar char="•"/>
              <a:defRPr/>
            </a:lvl7pPr>
            <a:lvl8pPr marL="3657600" lvl="7" indent="-825500" algn="l">
              <a:lnSpc>
                <a:spcPct val="100000"/>
              </a:lnSpc>
              <a:spcBef>
                <a:spcPts val="1880"/>
              </a:spcBef>
              <a:spcAft>
                <a:spcPts val="0"/>
              </a:spcAft>
              <a:buSzPts val="9400"/>
              <a:buChar char="•"/>
              <a:defRPr/>
            </a:lvl8pPr>
            <a:lvl9pPr marL="4114800" lvl="8" indent="-825500" algn="l">
              <a:lnSpc>
                <a:spcPct val="100000"/>
              </a:lnSpc>
              <a:spcBef>
                <a:spcPts val="1880"/>
              </a:spcBef>
              <a:spcAft>
                <a:spcPts val="0"/>
              </a:spcAft>
              <a:buSzPts val="9400"/>
              <a:buChar char="•"/>
              <a:defRPr/>
            </a:lvl9pPr>
          </a:lstStyle>
          <a:p>
            <a:endParaRPr/>
          </a:p>
        </p:txBody>
      </p:sp>
      <p:sp>
        <p:nvSpPr>
          <p:cNvPr id="14" name="Google Shape;14;p20"/>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Department of Computer Science and Engineering</a:t>
            </a:r>
            <a:endParaRPr/>
          </a:p>
        </p:txBody>
      </p:sp>
      <p:sp>
        <p:nvSpPr>
          <p:cNvPr id="16" name="Google Shape;16;p20"/>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0" name="Google Shape;20;p21"/>
          <p:cNvSpPr txBox="1">
            <a:spLocks noGrp="1"/>
          </p:cNvSpPr>
          <p:nvPr>
            <p:ph type="body" idx="2"/>
          </p:nvPr>
        </p:nvSpPr>
        <p:spPr>
          <a:xfrm>
            <a:off x="4648200" y="1200152"/>
            <a:ext cx="4038600" cy="3394500"/>
          </a:xfrm>
          <a:prstGeom prst="rect">
            <a:avLst/>
          </a:prstGeom>
          <a:noFill/>
          <a:ln>
            <a:noFill/>
          </a:ln>
        </p:spPr>
        <p:txBody>
          <a:bodyPr spcFirstLastPara="1" wrap="square" lIns="94100" tIns="47025" rIns="94100" bIns="47025" anchor="t" anchorCtr="0">
            <a:noAutofit/>
          </a:bodyPr>
          <a:lstStyle>
            <a:lvl1pPr marL="457200" lvl="0" indent="-1066800" algn="l">
              <a:lnSpc>
                <a:spcPct val="100000"/>
              </a:lnSpc>
              <a:spcBef>
                <a:spcPts val="577"/>
              </a:spcBef>
              <a:spcAft>
                <a:spcPts val="0"/>
              </a:spcAft>
              <a:buClr>
                <a:schemeClr val="dk1"/>
              </a:buClr>
              <a:buSzPts val="13200"/>
              <a:buChar char="•"/>
              <a:defRPr sz="2900"/>
            </a:lvl1pPr>
            <a:lvl2pPr marL="914400" lvl="1" indent="-946150" algn="l">
              <a:lnSpc>
                <a:spcPct val="100000"/>
              </a:lnSpc>
              <a:spcBef>
                <a:spcPts val="494"/>
              </a:spcBef>
              <a:spcAft>
                <a:spcPts val="0"/>
              </a:spcAft>
              <a:buClr>
                <a:schemeClr val="dk1"/>
              </a:buClr>
              <a:buSzPts val="11300"/>
              <a:buChar char="–"/>
              <a:defRPr sz="2500"/>
            </a:lvl2pPr>
            <a:lvl3pPr marL="1371600" lvl="2" indent="-825500" algn="l">
              <a:lnSpc>
                <a:spcPct val="100000"/>
              </a:lnSpc>
              <a:spcBef>
                <a:spcPts val="411"/>
              </a:spcBef>
              <a:spcAft>
                <a:spcPts val="0"/>
              </a:spcAft>
              <a:buClr>
                <a:schemeClr val="dk1"/>
              </a:buClr>
              <a:buSzPts val="9400"/>
              <a:buChar char="•"/>
              <a:defRPr sz="2100"/>
            </a:lvl3pPr>
            <a:lvl4pPr marL="1828800" lvl="3" indent="-768350" algn="l">
              <a:lnSpc>
                <a:spcPct val="100000"/>
              </a:lnSpc>
              <a:spcBef>
                <a:spcPts val="372"/>
              </a:spcBef>
              <a:spcAft>
                <a:spcPts val="0"/>
              </a:spcAft>
              <a:buClr>
                <a:schemeClr val="dk1"/>
              </a:buClr>
              <a:buSzPts val="8500"/>
              <a:buChar char="–"/>
              <a:defRPr sz="1900"/>
            </a:lvl4pPr>
            <a:lvl5pPr marL="2286000" lvl="4" indent="-768350" algn="l">
              <a:lnSpc>
                <a:spcPct val="100000"/>
              </a:lnSpc>
              <a:spcBef>
                <a:spcPts val="372"/>
              </a:spcBef>
              <a:spcAft>
                <a:spcPts val="0"/>
              </a:spcAft>
              <a:buClr>
                <a:schemeClr val="dk1"/>
              </a:buClr>
              <a:buSzPts val="8500"/>
              <a:buChar char="»"/>
              <a:defRPr sz="1900"/>
            </a:lvl5pPr>
            <a:lvl6pPr marL="2743200" lvl="5" indent="-768350" algn="l">
              <a:lnSpc>
                <a:spcPct val="100000"/>
              </a:lnSpc>
              <a:spcBef>
                <a:spcPts val="372"/>
              </a:spcBef>
              <a:spcAft>
                <a:spcPts val="0"/>
              </a:spcAft>
              <a:buClr>
                <a:schemeClr val="dk1"/>
              </a:buClr>
              <a:buSzPts val="8500"/>
              <a:buChar char="•"/>
              <a:defRPr sz="1900"/>
            </a:lvl6pPr>
            <a:lvl7pPr marL="3200400" lvl="6" indent="-768350" algn="l">
              <a:lnSpc>
                <a:spcPct val="100000"/>
              </a:lnSpc>
              <a:spcBef>
                <a:spcPts val="372"/>
              </a:spcBef>
              <a:spcAft>
                <a:spcPts val="0"/>
              </a:spcAft>
              <a:buClr>
                <a:schemeClr val="dk1"/>
              </a:buClr>
              <a:buSzPts val="8500"/>
              <a:buChar char="•"/>
              <a:defRPr sz="1900"/>
            </a:lvl7pPr>
            <a:lvl8pPr marL="3657600" lvl="7" indent="-768350" algn="l">
              <a:lnSpc>
                <a:spcPct val="100000"/>
              </a:lnSpc>
              <a:spcBef>
                <a:spcPts val="372"/>
              </a:spcBef>
              <a:spcAft>
                <a:spcPts val="0"/>
              </a:spcAft>
              <a:buClr>
                <a:schemeClr val="dk1"/>
              </a:buClr>
              <a:buSzPts val="8500"/>
              <a:buChar char="•"/>
              <a:defRPr sz="1900"/>
            </a:lvl8pPr>
            <a:lvl9pPr marL="4114800" lvl="8" indent="-768350" algn="l">
              <a:lnSpc>
                <a:spcPct val="100000"/>
              </a:lnSpc>
              <a:spcBef>
                <a:spcPts val="372"/>
              </a:spcBef>
              <a:spcAft>
                <a:spcPts val="0"/>
              </a:spcAft>
              <a:buClr>
                <a:schemeClr val="dk1"/>
              </a:buClr>
              <a:buSzPts val="8500"/>
              <a:buChar char="•"/>
              <a:defRPr sz="1900"/>
            </a:lvl9pPr>
          </a:lstStyle>
          <a:p>
            <a:endParaRPr/>
          </a:p>
        </p:txBody>
      </p:sp>
      <p:sp>
        <p:nvSpPr>
          <p:cNvPr id="21" name="Google Shape;21;p21"/>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2" name="Google Shape;22;p21"/>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23" name="Google Shape;23;p2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4"/>
        <p:cNvGrpSpPr/>
        <p:nvPr/>
      </p:nvGrpSpPr>
      <p:grpSpPr>
        <a:xfrm>
          <a:off x="0" y="0"/>
          <a:ext cx="0" cy="0"/>
          <a:chOff x="0" y="0"/>
          <a:chExt cx="0" cy="0"/>
        </a:xfrm>
      </p:grpSpPr>
      <p:sp>
        <p:nvSpPr>
          <p:cNvPr id="25" name="Google Shape;25;p22"/>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207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body" idx="1"/>
          </p:nvPr>
        </p:nvSpPr>
        <p:spPr>
          <a:xfrm>
            <a:off x="457200" y="1151335"/>
            <a:ext cx="40401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7" name="Google Shape;27;p22"/>
          <p:cNvSpPr txBox="1">
            <a:spLocks noGrp="1"/>
          </p:cNvSpPr>
          <p:nvPr>
            <p:ph type="body" idx="2"/>
          </p:nvPr>
        </p:nvSpPr>
        <p:spPr>
          <a:xfrm>
            <a:off x="457200" y="1631156"/>
            <a:ext cx="40401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28" name="Google Shape;28;p22"/>
          <p:cNvSpPr txBox="1">
            <a:spLocks noGrp="1"/>
          </p:cNvSpPr>
          <p:nvPr>
            <p:ph type="body" idx="3"/>
          </p:nvPr>
        </p:nvSpPr>
        <p:spPr>
          <a:xfrm>
            <a:off x="4645026" y="1151335"/>
            <a:ext cx="4041900" cy="480000"/>
          </a:xfrm>
          <a:prstGeom prst="rect">
            <a:avLst/>
          </a:prstGeom>
          <a:noFill/>
          <a:ln>
            <a:noFill/>
          </a:ln>
        </p:spPr>
        <p:txBody>
          <a:bodyPr spcFirstLastPara="1" wrap="square" lIns="94100" tIns="47025" rIns="94100" bIns="47025" anchor="b" anchorCtr="0">
            <a:noAutofit/>
          </a:bodyPr>
          <a:lstStyle>
            <a:lvl1pPr marL="457200" lvl="0" indent="-228600" algn="l">
              <a:lnSpc>
                <a:spcPct val="100000"/>
              </a:lnSpc>
              <a:spcBef>
                <a:spcPts val="494"/>
              </a:spcBef>
              <a:spcAft>
                <a:spcPts val="0"/>
              </a:spcAft>
              <a:buClr>
                <a:schemeClr val="dk1"/>
              </a:buClr>
              <a:buSzPts val="11300"/>
              <a:buNone/>
              <a:defRPr sz="2500" b="1"/>
            </a:lvl1pPr>
            <a:lvl2pPr marL="914400" lvl="1" indent="-228600" algn="l">
              <a:lnSpc>
                <a:spcPct val="100000"/>
              </a:lnSpc>
              <a:spcBef>
                <a:spcPts val="411"/>
              </a:spcBef>
              <a:spcAft>
                <a:spcPts val="0"/>
              </a:spcAft>
              <a:buClr>
                <a:schemeClr val="dk1"/>
              </a:buClr>
              <a:buSzPts val="9400"/>
              <a:buNone/>
              <a:defRPr sz="2100" b="1"/>
            </a:lvl2pPr>
            <a:lvl3pPr marL="1371600" lvl="2" indent="-228600" algn="l">
              <a:lnSpc>
                <a:spcPct val="100000"/>
              </a:lnSpc>
              <a:spcBef>
                <a:spcPts val="372"/>
              </a:spcBef>
              <a:spcAft>
                <a:spcPts val="0"/>
              </a:spcAft>
              <a:buClr>
                <a:schemeClr val="dk1"/>
              </a:buClr>
              <a:buSzPts val="8500"/>
              <a:buNone/>
              <a:defRPr sz="1900" b="1"/>
            </a:lvl3pPr>
            <a:lvl4pPr marL="1828800" lvl="3" indent="-228600" algn="l">
              <a:lnSpc>
                <a:spcPct val="100000"/>
              </a:lnSpc>
              <a:spcBef>
                <a:spcPts val="328"/>
              </a:spcBef>
              <a:spcAft>
                <a:spcPts val="0"/>
              </a:spcAft>
              <a:buClr>
                <a:schemeClr val="dk1"/>
              </a:buClr>
              <a:buSzPts val="7500"/>
              <a:buNone/>
              <a:defRPr sz="1600" b="1"/>
            </a:lvl4pPr>
            <a:lvl5pPr marL="2286000" lvl="4" indent="-228600" algn="l">
              <a:lnSpc>
                <a:spcPct val="100000"/>
              </a:lnSpc>
              <a:spcBef>
                <a:spcPts val="328"/>
              </a:spcBef>
              <a:spcAft>
                <a:spcPts val="0"/>
              </a:spcAft>
              <a:buClr>
                <a:schemeClr val="dk1"/>
              </a:buClr>
              <a:buSzPts val="7500"/>
              <a:buNone/>
              <a:defRPr sz="1600" b="1"/>
            </a:lvl5pPr>
            <a:lvl6pPr marL="2743200" lvl="5" indent="-228600" algn="l">
              <a:lnSpc>
                <a:spcPct val="100000"/>
              </a:lnSpc>
              <a:spcBef>
                <a:spcPts val="328"/>
              </a:spcBef>
              <a:spcAft>
                <a:spcPts val="0"/>
              </a:spcAft>
              <a:buClr>
                <a:schemeClr val="dk1"/>
              </a:buClr>
              <a:buSzPts val="7500"/>
              <a:buNone/>
              <a:defRPr sz="1600" b="1"/>
            </a:lvl6pPr>
            <a:lvl7pPr marL="3200400" lvl="6" indent="-228600" algn="l">
              <a:lnSpc>
                <a:spcPct val="100000"/>
              </a:lnSpc>
              <a:spcBef>
                <a:spcPts val="328"/>
              </a:spcBef>
              <a:spcAft>
                <a:spcPts val="0"/>
              </a:spcAft>
              <a:buClr>
                <a:schemeClr val="dk1"/>
              </a:buClr>
              <a:buSzPts val="7500"/>
              <a:buNone/>
              <a:defRPr sz="1600" b="1"/>
            </a:lvl7pPr>
            <a:lvl8pPr marL="3657600" lvl="7" indent="-228600" algn="l">
              <a:lnSpc>
                <a:spcPct val="100000"/>
              </a:lnSpc>
              <a:spcBef>
                <a:spcPts val="328"/>
              </a:spcBef>
              <a:spcAft>
                <a:spcPts val="0"/>
              </a:spcAft>
              <a:buClr>
                <a:schemeClr val="dk1"/>
              </a:buClr>
              <a:buSzPts val="7500"/>
              <a:buNone/>
              <a:defRPr sz="1600" b="1"/>
            </a:lvl8pPr>
            <a:lvl9pPr marL="4114800" lvl="8" indent="-228600" algn="l">
              <a:lnSpc>
                <a:spcPct val="100000"/>
              </a:lnSpc>
              <a:spcBef>
                <a:spcPts val="328"/>
              </a:spcBef>
              <a:spcAft>
                <a:spcPts val="0"/>
              </a:spcAft>
              <a:buClr>
                <a:schemeClr val="dk1"/>
              </a:buClr>
              <a:buSzPts val="7500"/>
              <a:buNone/>
              <a:defRPr sz="1600" b="1"/>
            </a:lvl9pPr>
          </a:lstStyle>
          <a:p>
            <a:endParaRPr/>
          </a:p>
        </p:txBody>
      </p:sp>
      <p:sp>
        <p:nvSpPr>
          <p:cNvPr id="29" name="Google Shape;29;p22"/>
          <p:cNvSpPr txBox="1">
            <a:spLocks noGrp="1"/>
          </p:cNvSpPr>
          <p:nvPr>
            <p:ph type="body" idx="4"/>
          </p:nvPr>
        </p:nvSpPr>
        <p:spPr>
          <a:xfrm>
            <a:off x="4645026" y="1631156"/>
            <a:ext cx="4041900" cy="2963400"/>
          </a:xfrm>
          <a:prstGeom prst="rect">
            <a:avLst/>
          </a:prstGeom>
          <a:noFill/>
          <a:ln>
            <a:noFill/>
          </a:ln>
        </p:spPr>
        <p:txBody>
          <a:bodyPr spcFirstLastPara="1" wrap="square" lIns="94100" tIns="47025" rIns="94100" bIns="47025" anchor="t" anchorCtr="0">
            <a:noAutofit/>
          </a:bodyPr>
          <a:lstStyle>
            <a:lvl1pPr marL="457200" lvl="0" indent="-946150" algn="l">
              <a:lnSpc>
                <a:spcPct val="100000"/>
              </a:lnSpc>
              <a:spcBef>
                <a:spcPts val="494"/>
              </a:spcBef>
              <a:spcAft>
                <a:spcPts val="0"/>
              </a:spcAft>
              <a:buClr>
                <a:schemeClr val="dk1"/>
              </a:buClr>
              <a:buSzPts val="11300"/>
              <a:buChar char="•"/>
              <a:defRPr sz="2500"/>
            </a:lvl1pPr>
            <a:lvl2pPr marL="914400" lvl="1" indent="-825500" algn="l">
              <a:lnSpc>
                <a:spcPct val="100000"/>
              </a:lnSpc>
              <a:spcBef>
                <a:spcPts val="411"/>
              </a:spcBef>
              <a:spcAft>
                <a:spcPts val="0"/>
              </a:spcAft>
              <a:buClr>
                <a:schemeClr val="dk1"/>
              </a:buClr>
              <a:buSzPts val="9400"/>
              <a:buChar char="–"/>
              <a:defRPr sz="2100"/>
            </a:lvl2pPr>
            <a:lvl3pPr marL="1371600" lvl="2" indent="-768350" algn="l">
              <a:lnSpc>
                <a:spcPct val="100000"/>
              </a:lnSpc>
              <a:spcBef>
                <a:spcPts val="372"/>
              </a:spcBef>
              <a:spcAft>
                <a:spcPts val="0"/>
              </a:spcAft>
              <a:buClr>
                <a:schemeClr val="dk1"/>
              </a:buClr>
              <a:buSzPts val="8500"/>
              <a:buChar char="•"/>
              <a:defRPr sz="1900"/>
            </a:lvl3pPr>
            <a:lvl4pPr marL="1828800" lvl="3" indent="-704850" algn="l">
              <a:lnSpc>
                <a:spcPct val="100000"/>
              </a:lnSpc>
              <a:spcBef>
                <a:spcPts val="328"/>
              </a:spcBef>
              <a:spcAft>
                <a:spcPts val="0"/>
              </a:spcAft>
              <a:buClr>
                <a:schemeClr val="dk1"/>
              </a:buClr>
              <a:buSzPts val="7500"/>
              <a:buChar char="–"/>
              <a:defRPr sz="1600"/>
            </a:lvl4pPr>
            <a:lvl5pPr marL="2286000" lvl="4" indent="-704850" algn="l">
              <a:lnSpc>
                <a:spcPct val="100000"/>
              </a:lnSpc>
              <a:spcBef>
                <a:spcPts val="328"/>
              </a:spcBef>
              <a:spcAft>
                <a:spcPts val="0"/>
              </a:spcAft>
              <a:buClr>
                <a:schemeClr val="dk1"/>
              </a:buClr>
              <a:buSzPts val="7500"/>
              <a:buChar char="»"/>
              <a:defRPr sz="1600"/>
            </a:lvl5pPr>
            <a:lvl6pPr marL="2743200" lvl="5" indent="-704850" algn="l">
              <a:lnSpc>
                <a:spcPct val="100000"/>
              </a:lnSpc>
              <a:spcBef>
                <a:spcPts val="328"/>
              </a:spcBef>
              <a:spcAft>
                <a:spcPts val="0"/>
              </a:spcAft>
              <a:buClr>
                <a:schemeClr val="dk1"/>
              </a:buClr>
              <a:buSzPts val="7500"/>
              <a:buChar char="•"/>
              <a:defRPr sz="1600"/>
            </a:lvl6pPr>
            <a:lvl7pPr marL="3200400" lvl="6" indent="-704850" algn="l">
              <a:lnSpc>
                <a:spcPct val="100000"/>
              </a:lnSpc>
              <a:spcBef>
                <a:spcPts val="328"/>
              </a:spcBef>
              <a:spcAft>
                <a:spcPts val="0"/>
              </a:spcAft>
              <a:buClr>
                <a:schemeClr val="dk1"/>
              </a:buClr>
              <a:buSzPts val="7500"/>
              <a:buChar char="•"/>
              <a:defRPr sz="1600"/>
            </a:lvl7pPr>
            <a:lvl8pPr marL="3657600" lvl="7" indent="-704850" algn="l">
              <a:lnSpc>
                <a:spcPct val="100000"/>
              </a:lnSpc>
              <a:spcBef>
                <a:spcPts val="328"/>
              </a:spcBef>
              <a:spcAft>
                <a:spcPts val="0"/>
              </a:spcAft>
              <a:buClr>
                <a:schemeClr val="dk1"/>
              </a:buClr>
              <a:buSzPts val="7500"/>
              <a:buChar char="•"/>
              <a:defRPr sz="1600"/>
            </a:lvl8pPr>
            <a:lvl9pPr marL="4114800" lvl="8" indent="-704850" algn="l">
              <a:lnSpc>
                <a:spcPct val="100000"/>
              </a:lnSpc>
              <a:spcBef>
                <a:spcPts val="328"/>
              </a:spcBef>
              <a:spcAft>
                <a:spcPts val="0"/>
              </a:spcAft>
              <a:buClr>
                <a:schemeClr val="dk1"/>
              </a:buClr>
              <a:buSzPts val="7500"/>
              <a:buChar char="•"/>
              <a:defRPr sz="1600"/>
            </a:lvl9pPr>
          </a:lstStyle>
          <a:p>
            <a:endParaRPr/>
          </a:p>
        </p:txBody>
      </p:sp>
      <p:sp>
        <p:nvSpPr>
          <p:cNvPr id="30" name="Google Shape;30;p22"/>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1" name="Google Shape;31;p22"/>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2" name="Google Shape;32;p22"/>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457202" y="204788"/>
            <a:ext cx="3008400" cy="8718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3575051" y="204789"/>
            <a:ext cx="5111700" cy="4389900"/>
          </a:xfrm>
          <a:prstGeom prst="rect">
            <a:avLst/>
          </a:prstGeom>
          <a:noFill/>
          <a:ln>
            <a:noFill/>
          </a:ln>
        </p:spPr>
        <p:txBody>
          <a:bodyPr spcFirstLastPara="1" wrap="square" lIns="94100" tIns="47025" rIns="94100" bIns="47025" anchor="t" anchorCtr="0">
            <a:noAutofit/>
          </a:bodyPr>
          <a:lstStyle>
            <a:lvl1pPr marL="457200" lvl="0" indent="-1187450" algn="l">
              <a:lnSpc>
                <a:spcPct val="100000"/>
              </a:lnSpc>
              <a:spcBef>
                <a:spcPts val="660"/>
              </a:spcBef>
              <a:spcAft>
                <a:spcPts val="0"/>
              </a:spcAft>
              <a:buClr>
                <a:schemeClr val="dk1"/>
              </a:buClr>
              <a:buSzPts val="15100"/>
              <a:buChar char="•"/>
              <a:defRPr sz="3300"/>
            </a:lvl1pPr>
            <a:lvl2pPr marL="914400" lvl="1" indent="-1066800" algn="l">
              <a:lnSpc>
                <a:spcPct val="100000"/>
              </a:lnSpc>
              <a:spcBef>
                <a:spcPts val="577"/>
              </a:spcBef>
              <a:spcAft>
                <a:spcPts val="0"/>
              </a:spcAft>
              <a:buClr>
                <a:schemeClr val="dk1"/>
              </a:buClr>
              <a:buSzPts val="13200"/>
              <a:buChar char="–"/>
              <a:defRPr sz="2900"/>
            </a:lvl2pPr>
            <a:lvl3pPr marL="1371600" lvl="2" indent="-946150" algn="l">
              <a:lnSpc>
                <a:spcPct val="100000"/>
              </a:lnSpc>
              <a:spcBef>
                <a:spcPts val="494"/>
              </a:spcBef>
              <a:spcAft>
                <a:spcPts val="0"/>
              </a:spcAft>
              <a:buClr>
                <a:schemeClr val="dk1"/>
              </a:buClr>
              <a:buSzPts val="11300"/>
              <a:buChar char="•"/>
              <a:defRPr sz="2500"/>
            </a:lvl3pPr>
            <a:lvl4pPr marL="1828800" lvl="3" indent="-825500" algn="l">
              <a:lnSpc>
                <a:spcPct val="100000"/>
              </a:lnSpc>
              <a:spcBef>
                <a:spcPts val="411"/>
              </a:spcBef>
              <a:spcAft>
                <a:spcPts val="0"/>
              </a:spcAft>
              <a:buClr>
                <a:schemeClr val="dk1"/>
              </a:buClr>
              <a:buSzPts val="9400"/>
              <a:buChar char="–"/>
              <a:defRPr sz="2100"/>
            </a:lvl4pPr>
            <a:lvl5pPr marL="2286000" lvl="4" indent="-825500" algn="l">
              <a:lnSpc>
                <a:spcPct val="100000"/>
              </a:lnSpc>
              <a:spcBef>
                <a:spcPts val="411"/>
              </a:spcBef>
              <a:spcAft>
                <a:spcPts val="0"/>
              </a:spcAft>
              <a:buClr>
                <a:schemeClr val="dk1"/>
              </a:buClr>
              <a:buSzPts val="9400"/>
              <a:buChar char="»"/>
              <a:defRPr sz="2100"/>
            </a:lvl5pPr>
            <a:lvl6pPr marL="2743200" lvl="5" indent="-825500" algn="l">
              <a:lnSpc>
                <a:spcPct val="100000"/>
              </a:lnSpc>
              <a:spcBef>
                <a:spcPts val="411"/>
              </a:spcBef>
              <a:spcAft>
                <a:spcPts val="0"/>
              </a:spcAft>
              <a:buClr>
                <a:schemeClr val="dk1"/>
              </a:buClr>
              <a:buSzPts val="9400"/>
              <a:buChar char="•"/>
              <a:defRPr sz="2100"/>
            </a:lvl6pPr>
            <a:lvl7pPr marL="3200400" lvl="6" indent="-825500" algn="l">
              <a:lnSpc>
                <a:spcPct val="100000"/>
              </a:lnSpc>
              <a:spcBef>
                <a:spcPts val="411"/>
              </a:spcBef>
              <a:spcAft>
                <a:spcPts val="0"/>
              </a:spcAft>
              <a:buClr>
                <a:schemeClr val="dk1"/>
              </a:buClr>
              <a:buSzPts val="9400"/>
              <a:buChar char="•"/>
              <a:defRPr sz="2100"/>
            </a:lvl7pPr>
            <a:lvl8pPr marL="3657600" lvl="7" indent="-825500" algn="l">
              <a:lnSpc>
                <a:spcPct val="100000"/>
              </a:lnSpc>
              <a:spcBef>
                <a:spcPts val="411"/>
              </a:spcBef>
              <a:spcAft>
                <a:spcPts val="0"/>
              </a:spcAft>
              <a:buClr>
                <a:schemeClr val="dk1"/>
              </a:buClr>
              <a:buSzPts val="9400"/>
              <a:buChar char="•"/>
              <a:defRPr sz="2100"/>
            </a:lvl8pPr>
            <a:lvl9pPr marL="4114800" lvl="8" indent="-825500" algn="l">
              <a:lnSpc>
                <a:spcPct val="100000"/>
              </a:lnSpc>
              <a:spcBef>
                <a:spcPts val="411"/>
              </a:spcBef>
              <a:spcAft>
                <a:spcPts val="0"/>
              </a:spcAft>
              <a:buClr>
                <a:schemeClr val="dk1"/>
              </a:buClr>
              <a:buSzPts val="9400"/>
              <a:buChar char="•"/>
              <a:defRPr sz="2100"/>
            </a:lvl9pPr>
          </a:lstStyle>
          <a:p>
            <a:endParaRPr/>
          </a:p>
        </p:txBody>
      </p:sp>
      <p:sp>
        <p:nvSpPr>
          <p:cNvPr id="36" name="Google Shape;36;p23"/>
          <p:cNvSpPr txBox="1">
            <a:spLocks noGrp="1"/>
          </p:cNvSpPr>
          <p:nvPr>
            <p:ph type="body" idx="2"/>
          </p:nvPr>
        </p:nvSpPr>
        <p:spPr>
          <a:xfrm>
            <a:off x="457202" y="1076326"/>
            <a:ext cx="3008400" cy="35184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37" name="Google Shape;37;p23"/>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38" name="Google Shape;38;p23"/>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39" name="Google Shape;39;p23"/>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1792289" y="3600452"/>
            <a:ext cx="5486400" cy="425100"/>
          </a:xfrm>
          <a:prstGeom prst="rect">
            <a:avLst/>
          </a:prstGeom>
          <a:noFill/>
          <a:ln>
            <a:noFill/>
          </a:ln>
        </p:spPr>
        <p:txBody>
          <a:bodyPr spcFirstLastPara="1" wrap="square" lIns="94100" tIns="47025" rIns="94100" bIns="47025" anchor="b" anchorCtr="0">
            <a:noAutofit/>
          </a:bodyPr>
          <a:lstStyle>
            <a:lvl1pPr lvl="0" algn="l">
              <a:lnSpc>
                <a:spcPct val="100000"/>
              </a:lnSpc>
              <a:spcBef>
                <a:spcPts val="0"/>
              </a:spcBef>
              <a:spcAft>
                <a:spcPts val="0"/>
              </a:spcAft>
              <a:buClr>
                <a:schemeClr val="dk1"/>
              </a:buClr>
              <a:buSzPts val="9400"/>
              <a:buFont typeface="Calibri"/>
              <a:buNone/>
              <a:defRPr sz="21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4"/>
          <p:cNvSpPr>
            <a:spLocks noGrp="1"/>
          </p:cNvSpPr>
          <p:nvPr>
            <p:ph type="pic" idx="2"/>
          </p:nvPr>
        </p:nvSpPr>
        <p:spPr>
          <a:xfrm>
            <a:off x="1792289" y="459581"/>
            <a:ext cx="5486400" cy="3086100"/>
          </a:xfrm>
          <a:prstGeom prst="rect">
            <a:avLst/>
          </a:prstGeom>
          <a:noFill/>
          <a:ln>
            <a:noFill/>
          </a:ln>
        </p:spPr>
      </p:sp>
      <p:sp>
        <p:nvSpPr>
          <p:cNvPr id="43" name="Google Shape;43;p24"/>
          <p:cNvSpPr txBox="1">
            <a:spLocks noGrp="1"/>
          </p:cNvSpPr>
          <p:nvPr>
            <p:ph type="body" idx="1"/>
          </p:nvPr>
        </p:nvSpPr>
        <p:spPr>
          <a:xfrm>
            <a:off x="1792289" y="4025505"/>
            <a:ext cx="5486400" cy="603600"/>
          </a:xfrm>
          <a:prstGeom prst="rect">
            <a:avLst/>
          </a:prstGeom>
          <a:noFill/>
          <a:ln>
            <a:noFill/>
          </a:ln>
        </p:spPr>
        <p:txBody>
          <a:bodyPr spcFirstLastPara="1" wrap="square" lIns="94100" tIns="47025" rIns="94100" bIns="47025" anchor="t" anchorCtr="0">
            <a:noAutofit/>
          </a:bodyPr>
          <a:lstStyle>
            <a:lvl1pPr marL="457200" lvl="0" indent="-228600" algn="l">
              <a:lnSpc>
                <a:spcPct val="100000"/>
              </a:lnSpc>
              <a:spcBef>
                <a:spcPts val="289"/>
              </a:spcBef>
              <a:spcAft>
                <a:spcPts val="0"/>
              </a:spcAft>
              <a:buClr>
                <a:schemeClr val="dk1"/>
              </a:buClr>
              <a:buSzPts val="6600"/>
              <a:buNone/>
              <a:defRPr sz="1400"/>
            </a:lvl1pPr>
            <a:lvl2pPr marL="914400" lvl="1" indent="-228600" algn="l">
              <a:lnSpc>
                <a:spcPct val="100000"/>
              </a:lnSpc>
              <a:spcBef>
                <a:spcPts val="245"/>
              </a:spcBef>
              <a:spcAft>
                <a:spcPts val="0"/>
              </a:spcAft>
              <a:buClr>
                <a:schemeClr val="dk1"/>
              </a:buClr>
              <a:buSzPts val="5600"/>
              <a:buNone/>
              <a:defRPr sz="1200"/>
            </a:lvl2pPr>
            <a:lvl3pPr marL="1371600" lvl="2" indent="-228600" algn="l">
              <a:lnSpc>
                <a:spcPct val="100000"/>
              </a:lnSpc>
              <a:spcBef>
                <a:spcPts val="206"/>
              </a:spcBef>
              <a:spcAft>
                <a:spcPts val="0"/>
              </a:spcAft>
              <a:buClr>
                <a:schemeClr val="dk1"/>
              </a:buClr>
              <a:buSzPts val="4700"/>
              <a:buNone/>
              <a:defRPr sz="1000"/>
            </a:lvl3pPr>
            <a:lvl4pPr marL="1828800" lvl="3" indent="-228600" algn="l">
              <a:lnSpc>
                <a:spcPct val="100000"/>
              </a:lnSpc>
              <a:spcBef>
                <a:spcPts val="184"/>
              </a:spcBef>
              <a:spcAft>
                <a:spcPts val="0"/>
              </a:spcAft>
              <a:buClr>
                <a:schemeClr val="dk1"/>
              </a:buClr>
              <a:buSzPts val="4200"/>
              <a:buNone/>
              <a:defRPr sz="900"/>
            </a:lvl4pPr>
            <a:lvl5pPr marL="2286000" lvl="4" indent="-228600" algn="l">
              <a:lnSpc>
                <a:spcPct val="100000"/>
              </a:lnSpc>
              <a:spcBef>
                <a:spcPts val="184"/>
              </a:spcBef>
              <a:spcAft>
                <a:spcPts val="0"/>
              </a:spcAft>
              <a:buClr>
                <a:schemeClr val="dk1"/>
              </a:buClr>
              <a:buSzPts val="4200"/>
              <a:buNone/>
              <a:defRPr sz="900"/>
            </a:lvl5pPr>
            <a:lvl6pPr marL="2743200" lvl="5" indent="-228600" algn="l">
              <a:lnSpc>
                <a:spcPct val="100000"/>
              </a:lnSpc>
              <a:spcBef>
                <a:spcPts val="184"/>
              </a:spcBef>
              <a:spcAft>
                <a:spcPts val="0"/>
              </a:spcAft>
              <a:buClr>
                <a:schemeClr val="dk1"/>
              </a:buClr>
              <a:buSzPts val="4200"/>
              <a:buNone/>
              <a:defRPr sz="900"/>
            </a:lvl6pPr>
            <a:lvl7pPr marL="3200400" lvl="6" indent="-228600" algn="l">
              <a:lnSpc>
                <a:spcPct val="100000"/>
              </a:lnSpc>
              <a:spcBef>
                <a:spcPts val="184"/>
              </a:spcBef>
              <a:spcAft>
                <a:spcPts val="0"/>
              </a:spcAft>
              <a:buClr>
                <a:schemeClr val="dk1"/>
              </a:buClr>
              <a:buSzPts val="4200"/>
              <a:buNone/>
              <a:defRPr sz="900"/>
            </a:lvl7pPr>
            <a:lvl8pPr marL="3657600" lvl="7" indent="-228600" algn="l">
              <a:lnSpc>
                <a:spcPct val="100000"/>
              </a:lnSpc>
              <a:spcBef>
                <a:spcPts val="184"/>
              </a:spcBef>
              <a:spcAft>
                <a:spcPts val="0"/>
              </a:spcAft>
              <a:buClr>
                <a:schemeClr val="dk1"/>
              </a:buClr>
              <a:buSzPts val="4200"/>
              <a:buNone/>
              <a:defRPr sz="900"/>
            </a:lvl8pPr>
            <a:lvl9pPr marL="4114800" lvl="8" indent="-228600" algn="l">
              <a:lnSpc>
                <a:spcPct val="100000"/>
              </a:lnSpc>
              <a:spcBef>
                <a:spcPts val="184"/>
              </a:spcBef>
              <a:spcAft>
                <a:spcPts val="0"/>
              </a:spcAft>
              <a:buClr>
                <a:schemeClr val="dk1"/>
              </a:buClr>
              <a:buSzPts val="4200"/>
              <a:buNone/>
              <a:defRPr sz="900"/>
            </a:lvl9pPr>
          </a:lstStyle>
          <a:p>
            <a:endParaRPr/>
          </a:p>
        </p:txBody>
      </p:sp>
      <p:sp>
        <p:nvSpPr>
          <p:cNvPr id="44" name="Google Shape;44;p24"/>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45" name="Google Shape;45;p24"/>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46" name="Google Shape;46;p24"/>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body" idx="1"/>
          </p:nvPr>
        </p:nvSpPr>
        <p:spPr>
          <a:xfrm rot="5400000">
            <a:off x="2874751" y="-1217399"/>
            <a:ext cx="3394500" cy="82296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0" name="Google Shape;50;p25"/>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1" name="Google Shape;51;p25"/>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2" name="Google Shape;52;p25"/>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3"/>
        <p:cNvGrpSpPr/>
        <p:nvPr/>
      </p:nvGrpSpPr>
      <p:grpSpPr>
        <a:xfrm>
          <a:off x="0" y="0"/>
          <a:ext cx="0" cy="0"/>
          <a:chOff x="0" y="0"/>
          <a:chExt cx="0" cy="0"/>
        </a:xfrm>
      </p:grpSpPr>
      <p:sp>
        <p:nvSpPr>
          <p:cNvPr id="54" name="Google Shape;54;p26"/>
          <p:cNvSpPr txBox="1">
            <a:spLocks noGrp="1"/>
          </p:cNvSpPr>
          <p:nvPr>
            <p:ph type="title"/>
          </p:nvPr>
        </p:nvSpPr>
        <p:spPr>
          <a:xfrm rot="5400000">
            <a:off x="5463751" y="1371630"/>
            <a:ext cx="4388700" cy="20574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6"/>
          <p:cNvSpPr txBox="1">
            <a:spLocks noGrp="1"/>
          </p:cNvSpPr>
          <p:nvPr>
            <p:ph type="body" idx="1"/>
          </p:nvPr>
        </p:nvSpPr>
        <p:spPr>
          <a:xfrm rot="5400000">
            <a:off x="1272750" y="-609570"/>
            <a:ext cx="4388700" cy="6019800"/>
          </a:xfrm>
          <a:prstGeom prst="rect">
            <a:avLst/>
          </a:prstGeom>
          <a:noFill/>
          <a:ln>
            <a:noFill/>
          </a:ln>
        </p:spPr>
        <p:txBody>
          <a:bodyPr spcFirstLastPara="1" wrap="square" lIns="94100" tIns="47025" rIns="94100" bIns="47025" anchor="t" anchorCtr="0">
            <a:noAutofit/>
          </a:bodyPr>
          <a:lstStyle>
            <a:lvl1pPr marL="457200" lvl="0" indent="-342900" algn="l">
              <a:lnSpc>
                <a:spcPct val="100000"/>
              </a:lnSpc>
              <a:spcBef>
                <a:spcPts val="79"/>
              </a:spcBef>
              <a:spcAft>
                <a:spcPts val="0"/>
              </a:spcAft>
              <a:buClr>
                <a:schemeClr val="dk1"/>
              </a:buClr>
              <a:buSzPts val="1800"/>
              <a:buChar char="•"/>
              <a:defRPr/>
            </a:lvl1pPr>
            <a:lvl2pPr marL="914400" lvl="1" indent="-342900" algn="l">
              <a:lnSpc>
                <a:spcPct val="100000"/>
              </a:lnSpc>
              <a:spcBef>
                <a:spcPts val="79"/>
              </a:spcBef>
              <a:spcAft>
                <a:spcPts val="0"/>
              </a:spcAft>
              <a:buClr>
                <a:schemeClr val="dk1"/>
              </a:buClr>
              <a:buSzPts val="1800"/>
              <a:buChar char="–"/>
              <a:defRPr/>
            </a:lvl2pPr>
            <a:lvl3pPr marL="1371600" lvl="2" indent="-342900" algn="l">
              <a:lnSpc>
                <a:spcPct val="100000"/>
              </a:lnSpc>
              <a:spcBef>
                <a:spcPts val="79"/>
              </a:spcBef>
              <a:spcAft>
                <a:spcPts val="0"/>
              </a:spcAft>
              <a:buClr>
                <a:schemeClr val="dk1"/>
              </a:buClr>
              <a:buSzPts val="1800"/>
              <a:buChar char="•"/>
              <a:defRPr/>
            </a:lvl3pPr>
            <a:lvl4pPr marL="1828800" lvl="3" indent="-342900" algn="l">
              <a:lnSpc>
                <a:spcPct val="100000"/>
              </a:lnSpc>
              <a:spcBef>
                <a:spcPts val="79"/>
              </a:spcBef>
              <a:spcAft>
                <a:spcPts val="0"/>
              </a:spcAft>
              <a:buClr>
                <a:schemeClr val="dk1"/>
              </a:buClr>
              <a:buSzPts val="1800"/>
              <a:buChar char="–"/>
              <a:defRPr/>
            </a:lvl4pPr>
            <a:lvl5pPr marL="2286000" lvl="4" indent="-342900" algn="l">
              <a:lnSpc>
                <a:spcPct val="100000"/>
              </a:lnSpc>
              <a:spcBef>
                <a:spcPts val="79"/>
              </a:spcBef>
              <a:spcAft>
                <a:spcPts val="0"/>
              </a:spcAft>
              <a:buClr>
                <a:schemeClr val="dk1"/>
              </a:buClr>
              <a:buSzPts val="1800"/>
              <a:buChar char="»"/>
              <a:defRPr/>
            </a:lvl5pPr>
            <a:lvl6pPr marL="2743200" lvl="5" indent="-342900" algn="l">
              <a:lnSpc>
                <a:spcPct val="100000"/>
              </a:lnSpc>
              <a:spcBef>
                <a:spcPts val="79"/>
              </a:spcBef>
              <a:spcAft>
                <a:spcPts val="0"/>
              </a:spcAft>
              <a:buClr>
                <a:schemeClr val="dk1"/>
              </a:buClr>
              <a:buSzPts val="1800"/>
              <a:buChar char="•"/>
              <a:defRPr/>
            </a:lvl6pPr>
            <a:lvl7pPr marL="3200400" lvl="6" indent="-342900" algn="l">
              <a:lnSpc>
                <a:spcPct val="100000"/>
              </a:lnSpc>
              <a:spcBef>
                <a:spcPts val="79"/>
              </a:spcBef>
              <a:spcAft>
                <a:spcPts val="0"/>
              </a:spcAft>
              <a:buClr>
                <a:schemeClr val="dk1"/>
              </a:buClr>
              <a:buSzPts val="1800"/>
              <a:buChar char="•"/>
              <a:defRPr/>
            </a:lvl7pPr>
            <a:lvl8pPr marL="3657600" lvl="7" indent="-342900" algn="l">
              <a:lnSpc>
                <a:spcPct val="100000"/>
              </a:lnSpc>
              <a:spcBef>
                <a:spcPts val="79"/>
              </a:spcBef>
              <a:spcAft>
                <a:spcPts val="0"/>
              </a:spcAft>
              <a:buClr>
                <a:schemeClr val="dk1"/>
              </a:buClr>
              <a:buSzPts val="1800"/>
              <a:buChar char="•"/>
              <a:defRPr/>
            </a:lvl8pPr>
            <a:lvl9pPr marL="4114800" lvl="8" indent="-342900" algn="l">
              <a:lnSpc>
                <a:spcPct val="100000"/>
              </a:lnSpc>
              <a:spcBef>
                <a:spcPts val="79"/>
              </a:spcBef>
              <a:spcAft>
                <a:spcPts val="0"/>
              </a:spcAft>
              <a:buClr>
                <a:schemeClr val="dk1"/>
              </a:buClr>
              <a:buSzPts val="1800"/>
              <a:buChar char="•"/>
              <a:defRPr/>
            </a:lvl9pPr>
          </a:lstStyle>
          <a:p>
            <a:endParaRPr/>
          </a:p>
        </p:txBody>
      </p:sp>
      <p:sp>
        <p:nvSpPr>
          <p:cNvPr id="56" name="Google Shape;56;p26"/>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6"/>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r>
              <a:rPr lang="en-US"/>
              <a:t>Department of Computer Science and Engineering</a:t>
            </a:r>
            <a:endParaRPr/>
          </a:p>
        </p:txBody>
      </p:sp>
      <p:sp>
        <p:nvSpPr>
          <p:cNvPr id="58" name="Google Shape;58;p26"/>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05978"/>
            <a:ext cx="8229600" cy="8574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457200" y="1200152"/>
            <a:ext cx="8229600" cy="3394500"/>
          </a:xfrm>
          <a:prstGeom prst="rect">
            <a:avLst/>
          </a:prstGeom>
          <a:noFill/>
          <a:ln>
            <a:noFill/>
          </a:ln>
        </p:spPr>
        <p:txBody>
          <a:bodyPr spcFirstLastPara="1" wrap="square" lIns="94100" tIns="47025" rIns="94100" bIns="47025" anchor="t" anchorCtr="0">
            <a:noAutofit/>
          </a:bodyPr>
          <a:lstStyle>
            <a:lvl1pPr marL="457200" marR="0" lvl="0" indent="-1187450" algn="l" rtl="0">
              <a:lnSpc>
                <a:spcPct val="100000"/>
              </a:lnSpc>
              <a:spcBef>
                <a:spcPts val="3020"/>
              </a:spcBef>
              <a:spcAft>
                <a:spcPts val="0"/>
              </a:spcAft>
              <a:buClr>
                <a:schemeClr val="dk1"/>
              </a:buClr>
              <a:buSzPts val="15100"/>
              <a:buFont typeface="Arial"/>
              <a:buChar char="•"/>
              <a:defRPr sz="15100" b="0" i="0" u="none" strike="noStrike" cap="none">
                <a:solidFill>
                  <a:schemeClr val="dk1"/>
                </a:solidFill>
                <a:latin typeface="Calibri"/>
                <a:ea typeface="Calibri"/>
                <a:cs typeface="Calibri"/>
                <a:sym typeface="Calibri"/>
              </a:defRPr>
            </a:lvl1pPr>
            <a:lvl2pPr marL="914400" marR="0" lvl="1" indent="-1066800" algn="l" rtl="0">
              <a:lnSpc>
                <a:spcPct val="100000"/>
              </a:lnSpc>
              <a:spcBef>
                <a:spcPts val="2640"/>
              </a:spcBef>
              <a:spcAft>
                <a:spcPts val="0"/>
              </a:spcAft>
              <a:buClr>
                <a:schemeClr val="dk1"/>
              </a:buClr>
              <a:buSzPts val="13200"/>
              <a:buFont typeface="Arial"/>
              <a:buChar char="–"/>
              <a:defRPr sz="13200" b="0" i="0" u="none" strike="noStrike" cap="none">
                <a:solidFill>
                  <a:schemeClr val="dk1"/>
                </a:solidFill>
                <a:latin typeface="Calibri"/>
                <a:ea typeface="Calibri"/>
                <a:cs typeface="Calibri"/>
                <a:sym typeface="Calibri"/>
              </a:defRPr>
            </a:lvl2pPr>
            <a:lvl3pPr marL="1371600" marR="0" lvl="2" indent="-946150" algn="l" rtl="0">
              <a:lnSpc>
                <a:spcPct val="100000"/>
              </a:lnSpc>
              <a:spcBef>
                <a:spcPts val="2260"/>
              </a:spcBef>
              <a:spcAft>
                <a:spcPts val="0"/>
              </a:spcAft>
              <a:buClr>
                <a:schemeClr val="dk1"/>
              </a:buClr>
              <a:buSzPts val="11300"/>
              <a:buFont typeface="Arial"/>
              <a:buChar char="•"/>
              <a:defRPr sz="11300" b="0" i="0" u="none" strike="noStrike" cap="none">
                <a:solidFill>
                  <a:schemeClr val="dk1"/>
                </a:solidFill>
                <a:latin typeface="Calibri"/>
                <a:ea typeface="Calibri"/>
                <a:cs typeface="Calibri"/>
                <a:sym typeface="Calibri"/>
              </a:defRPr>
            </a:lvl3pPr>
            <a:lvl4pPr marL="1828800" marR="0" lvl="3"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4pPr>
            <a:lvl5pPr marL="2286000" marR="0" lvl="4"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5pPr>
            <a:lvl6pPr marL="2743200" marR="0" lvl="5"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6pPr>
            <a:lvl7pPr marL="3200400" marR="0" lvl="6"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7pPr>
            <a:lvl8pPr marL="3657600" marR="0" lvl="7"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8pPr>
            <a:lvl9pPr marL="4114800" marR="0" lvl="8" indent="-825500" algn="l" rtl="0">
              <a:lnSpc>
                <a:spcPct val="100000"/>
              </a:lnSpc>
              <a:spcBef>
                <a:spcPts val="1880"/>
              </a:spcBef>
              <a:spcAft>
                <a:spcPts val="0"/>
              </a:spcAft>
              <a:buClr>
                <a:schemeClr val="dk1"/>
              </a:buClr>
              <a:buSzPts val="9400"/>
              <a:buFont typeface="Arial"/>
              <a:buChar char="•"/>
              <a:defRPr sz="94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4767264"/>
            <a:ext cx="2133600" cy="273900"/>
          </a:xfrm>
          <a:prstGeom prst="rect">
            <a:avLst/>
          </a:prstGeom>
          <a:noFill/>
          <a:ln>
            <a:noFill/>
          </a:ln>
        </p:spPr>
        <p:txBody>
          <a:bodyPr spcFirstLastPara="1" wrap="square" lIns="94100" tIns="47025" rIns="94100" bIns="47025"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3124200" y="4767264"/>
            <a:ext cx="2895600" cy="273900"/>
          </a:xfrm>
          <a:prstGeom prst="rect">
            <a:avLst/>
          </a:prstGeom>
          <a:noFill/>
          <a:ln>
            <a:noFill/>
          </a:ln>
        </p:spPr>
        <p:txBody>
          <a:bodyPr spcFirstLastPara="1" wrap="square" lIns="94100" tIns="47025" rIns="94100" bIns="47025"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900" b="0" i="0" u="none" strike="noStrike" cap="none">
                <a:solidFill>
                  <a:schemeClr val="dk1"/>
                </a:solidFill>
                <a:latin typeface="Calibri"/>
                <a:ea typeface="Calibri"/>
                <a:cs typeface="Calibri"/>
                <a:sym typeface="Calibri"/>
              </a:defRPr>
            </a:lvl9pPr>
          </a:lstStyle>
          <a:p>
            <a:r>
              <a:rPr lang="en-US"/>
              <a:t>Department of Computer Science and Engineering</a:t>
            </a:r>
            <a:endParaRPr/>
          </a:p>
        </p:txBody>
      </p:sp>
      <p:sp>
        <p:nvSpPr>
          <p:cNvPr id="10" name="Google Shape;10;p19"/>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stamp/stamp.jsp?tp=&amp;arnumber=9305221"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www.jcreview.com/admin/Uploads/Files/61a583d589b358.69371631.pdf" TargetMode="External"/><Relationship Id="rId4" Type="http://schemas.openxmlformats.org/officeDocument/2006/relationships/hyperlink" Target="https://indiantechwarrior.com/canny-edge-detection-for-image-process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1"/>
          <p:cNvSpPr txBox="1">
            <a:spLocks noGrp="1"/>
          </p:cNvSpPr>
          <p:nvPr>
            <p:ph type="body" idx="1"/>
          </p:nvPr>
        </p:nvSpPr>
        <p:spPr>
          <a:xfrm>
            <a:off x="642938" y="2196703"/>
            <a:ext cx="7815262" cy="2661047"/>
          </a:xfrm>
          <a:prstGeom prst="rect">
            <a:avLst/>
          </a:prstGeom>
          <a:noFill/>
          <a:ln>
            <a:noFill/>
          </a:ln>
        </p:spPr>
        <p:txBody>
          <a:bodyPr spcFirstLastPara="1" wrap="square" lIns="94100" tIns="47025" rIns="94100" bIns="47025" anchor="t" anchorCtr="0">
            <a:noAutofit/>
          </a:bodyPr>
          <a:lstStyle/>
          <a:p>
            <a:pPr marL="0" lvl="0" indent="0" algn="l" rtl="0">
              <a:lnSpc>
                <a:spcPct val="100000"/>
              </a:lnSpc>
              <a:spcBef>
                <a:spcPts val="3020"/>
              </a:spcBef>
              <a:spcAft>
                <a:spcPts val="0"/>
              </a:spcAft>
              <a:buSzPts val="15100"/>
              <a:buNone/>
            </a:pPr>
            <a:endParaRPr/>
          </a:p>
          <a:p>
            <a:pPr marL="457200" lvl="0" indent="501650" algn="l" rtl="0">
              <a:lnSpc>
                <a:spcPct val="100000"/>
              </a:lnSpc>
              <a:spcBef>
                <a:spcPts val="3020"/>
              </a:spcBef>
              <a:spcAft>
                <a:spcPts val="0"/>
              </a:spcAft>
              <a:buSzPts val="15100"/>
              <a:buNone/>
            </a:pPr>
            <a:endParaRPr/>
          </a:p>
        </p:txBody>
      </p:sp>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38224" y="694236"/>
            <a:ext cx="8229600" cy="1696094"/>
          </a:xfrm>
        </p:spPr>
        <p:txBody>
          <a:bodyPr/>
          <a:lstStyle/>
          <a:p>
            <a:r>
              <a:rPr lang="en-US" sz="3600">
                <a:latin typeface="Bookman Old Style"/>
              </a:rPr>
              <a:t>Wild Animal Detection in Public Places</a:t>
            </a:r>
            <a:endParaRPr lang="en-US"/>
          </a:p>
        </p:txBody>
      </p:sp>
      <p:sp>
        <p:nvSpPr>
          <p:cNvPr id="3" name="TextBox 2"/>
          <p:cNvSpPr txBox="1"/>
          <p:nvPr/>
        </p:nvSpPr>
        <p:spPr>
          <a:xfrm>
            <a:off x="330275" y="3220968"/>
            <a:ext cx="3712167" cy="954107"/>
          </a:xfrm>
          <a:prstGeom prst="rect">
            <a:avLst/>
          </a:prstGeom>
          <a:noFill/>
        </p:spPr>
        <p:txBody>
          <a:bodyPr wrap="square" lIns="91440" tIns="45720" rIns="91440" bIns="45720" rtlCol="0" anchor="t">
            <a:spAutoFit/>
          </a:bodyPr>
          <a:lstStyle/>
          <a:p>
            <a:r>
              <a:rPr lang="en-US">
                <a:latin typeface="Bookman Old Style" panose="02050604050505020204" pitchFamily="18" charset="0"/>
              </a:rPr>
              <a:t>Team Details </a:t>
            </a:r>
          </a:p>
          <a:p>
            <a:pPr marL="342900" indent="-342900">
              <a:buAutoNum type="arabicPeriod"/>
            </a:pPr>
            <a:r>
              <a:rPr lang="en-US">
                <a:latin typeface="Bookman Old Style"/>
              </a:rPr>
              <a:t>P Phanindra Varshit (20EG105430)</a:t>
            </a:r>
            <a:endParaRPr lang="en-US">
              <a:latin typeface="Bookman Old Style" panose="02050604050505020204" pitchFamily="18" charset="0"/>
            </a:endParaRPr>
          </a:p>
          <a:p>
            <a:pPr marL="342900" indent="-342900">
              <a:buAutoNum type="arabicPeriod"/>
            </a:pPr>
            <a:r>
              <a:rPr lang="en-US">
                <a:latin typeface="Bookman Old Style"/>
              </a:rPr>
              <a:t>P Sidhartha (20EG105436)</a:t>
            </a:r>
            <a:endParaRPr lang="en-US">
              <a:latin typeface="Bookman Old Style" panose="02050604050505020204" pitchFamily="18" charset="0"/>
            </a:endParaRPr>
          </a:p>
          <a:p>
            <a:pPr marL="342900" indent="-342900">
              <a:buFont typeface="+mj-lt"/>
              <a:buAutoNum type="arabicPeriod"/>
            </a:pPr>
            <a:r>
              <a:rPr lang="en-US">
                <a:latin typeface="Bookman Old Style"/>
              </a:rPr>
              <a:t>T Abhinav Reddy (20EG105444)</a:t>
            </a:r>
          </a:p>
        </p:txBody>
      </p:sp>
      <p:sp>
        <p:nvSpPr>
          <p:cNvPr id="8" name="TextBox 7"/>
          <p:cNvSpPr txBox="1"/>
          <p:nvPr/>
        </p:nvSpPr>
        <p:spPr>
          <a:xfrm>
            <a:off x="4899132" y="3195018"/>
            <a:ext cx="3940962" cy="738664"/>
          </a:xfrm>
          <a:prstGeom prst="rect">
            <a:avLst/>
          </a:prstGeom>
          <a:noFill/>
        </p:spPr>
        <p:txBody>
          <a:bodyPr wrap="square" lIns="91440" tIns="45720" rIns="91440" bIns="45720" rtlCol="0" anchor="t">
            <a:spAutoFit/>
          </a:bodyPr>
          <a:lstStyle/>
          <a:p>
            <a:r>
              <a:rPr lang="en-US">
                <a:latin typeface="Bookman Old Style"/>
              </a:rPr>
              <a:t>Project Supervisor </a:t>
            </a:r>
            <a:endParaRPr lang="en-US">
              <a:latin typeface="Bookman Old Style" panose="02050604050505020204" pitchFamily="18" charset="0"/>
            </a:endParaRPr>
          </a:p>
          <a:p>
            <a:r>
              <a:rPr lang="en-US">
                <a:latin typeface="Bookman Old Style"/>
              </a:rPr>
              <a:t>Name : E Radha Krishnaiah</a:t>
            </a:r>
            <a:endParaRPr lang="en-US">
              <a:latin typeface="Bookman Old Style" panose="02050604050505020204" pitchFamily="18" charset="0"/>
            </a:endParaRPr>
          </a:p>
          <a:p>
            <a:r>
              <a:rPr lang="en-US">
                <a:latin typeface="Bookman Old Style"/>
              </a:rPr>
              <a:t>Designation: Assistant Professor</a:t>
            </a:r>
            <a:endParaRPr lang="en-US">
              <a:latin typeface="Bookman Old Style" panose="02050604050505020204" pitchFamily="18" charset="0"/>
            </a:endParaRPr>
          </a:p>
        </p:txBody>
      </p:sp>
      <p:sp>
        <p:nvSpPr>
          <p:cNvPr id="4" name="Date Placeholder 3"/>
          <p:cNvSpPr>
            <a:spLocks noGrp="1"/>
          </p:cNvSpPr>
          <p:nvPr>
            <p:ph type="dt" idx="10"/>
          </p:nvPr>
        </p:nvSpPr>
        <p:spPr/>
        <p:txBody>
          <a:bodyPr/>
          <a:lstStyle/>
          <a:p>
            <a:endParaRPr lang="en-US"/>
          </a:p>
        </p:txBody>
      </p:sp>
      <p:sp>
        <p:nvSpPr>
          <p:cNvPr id="5" name="Footer Placeholder 4"/>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361293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2</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2134" y="230084"/>
            <a:ext cx="6117431" cy="627321"/>
          </a:xfrm>
        </p:spPr>
        <p:txBody>
          <a:bodyPr/>
          <a:lstStyle/>
          <a:p>
            <a:r>
              <a:rPr lang="en-US" sz="3600">
                <a:latin typeface="Bookman Old Style" panose="02050604050505020204" pitchFamily="18" charset="0"/>
              </a:rPr>
              <a:t>Introduction</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a16="http://schemas.microsoft.com/office/drawing/2014/main" id="{CD420535-7CDD-4D2B-2B03-05674662DDBC}"/>
              </a:ext>
            </a:extLst>
          </p:cNvPr>
          <p:cNvSpPr txBox="1"/>
          <p:nvPr/>
        </p:nvSpPr>
        <p:spPr>
          <a:xfrm>
            <a:off x="1313707" y="957447"/>
            <a:ext cx="5655623"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a:t>Wild Animal detection using footprints in public places</a:t>
            </a:r>
            <a:r>
              <a:rPr lang="en-US"/>
              <a:t> is used to enhance safety and mitigate potential conflicts between humans and wild animals.</a:t>
            </a:r>
          </a:p>
          <a:p>
            <a:pPr marL="285750" indent="-285750">
              <a:buChar char="•"/>
            </a:pPr>
            <a:endParaRPr lang="en-US"/>
          </a:p>
          <a:p>
            <a:pPr marL="285750" indent="-285750">
              <a:buChar char="•"/>
            </a:pPr>
            <a:r>
              <a:rPr lang="en-US"/>
              <a:t>This algorithm aims to detect the presence of wild animals in real time using the footprints allowing authorities, individuals to take appropriate actions.</a:t>
            </a:r>
          </a:p>
          <a:p>
            <a:pPr marL="285750" indent="-285750">
              <a:buChar char="•"/>
            </a:pPr>
            <a:endParaRPr lang="en-US"/>
          </a:p>
          <a:p>
            <a:pPr marL="285750" indent="-285750">
              <a:buChar char="•"/>
            </a:pPr>
            <a:r>
              <a:rPr lang="en-US"/>
              <a:t>The developing environment is </a:t>
            </a:r>
            <a:r>
              <a:rPr lang="en-US" b="1" err="1"/>
              <a:t>jupyter</a:t>
            </a:r>
            <a:r>
              <a:rPr lang="en-US" b="1"/>
              <a:t> notebook</a:t>
            </a:r>
            <a:r>
              <a:rPr lang="en-US"/>
              <a:t> and </a:t>
            </a:r>
            <a:r>
              <a:rPr lang="en-US" b="1"/>
              <a:t>anaconda prompt</a:t>
            </a:r>
            <a:r>
              <a:rPr lang="en-US"/>
              <a:t>.</a:t>
            </a:r>
          </a:p>
          <a:p>
            <a:pPr marL="285750" indent="-285750">
              <a:buChar char="•"/>
            </a:pPr>
            <a:endParaRPr lang="en-US"/>
          </a:p>
          <a:p>
            <a:pPr marL="285750" indent="-285750">
              <a:buChar char="•"/>
            </a:pPr>
            <a:r>
              <a:rPr lang="en-US"/>
              <a:t>The application span in various domains like urban wildlife management, zoos and sanctuaries, crop protection.</a:t>
            </a:r>
          </a:p>
          <a:p>
            <a:pPr marL="285750" indent="-285750">
              <a:buChar char="•"/>
            </a:pPr>
            <a:endParaRPr lang="en-US"/>
          </a:p>
          <a:p>
            <a:pPr marL="285750" indent="-285750">
              <a:buChar char="•"/>
            </a:pPr>
            <a:r>
              <a:rPr lang="en-US"/>
              <a:t>The proposed system will first use Canny edge detection to identify the edges of objects in an image. The edges of the objects will then be classified using PNN algorithm.</a:t>
            </a:r>
          </a:p>
        </p:txBody>
      </p:sp>
    </p:spTree>
    <p:extLst>
      <p:ext uri="{BB962C8B-B14F-4D97-AF65-F5344CB8AC3E}">
        <p14:creationId xmlns:p14="http://schemas.microsoft.com/office/powerpoint/2010/main" val="421188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120" name="Google Shape;120;p1"/>
          <p:cNvSpPr/>
          <p:nvPr/>
        </p:nvSpPr>
        <p:spPr>
          <a:xfrm>
            <a:off x="3536448" y="3241372"/>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a:t>Literature </a:t>
            </a:r>
          </a:p>
        </p:txBody>
      </p:sp>
      <p:graphicFrame>
        <p:nvGraphicFramePr>
          <p:cNvPr id="3" name="Table 2"/>
          <p:cNvGraphicFramePr>
            <a:graphicFrameLocks noGrp="1"/>
          </p:cNvGraphicFramePr>
          <p:nvPr>
            <p:extLst>
              <p:ext uri="{D42A27DB-BD31-4B8C-83A1-F6EECF244321}">
                <p14:modId xmlns:p14="http://schemas.microsoft.com/office/powerpoint/2010/main" val="1635040515"/>
              </p:ext>
            </p:extLst>
          </p:nvPr>
        </p:nvGraphicFramePr>
        <p:xfrm>
          <a:off x="1120140" y="716280"/>
          <a:ext cx="6579674" cy="3859876"/>
        </p:xfrm>
        <a:graphic>
          <a:graphicData uri="http://schemas.openxmlformats.org/drawingml/2006/table">
            <a:tbl>
              <a:tblPr firstRow="1" bandRow="1">
                <a:tableStyleId>{1D3205E1-8B83-452B-8570-0B3C4014EAE2}</a:tableStyleId>
              </a:tblPr>
              <a:tblGrid>
                <a:gridCol w="1533525">
                  <a:extLst>
                    <a:ext uri="{9D8B030D-6E8A-4147-A177-3AD203B41FA5}">
                      <a16:colId xmlns:a16="http://schemas.microsoft.com/office/drawing/2014/main" val="20000"/>
                    </a:ext>
                  </a:extLst>
                </a:gridCol>
                <a:gridCol w="1733550">
                  <a:extLst>
                    <a:ext uri="{9D8B030D-6E8A-4147-A177-3AD203B41FA5}">
                      <a16:colId xmlns:a16="http://schemas.microsoft.com/office/drawing/2014/main" val="20001"/>
                    </a:ext>
                  </a:extLst>
                </a:gridCol>
                <a:gridCol w="1673997">
                  <a:extLst>
                    <a:ext uri="{9D8B030D-6E8A-4147-A177-3AD203B41FA5}">
                      <a16:colId xmlns:a16="http://schemas.microsoft.com/office/drawing/2014/main" val="20002"/>
                    </a:ext>
                  </a:extLst>
                </a:gridCol>
                <a:gridCol w="1638602">
                  <a:extLst>
                    <a:ext uri="{9D8B030D-6E8A-4147-A177-3AD203B41FA5}">
                      <a16:colId xmlns:a16="http://schemas.microsoft.com/office/drawing/2014/main" val="20003"/>
                    </a:ext>
                  </a:extLst>
                </a:gridCol>
              </a:tblGrid>
              <a:tr h="428625">
                <a:tc>
                  <a:txBody>
                    <a:bodyPr/>
                    <a:lstStyle/>
                    <a:p>
                      <a:pPr lvl="0">
                        <a:buNone/>
                      </a:pPr>
                      <a:r>
                        <a:rPr lang="en-US"/>
                        <a:t>Authors</a:t>
                      </a:r>
                    </a:p>
                  </a:txBody>
                  <a:tcPr/>
                </a:tc>
                <a:tc>
                  <a:txBody>
                    <a:bodyPr/>
                    <a:lstStyle/>
                    <a:p>
                      <a:r>
                        <a:rPr lang="en-US"/>
                        <a:t>Method</a:t>
                      </a:r>
                    </a:p>
                  </a:txBody>
                  <a:tcPr/>
                </a:tc>
                <a:tc>
                  <a:txBody>
                    <a:bodyPr/>
                    <a:lstStyle/>
                    <a:p>
                      <a:r>
                        <a:rPr lang="en-US"/>
                        <a:t>Advantages</a:t>
                      </a:r>
                    </a:p>
                  </a:txBody>
                  <a:tcPr/>
                </a:tc>
                <a:tc>
                  <a:txBody>
                    <a:bodyPr/>
                    <a:lstStyle/>
                    <a:p>
                      <a:r>
                        <a:rPr lang="en-US"/>
                        <a:t>Disadvantages</a:t>
                      </a:r>
                    </a:p>
                  </a:txBody>
                  <a:tcPr/>
                </a:tc>
                <a:extLst>
                  <a:ext uri="{0D108BD9-81ED-4DB2-BD59-A6C34878D82A}">
                    <a16:rowId xmlns:a16="http://schemas.microsoft.com/office/drawing/2014/main" val="10000"/>
                  </a:ext>
                </a:extLst>
              </a:tr>
              <a:tr h="923925">
                <a:tc>
                  <a:txBody>
                    <a:bodyPr/>
                    <a:lstStyle/>
                    <a:p>
                      <a:pPr lvl="0">
                        <a:buNone/>
                      </a:pPr>
                      <a:r>
                        <a:rPr lang="en-US" sz="1000" b="0" i="0" u="none" strike="noStrike" noProof="0"/>
                        <a:t>Tibor TRNOVSZKY, Patrik KAMENCAY, Richard ORJESEK, Miroslav BENCO, Peter SYKORA </a:t>
                      </a:r>
                      <a:endParaRPr lang="en-US"/>
                    </a:p>
                  </a:txBody>
                  <a:tcPr/>
                </a:tc>
                <a:tc>
                  <a:txBody>
                    <a:bodyPr/>
                    <a:lstStyle/>
                    <a:p>
                      <a:pPr lvl="0">
                        <a:buNone/>
                      </a:pPr>
                      <a:r>
                        <a:rPr lang="en-US" sz="1000" b="0" i="0" u="none" strike="noStrike" noProof="0">
                          <a:latin typeface="Arial"/>
                        </a:rPr>
                        <a:t>CNN is used for image recognition and classification of the wild animals </a:t>
                      </a:r>
                    </a:p>
                  </a:txBody>
                  <a:tcPr/>
                </a:tc>
                <a:tc>
                  <a:txBody>
                    <a:bodyPr/>
                    <a:lstStyle/>
                    <a:p>
                      <a:pPr lvl="0">
                        <a:buNone/>
                      </a:pPr>
                      <a:r>
                        <a:rPr lang="en-US" sz="1000" b="0" i="0" u="none" strike="noStrike" noProof="0">
                          <a:latin typeface="Arial"/>
                        </a:rPr>
                        <a:t>We get an high accuracy output on training data sets.</a:t>
                      </a:r>
                    </a:p>
                  </a:txBody>
                  <a:tcPr/>
                </a:tc>
                <a:tc>
                  <a:txBody>
                    <a:bodyPr/>
                    <a:lstStyle/>
                    <a:p>
                      <a:pPr lvl="0">
                        <a:buNone/>
                      </a:pPr>
                      <a:r>
                        <a:rPr lang="en-US" sz="1000" b="0" i="0" u="none" strike="noStrike" noProof="0">
                          <a:latin typeface="Arial"/>
                        </a:rPr>
                        <a:t>It can lead to overfitting where we cannot get an efficient output with the testing data sets.</a:t>
                      </a:r>
                      <a:endParaRPr lang="en-US" sz="1000" b="0" i="0" u="none" strike="noStrike" noProof="0" err="1">
                        <a:latin typeface="Arial"/>
                      </a:endParaRPr>
                    </a:p>
                  </a:txBody>
                  <a:tcPr/>
                </a:tc>
                <a:extLst>
                  <a:ext uri="{0D108BD9-81ED-4DB2-BD59-A6C34878D82A}">
                    <a16:rowId xmlns:a16="http://schemas.microsoft.com/office/drawing/2014/main" val="10001"/>
                  </a:ext>
                </a:extLst>
              </a:tr>
              <a:tr h="778668">
                <a:tc>
                  <a:txBody>
                    <a:bodyPr/>
                    <a:lstStyle/>
                    <a:p>
                      <a:pPr lvl="0">
                        <a:buNone/>
                      </a:pPr>
                      <a:r>
                        <a:rPr lang="en-US" sz="1000" b="0" i="0" u="none" strike="noStrike" noProof="0">
                          <a:latin typeface="Arial"/>
                        </a:rPr>
                        <a:t>Zhang (2020)</a:t>
                      </a:r>
                    </a:p>
                  </a:txBody>
                  <a:tcPr/>
                </a:tc>
                <a:tc>
                  <a:txBody>
                    <a:bodyPr/>
                    <a:lstStyle/>
                    <a:p>
                      <a:pPr lvl="0">
                        <a:buNone/>
                      </a:pPr>
                      <a:r>
                        <a:rPr lang="en-US" sz="1000"/>
                        <a:t>Used RNN(Recurrent neural network)</a:t>
                      </a:r>
                    </a:p>
                  </a:txBody>
                  <a:tcPr/>
                </a:tc>
                <a:tc>
                  <a:txBody>
                    <a:bodyPr/>
                    <a:lstStyle/>
                    <a:p>
                      <a:pPr lvl="0">
                        <a:buNone/>
                      </a:pPr>
                      <a:r>
                        <a:rPr lang="en-US" sz="1000"/>
                        <a:t>It has good memory that allows them to store and re-use information from previous inputs</a:t>
                      </a:r>
                    </a:p>
                  </a:txBody>
                  <a:tcPr/>
                </a:tc>
                <a:tc>
                  <a:txBody>
                    <a:bodyPr/>
                    <a:lstStyle/>
                    <a:p>
                      <a:pPr lvl="0">
                        <a:buNone/>
                      </a:pPr>
                      <a:r>
                        <a:rPr lang="en-US" sz="1000" b="0" i="0" u="none" strike="noStrike" noProof="0">
                          <a:latin typeface="Arial"/>
                        </a:rPr>
                        <a:t>The gradient of loss function can become very small, which make it difficult to learn.</a:t>
                      </a:r>
                    </a:p>
                  </a:txBody>
                  <a:tcPr/>
                </a:tc>
                <a:extLst>
                  <a:ext uri="{0D108BD9-81ED-4DB2-BD59-A6C34878D82A}">
                    <a16:rowId xmlns:a16="http://schemas.microsoft.com/office/drawing/2014/main" val="10002"/>
                  </a:ext>
                </a:extLst>
              </a:tr>
              <a:tr h="851427">
                <a:tc>
                  <a:txBody>
                    <a:bodyPr/>
                    <a:lstStyle/>
                    <a:p>
                      <a:pPr lvl="0">
                        <a:buNone/>
                      </a:pPr>
                      <a:r>
                        <a:rPr lang="en-US" sz="1000" b="0" i="0" u="none" strike="noStrike" noProof="0">
                          <a:latin typeface="Arial"/>
                        </a:rPr>
                        <a:t>Kumar (2021)</a:t>
                      </a:r>
                    </a:p>
                  </a:txBody>
                  <a:tcPr/>
                </a:tc>
                <a:tc>
                  <a:txBody>
                    <a:bodyPr/>
                    <a:lstStyle/>
                    <a:p>
                      <a:pPr lvl="0">
                        <a:buNone/>
                      </a:pPr>
                      <a:r>
                        <a:rPr lang="en-US" sz="1000" b="0" i="0" u="none" strike="noStrike" noProof="0">
                          <a:latin typeface="Arial"/>
                        </a:rPr>
                        <a:t>Used GAN (Generative Adversarial Network)</a:t>
                      </a:r>
                    </a:p>
                  </a:txBody>
                  <a:tcPr/>
                </a:tc>
                <a:tc>
                  <a:txBody>
                    <a:bodyPr/>
                    <a:lstStyle/>
                    <a:p>
                      <a:pPr lvl="0">
                        <a:buNone/>
                      </a:pPr>
                      <a:endParaRPr lang="en-US" sz="1200" b="0" i="0" u="none" strike="noStrike" noProof="0">
                        <a:solidFill>
                          <a:srgbClr val="E3E3E3"/>
                        </a:solidFill>
                        <a:latin typeface="Arial"/>
                      </a:endParaRPr>
                    </a:p>
                  </a:txBody>
                  <a:tcPr/>
                </a:tc>
                <a:tc>
                  <a:txBody>
                    <a:bodyPr/>
                    <a:lstStyle/>
                    <a:p>
                      <a:pPr lvl="0">
                        <a:buNone/>
                      </a:pPr>
                      <a:r>
                        <a:rPr lang="en-US" sz="1000" b="0" i="0" u="none" strike="noStrike" noProof="0">
                          <a:latin typeface="Arial"/>
                        </a:rPr>
                        <a:t>GAN is still under development and cannot generate realistic  content.</a:t>
                      </a:r>
                    </a:p>
                  </a:txBody>
                  <a:tcPr/>
                </a:tc>
                <a:extLst>
                  <a:ext uri="{0D108BD9-81ED-4DB2-BD59-A6C34878D82A}">
                    <a16:rowId xmlns:a16="http://schemas.microsoft.com/office/drawing/2014/main" val="10003"/>
                  </a:ext>
                </a:extLst>
              </a:tr>
              <a:tr h="877231">
                <a:tc>
                  <a:txBody>
                    <a:bodyPr/>
                    <a:lstStyle/>
                    <a:p>
                      <a:pPr lvl="0">
                        <a:buNone/>
                      </a:pPr>
                      <a:r>
                        <a:rPr lang="en-US" sz="1000" b="0" i="0" u="none" strike="noStrike" noProof="0">
                          <a:latin typeface="Arial"/>
                        </a:rPr>
                        <a:t>Singh (2022)</a:t>
                      </a:r>
                    </a:p>
                  </a:txBody>
                  <a:tcPr/>
                </a:tc>
                <a:tc>
                  <a:txBody>
                    <a:bodyPr/>
                    <a:lstStyle/>
                    <a:p>
                      <a:pPr lvl="0">
                        <a:buNone/>
                      </a:pPr>
                      <a:r>
                        <a:rPr lang="en-US" sz="1000" b="0" i="0" u="none" strike="noStrike" noProof="0">
                          <a:latin typeface="Arial"/>
                        </a:rPr>
                        <a:t>Used CNN (Convolutional Neural Network) with SVM(Support Vector Machine)</a:t>
                      </a:r>
                    </a:p>
                  </a:txBody>
                  <a:tcPr/>
                </a:tc>
                <a:tc>
                  <a:txBody>
                    <a:bodyPr/>
                    <a:lstStyle/>
                    <a:p>
                      <a:pPr lvl="0">
                        <a:buNone/>
                      </a:pPr>
                      <a:r>
                        <a:rPr lang="en-US" sz="1000" b="0" i="0" u="none" strike="noStrike" noProof="0">
                          <a:latin typeface="Arial"/>
                        </a:rPr>
                        <a:t>It is easy to implement and can be run on a variety of computing platforms.</a:t>
                      </a:r>
                    </a:p>
                  </a:txBody>
                  <a:tcPr/>
                </a:tc>
                <a:tc>
                  <a:txBody>
                    <a:bodyPr/>
                    <a:lstStyle/>
                    <a:p>
                      <a:pPr lvl="0">
                        <a:buNone/>
                      </a:pPr>
                      <a:r>
                        <a:rPr lang="en-US" sz="1000" b="0" i="0" u="none" strike="noStrike" noProof="0">
                          <a:latin typeface="Arial"/>
                        </a:rPr>
                        <a:t>The data required to train can be difficult and expensive to collect</a:t>
                      </a:r>
                    </a:p>
                  </a:txBody>
                  <a:tcP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idx="10"/>
          </p:nvPr>
        </p:nvSpPr>
        <p:spPr/>
        <p:txBody>
          <a:bodyPr/>
          <a:lstStyle/>
          <a:p>
            <a:endParaRPr lang="en-US"/>
          </a:p>
        </p:txBody>
      </p:sp>
      <p:sp>
        <p:nvSpPr>
          <p:cNvPr id="6" name="Footer Placeholder 5"/>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C1748510-D1BB-135C-2B87-421075E9EAD8}"/>
              </a:ext>
            </a:extLst>
          </p:cNvPr>
          <p:cNvSpPr txBox="1"/>
          <p:nvPr/>
        </p:nvSpPr>
        <p:spPr>
          <a:xfrm>
            <a:off x="4457699" y="2886075"/>
            <a:ext cx="14930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GAN can trained using unlabeled data, which can save time and effort</a:t>
            </a:r>
          </a:p>
        </p:txBody>
      </p:sp>
    </p:spTree>
    <p:extLst>
      <p:ext uri="{BB962C8B-B14F-4D97-AF65-F5344CB8AC3E}">
        <p14:creationId xmlns:p14="http://schemas.microsoft.com/office/powerpoint/2010/main" val="4293442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Bookman Old Style" panose="02050604050505020204" pitchFamily="18" charset="0"/>
              </a:rPr>
              <a:t>4</a:t>
            </a:fld>
            <a:endParaRPr>
              <a:latin typeface="Bookman Old Style" panose="02050604050505020204" pitchFamily="18" charset="0"/>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Bookman Old Style" panose="02050604050505020204" pitchFamily="18" charset="0"/>
              <a:ea typeface="Trebuchet MS"/>
              <a:cs typeface="Trebuchet MS"/>
              <a:sym typeface="Trebuchet MS"/>
            </a:endParaRPr>
          </a:p>
        </p:txBody>
      </p:sp>
      <p:sp>
        <p:nvSpPr>
          <p:cNvPr id="2" name="Title 1"/>
          <p:cNvSpPr>
            <a:spLocks noGrp="1"/>
          </p:cNvSpPr>
          <p:nvPr>
            <p:ph type="title"/>
          </p:nvPr>
        </p:nvSpPr>
        <p:spPr>
          <a:xfrm>
            <a:off x="1308605" y="223751"/>
            <a:ext cx="6117431" cy="627321"/>
          </a:xfrm>
        </p:spPr>
        <p:txBody>
          <a:bodyPr/>
          <a:lstStyle/>
          <a:p>
            <a:pPr algn="l"/>
            <a:r>
              <a:rPr lang="en-US" sz="3600">
                <a:latin typeface="Bookman Old Style" panose="02050604050505020204" pitchFamily="18" charset="0"/>
              </a:rPr>
              <a:t>Problem Statement</a:t>
            </a:r>
            <a:endParaRPr lang="en-US"/>
          </a:p>
        </p:txBody>
      </p:sp>
      <p:sp>
        <p:nvSpPr>
          <p:cNvPr id="5" name="TextBox 4"/>
          <p:cNvSpPr txBox="1"/>
          <p:nvPr/>
        </p:nvSpPr>
        <p:spPr>
          <a:xfrm>
            <a:off x="1329388" y="3055635"/>
            <a:ext cx="6655982" cy="1815882"/>
          </a:xfrm>
          <a:prstGeom prst="rect">
            <a:avLst/>
          </a:prstGeom>
          <a:noFill/>
        </p:spPr>
        <p:txBody>
          <a:bodyPr wrap="square" lIns="91440" tIns="45720" rIns="91440" bIns="45720" rtlCol="0" anchor="t">
            <a:spAutoFit/>
          </a:bodyPr>
          <a:lstStyle/>
          <a:p>
            <a:r>
              <a:rPr lang="en-US">
                <a:latin typeface="+mn-lt"/>
              </a:rPr>
              <a:t>To protect humans from wild animals and vice-versa using canny edge method and PNN algorithm to improve :-</a:t>
            </a:r>
          </a:p>
          <a:p>
            <a:pPr marL="285750" indent="-285750">
              <a:buFont typeface="Arial" panose="020B0604020202020204" pitchFamily="34" charset="0"/>
              <a:buChar char="•"/>
            </a:pPr>
            <a:r>
              <a:rPr lang="en-US">
                <a:latin typeface="+mn-lt"/>
              </a:rPr>
              <a:t>High Accuracy</a:t>
            </a:r>
          </a:p>
          <a:p>
            <a:pPr marL="285750" indent="-285750">
              <a:buFont typeface="Arial" panose="020B0604020202020204" pitchFamily="34" charset="0"/>
              <a:buChar char="•"/>
            </a:pPr>
            <a:r>
              <a:rPr lang="en-US">
                <a:latin typeface="+mn-lt"/>
              </a:rPr>
              <a:t>Computational power</a:t>
            </a:r>
          </a:p>
          <a:p>
            <a:pPr marL="285750" indent="-285750">
              <a:buFont typeface="Arial" panose="020B0604020202020204" pitchFamily="34" charset="0"/>
              <a:buChar char="•"/>
            </a:pPr>
            <a:r>
              <a:rPr lang="en-US">
                <a:latin typeface="+mn-lt"/>
              </a:rPr>
              <a:t>Real time monitoring</a:t>
            </a:r>
          </a:p>
          <a:p>
            <a:pPr marL="285750" indent="-285750">
              <a:buFont typeface="Arial" panose="020B0604020202020204" pitchFamily="34" charset="0"/>
              <a:buChar char="•"/>
            </a:pPr>
            <a:r>
              <a:rPr lang="en-US">
                <a:latin typeface="+mn-lt"/>
              </a:rPr>
              <a:t>Enhanced security in public places</a:t>
            </a:r>
          </a:p>
          <a:p>
            <a:pPr marL="285750" indent="-285750">
              <a:buFont typeface="Arial" panose="020B0604020202020204" pitchFamily="34" charset="0"/>
              <a:buChar char="•"/>
            </a:pPr>
            <a:r>
              <a:rPr lang="en-US">
                <a:latin typeface="+mn-lt"/>
              </a:rPr>
              <a:t>Hazard detection</a:t>
            </a:r>
          </a:p>
          <a:p>
            <a:pPr marL="285750" indent="-285750">
              <a:buFont typeface="Arial" panose="020B0604020202020204" pitchFamily="34" charset="0"/>
              <a:buChar char="•"/>
            </a:pPr>
            <a:r>
              <a:rPr lang="en-US">
                <a:latin typeface="+mn-lt"/>
              </a:rPr>
              <a:t>Rapid alert generation</a:t>
            </a:r>
          </a:p>
        </p:txBody>
      </p:sp>
      <p:sp>
        <p:nvSpPr>
          <p:cNvPr id="13" name="Title 1"/>
          <p:cNvSpPr txBox="1">
            <a:spLocks/>
          </p:cNvSpPr>
          <p:nvPr/>
        </p:nvSpPr>
        <p:spPr>
          <a:xfrm>
            <a:off x="1308605" y="2610587"/>
            <a:ext cx="2303721" cy="437477"/>
          </a:xfrm>
          <a:prstGeom prst="rect">
            <a:avLst/>
          </a:prstGeom>
          <a:noFill/>
          <a:ln>
            <a:noFill/>
          </a:ln>
        </p:spPr>
        <p:txBody>
          <a:bodyPr spcFirstLastPara="1" wrap="square" lIns="94100" tIns="47025" rIns="94100" bIns="470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0700"/>
              <a:buFont typeface="Calibri"/>
              <a:buNone/>
              <a:defRPr sz="207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en-US" sz="3600">
                <a:latin typeface="Bookman Old Style" panose="02050604050505020204" pitchFamily="18" charset="0"/>
              </a:rPr>
              <a:t>Objective</a:t>
            </a:r>
            <a:endParaRPr lang="en-US"/>
          </a:p>
        </p:txBody>
      </p:sp>
      <p:sp>
        <p:nvSpPr>
          <p:cNvPr id="9" name="Date Placeholder 8"/>
          <p:cNvSpPr>
            <a:spLocks noGrp="1"/>
          </p:cNvSpPr>
          <p:nvPr>
            <p:ph type="dt" idx="10"/>
          </p:nvPr>
        </p:nvSpPr>
        <p:spPr/>
        <p:txBody>
          <a:bodyPr/>
          <a:lstStyle/>
          <a:p>
            <a:endParaRPr lang="en-US"/>
          </a:p>
        </p:txBody>
      </p:sp>
      <p:sp>
        <p:nvSpPr>
          <p:cNvPr id="10" name="Footer Placeholder 9"/>
          <p:cNvSpPr>
            <a:spLocks noGrp="1"/>
          </p:cNvSpPr>
          <p:nvPr>
            <p:ph type="ftr" idx="11"/>
          </p:nvPr>
        </p:nvSpPr>
        <p:spPr>
          <a:xfrm>
            <a:off x="3607253" y="4733246"/>
            <a:ext cx="2895600" cy="273900"/>
          </a:xfrm>
        </p:spPr>
        <p:txBody>
          <a:bodyPr/>
          <a:lstStyle/>
          <a:p>
            <a:r>
              <a:rPr lang="en-US"/>
              <a:t>Department of Computer Science and Engineering</a:t>
            </a:r>
          </a:p>
        </p:txBody>
      </p:sp>
      <p:sp>
        <p:nvSpPr>
          <p:cNvPr id="3" name="TextBox 2">
            <a:extLst>
              <a:ext uri="{FF2B5EF4-FFF2-40B4-BE49-F238E27FC236}">
                <a16:creationId xmlns:a16="http://schemas.microsoft.com/office/drawing/2014/main" id="{FEE62127-B4B9-D4CF-2BF5-C8EFD16F3F03}"/>
              </a:ext>
            </a:extLst>
          </p:cNvPr>
          <p:cNvSpPr txBox="1"/>
          <p:nvPr/>
        </p:nvSpPr>
        <p:spPr>
          <a:xfrm>
            <a:off x="1636569" y="898800"/>
            <a:ext cx="587086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intrusion of wild animals into public places poses threats to both human well-being and animal welfare.</a:t>
            </a:r>
          </a:p>
          <a:p>
            <a:r>
              <a:rPr lang="en-US"/>
              <a:t>To address this challenge, there is a need for an efficient and accurate system that can detect the presence of wild animals using footprints in real time and trigger appropriate responses to ensure safety and minimize conflicts.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76590" y="265339"/>
            <a:ext cx="6117431" cy="627321"/>
          </a:xfrm>
        </p:spPr>
        <p:txBody>
          <a:bodyPr/>
          <a:lstStyle/>
          <a:p>
            <a:r>
              <a:rPr lang="en-US" sz="360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94EFE03A-A941-2C8C-FC9D-0318DA379605}"/>
              </a:ext>
            </a:extLst>
          </p:cNvPr>
          <p:cNvSpPr txBox="1"/>
          <p:nvPr/>
        </p:nvSpPr>
        <p:spPr>
          <a:xfrm>
            <a:off x="476590" y="1048474"/>
            <a:ext cx="620485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The proposed method is "</a:t>
            </a:r>
            <a:r>
              <a:rPr lang="en-US" b="1"/>
              <a:t>Wild Animal Detection using Footprints."</a:t>
            </a:r>
            <a:endParaRPr lang="en-US"/>
          </a:p>
        </p:txBody>
      </p:sp>
      <p:sp>
        <p:nvSpPr>
          <p:cNvPr id="6" name="TextBox 5">
            <a:extLst>
              <a:ext uri="{FF2B5EF4-FFF2-40B4-BE49-F238E27FC236}">
                <a16:creationId xmlns:a16="http://schemas.microsoft.com/office/drawing/2014/main" id="{200DA76A-9A62-3876-9264-3CCE592D048C}"/>
              </a:ext>
            </a:extLst>
          </p:cNvPr>
          <p:cNvSpPr txBox="1"/>
          <p:nvPr/>
        </p:nvSpPr>
        <p:spPr>
          <a:xfrm>
            <a:off x="923058" y="1512065"/>
            <a:ext cx="3718214"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methodology consists of:-</a:t>
            </a:r>
          </a:p>
          <a:p>
            <a:endParaRPr lang="en-US"/>
          </a:p>
          <a:p>
            <a:pPr marL="285750" indent="-285750">
              <a:buFont typeface="Arial" panose="020B0604020202020204" pitchFamily="34" charset="0"/>
              <a:buChar char="•"/>
            </a:pPr>
            <a:r>
              <a:rPr lang="en-US"/>
              <a:t>Data Pre Processing</a:t>
            </a:r>
          </a:p>
          <a:p>
            <a:pPr marL="285750" indent="-285750">
              <a:buFont typeface="Arial" panose="020B0604020202020204" pitchFamily="34" charset="0"/>
              <a:buChar char="•"/>
            </a:pPr>
            <a:r>
              <a:rPr lang="en-US"/>
              <a:t>Canny Edge Method</a:t>
            </a:r>
          </a:p>
          <a:p>
            <a:pPr marL="285750" indent="-285750">
              <a:buFont typeface="Arial" panose="020B0604020202020204" pitchFamily="34" charset="0"/>
              <a:buChar char="•"/>
            </a:pPr>
            <a:r>
              <a:rPr lang="en-US"/>
              <a:t>PNN algorithm</a:t>
            </a:r>
          </a:p>
          <a:p>
            <a:pPr marL="285750" indent="-285750">
              <a:buFont typeface="Arial" panose="020B0604020202020204" pitchFamily="34" charset="0"/>
              <a:buChar char="•"/>
            </a:pPr>
            <a:r>
              <a:rPr lang="en-US"/>
              <a:t>Alert Generation</a:t>
            </a:r>
          </a:p>
          <a:p>
            <a:endParaRPr lang="en-US"/>
          </a:p>
        </p:txBody>
      </p:sp>
      <p:pic>
        <p:nvPicPr>
          <p:cNvPr id="7" name="Picture 6" descr="A diagram of data processing&#10;&#10;Description automatically generated">
            <a:extLst>
              <a:ext uri="{FF2B5EF4-FFF2-40B4-BE49-F238E27FC236}">
                <a16:creationId xmlns:a16="http://schemas.microsoft.com/office/drawing/2014/main" id="{386EC1B5-3AF9-AEF1-9F6F-1ACD056471E7}"/>
              </a:ext>
            </a:extLst>
          </p:cNvPr>
          <p:cNvPicPr>
            <a:picLocks noChangeAspect="1"/>
          </p:cNvPicPr>
          <p:nvPr/>
        </p:nvPicPr>
        <p:blipFill>
          <a:blip r:embed="rId3"/>
          <a:stretch>
            <a:fillRect/>
          </a:stretch>
        </p:blipFill>
        <p:spPr>
          <a:xfrm>
            <a:off x="4925634" y="1592343"/>
            <a:ext cx="3882520" cy="2157517"/>
          </a:xfrm>
          <a:prstGeom prst="rect">
            <a:avLst/>
          </a:prstGeom>
        </p:spPr>
      </p:pic>
      <p:sp>
        <p:nvSpPr>
          <p:cNvPr id="8" name="TextBox 7">
            <a:extLst>
              <a:ext uri="{FF2B5EF4-FFF2-40B4-BE49-F238E27FC236}">
                <a16:creationId xmlns:a16="http://schemas.microsoft.com/office/drawing/2014/main" id="{3449DE5F-12DB-1031-F5DD-40B82C3074C4}"/>
              </a:ext>
            </a:extLst>
          </p:cNvPr>
          <p:cNvSpPr txBox="1"/>
          <p:nvPr/>
        </p:nvSpPr>
        <p:spPr>
          <a:xfrm>
            <a:off x="522331" y="3115999"/>
            <a:ext cx="4233917" cy="1261884"/>
          </a:xfrm>
          <a:prstGeom prst="rect">
            <a:avLst/>
          </a:prstGeom>
          <a:noFill/>
        </p:spPr>
        <p:txBody>
          <a:bodyPr wrap="square" lIns="91440" tIns="45720" rIns="91440" bIns="45720" rtlCol="0" anchor="t">
            <a:spAutoFit/>
          </a:bodyPr>
          <a:lstStyle/>
          <a:p>
            <a:r>
              <a:rPr lang="en-US" sz="1800" b="1"/>
              <a:t>Canny Edge Method:-</a:t>
            </a:r>
          </a:p>
          <a:p>
            <a:endParaRPr lang="en-US" sz="1600" b="1"/>
          </a:p>
          <a:p>
            <a:r>
              <a:rPr lang="en-US"/>
              <a:t>The Canny edge detector is an edge detection operator that uses a multi-stage algorithm to detect a wide range of edges in images.</a:t>
            </a:r>
          </a:p>
        </p:txBody>
      </p:sp>
    </p:spTree>
    <p:extLst>
      <p:ext uri="{BB962C8B-B14F-4D97-AF65-F5344CB8AC3E}">
        <p14:creationId xmlns:p14="http://schemas.microsoft.com/office/powerpoint/2010/main" val="133783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20" name="Google Shape;120;p1"/>
          <p:cNvSpPr/>
          <p:nvPr/>
        </p:nvSpPr>
        <p:spPr>
          <a:xfrm>
            <a:off x="3879348" y="3998610"/>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91836" y="180109"/>
            <a:ext cx="6117431" cy="627321"/>
          </a:xfrm>
        </p:spPr>
        <p:txBody>
          <a:bodyPr/>
          <a:lstStyle/>
          <a:p>
            <a:r>
              <a:rPr lang="en-US" sz="360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7" name="TextBox 6">
            <a:extLst>
              <a:ext uri="{FF2B5EF4-FFF2-40B4-BE49-F238E27FC236}">
                <a16:creationId xmlns:a16="http://schemas.microsoft.com/office/drawing/2014/main" id="{1F17BB9C-C354-5355-9CC5-59621597D61E}"/>
              </a:ext>
            </a:extLst>
          </p:cNvPr>
          <p:cNvSpPr txBox="1"/>
          <p:nvPr/>
        </p:nvSpPr>
        <p:spPr>
          <a:xfrm>
            <a:off x="387927" y="955923"/>
            <a:ext cx="4973782" cy="3046988"/>
          </a:xfrm>
          <a:prstGeom prst="rect">
            <a:avLst/>
          </a:prstGeom>
          <a:noFill/>
        </p:spPr>
        <p:txBody>
          <a:bodyPr wrap="square" rtlCol="0">
            <a:spAutoFit/>
          </a:bodyPr>
          <a:lstStyle/>
          <a:p>
            <a:r>
              <a:rPr lang="en-US"/>
              <a:t>The Canny edge detection algorithm is composed of 5 steps:</a:t>
            </a:r>
          </a:p>
          <a:p>
            <a:endParaRPr lang="en-US"/>
          </a:p>
          <a:p>
            <a:pPr marL="342900" indent="-342900">
              <a:buFont typeface="+mj-lt"/>
              <a:buAutoNum type="arabicPeriod"/>
            </a:pPr>
            <a:r>
              <a:rPr lang="en-US" sz="1600" b="1"/>
              <a:t>Noise reduction </a:t>
            </a:r>
            <a:r>
              <a:rPr lang="en-US" b="1"/>
              <a:t>- </a:t>
            </a:r>
            <a:r>
              <a:rPr lang="en-US"/>
              <a:t>One way to get rid of the noise on the image, is by applying Gaussian blur to smooth it.</a:t>
            </a:r>
          </a:p>
          <a:p>
            <a:pPr marL="342900" indent="-342900">
              <a:buFont typeface="+mj-lt"/>
              <a:buAutoNum type="arabicPeriod"/>
            </a:pPr>
            <a:r>
              <a:rPr lang="en-US" sz="1600" b="1"/>
              <a:t>Gradient Calculation </a:t>
            </a:r>
            <a:r>
              <a:rPr lang="en-US"/>
              <a:t>- Gradient intensity and Edge direction</a:t>
            </a:r>
          </a:p>
          <a:p>
            <a:pPr marL="342900" indent="-342900">
              <a:buFont typeface="+mj-lt"/>
              <a:buAutoNum type="arabicPeriod"/>
            </a:pPr>
            <a:r>
              <a:rPr lang="en-US" sz="1600" b="1"/>
              <a:t>Non Maximum Suppression </a:t>
            </a:r>
            <a:r>
              <a:rPr lang="en-US"/>
              <a:t>- Performed to convert thick edges into thin edges</a:t>
            </a:r>
          </a:p>
          <a:p>
            <a:pPr marL="342900" indent="-342900">
              <a:buFont typeface="+mj-lt"/>
              <a:buAutoNum type="arabicPeriod"/>
            </a:pPr>
            <a:r>
              <a:rPr lang="en-US" sz="1600" b="1"/>
              <a:t>Double threshold </a:t>
            </a:r>
            <a:r>
              <a:rPr lang="en-US"/>
              <a:t>- The double threshold step aims at identifying 2 kinds of pixels: strong and weak</a:t>
            </a:r>
          </a:p>
          <a:p>
            <a:pPr marL="342900" indent="-342900">
              <a:buFont typeface="+mj-lt"/>
              <a:buAutoNum type="arabicPeriod"/>
            </a:pPr>
            <a:r>
              <a:rPr lang="en-US" sz="1600" b="1"/>
              <a:t>Edge Tracking </a:t>
            </a:r>
            <a:r>
              <a:rPr lang="en-US"/>
              <a:t>- Based on the threshold results, the hysteresis consists of transforming weak pixels into strong one</a:t>
            </a:r>
          </a:p>
        </p:txBody>
      </p:sp>
      <p:pic>
        <p:nvPicPr>
          <p:cNvPr id="1026" name="Picture 2" descr="What is Canny Edge Detection?. Hola people. While utilising this… | by  Simarpreet Singh | Simply Dev | Medium">
            <a:extLst>
              <a:ext uri="{FF2B5EF4-FFF2-40B4-BE49-F238E27FC236}">
                <a16:creationId xmlns:a16="http://schemas.microsoft.com/office/drawing/2014/main" id="{B99AB26C-8B97-9FAD-FE6F-7DE35645B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218" y="1448911"/>
            <a:ext cx="3678382" cy="1971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41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1003806" y="62575"/>
            <a:ext cx="6117431" cy="627321"/>
          </a:xfrm>
        </p:spPr>
        <p:txBody>
          <a:bodyPr/>
          <a:lstStyle/>
          <a:p>
            <a:r>
              <a:rPr lang="en-US" sz="3600">
                <a:latin typeface="Bookman Old Style" panose="02050604050505020204" pitchFamily="18" charset="0"/>
              </a:rPr>
              <a:t>Proposed Method</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pic>
        <p:nvPicPr>
          <p:cNvPr id="2050" name="Picture 2" descr="Probabilistic Neural Network">
            <a:extLst>
              <a:ext uri="{FF2B5EF4-FFF2-40B4-BE49-F238E27FC236}">
                <a16:creationId xmlns:a16="http://schemas.microsoft.com/office/drawing/2014/main" id="{C778655D-A057-077C-5A41-BD68AAF4A8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9552" y="1358653"/>
            <a:ext cx="2959911" cy="28736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43894B4-3F4F-2546-77C7-5AA00343E15C}"/>
              </a:ext>
            </a:extLst>
          </p:cNvPr>
          <p:cNvSpPr txBox="1"/>
          <p:nvPr/>
        </p:nvSpPr>
        <p:spPr>
          <a:xfrm>
            <a:off x="831272" y="2305051"/>
            <a:ext cx="5084618" cy="2462213"/>
          </a:xfrm>
          <a:prstGeom prst="rect">
            <a:avLst/>
          </a:prstGeom>
          <a:noFill/>
        </p:spPr>
        <p:txBody>
          <a:bodyPr wrap="square" rtlCol="0">
            <a:spAutoFit/>
          </a:bodyPr>
          <a:lstStyle/>
          <a:p>
            <a:r>
              <a:rPr lang="en-US"/>
              <a:t>The PNN architecture has four layers:-</a:t>
            </a:r>
          </a:p>
          <a:p>
            <a:endParaRPr lang="en-US"/>
          </a:p>
          <a:p>
            <a:pPr marL="342900" indent="-342900">
              <a:buFont typeface="+mj-lt"/>
              <a:buAutoNum type="arabicPeriod"/>
            </a:pPr>
            <a:r>
              <a:rPr lang="en-US" b="1"/>
              <a:t>Input Layer </a:t>
            </a:r>
            <a:r>
              <a:rPr lang="en-US"/>
              <a:t>- p neurons represents the input vector and distribute it to next layer.</a:t>
            </a:r>
          </a:p>
          <a:p>
            <a:pPr marL="342900" indent="-342900">
              <a:buFont typeface="+mj-lt"/>
              <a:buAutoNum type="arabicPeriod"/>
            </a:pPr>
            <a:r>
              <a:rPr lang="en-US" b="1"/>
              <a:t>Pattern Layer </a:t>
            </a:r>
            <a:r>
              <a:rPr lang="en-US"/>
              <a:t>- During inference, each neuron calculates the Euclidian distance between input test vector and the training sample.</a:t>
            </a:r>
          </a:p>
          <a:p>
            <a:pPr marL="342900" indent="-342900">
              <a:buFont typeface="+mj-lt"/>
              <a:buAutoNum type="arabicPeriod"/>
            </a:pPr>
            <a:r>
              <a:rPr lang="en-US" b="1"/>
              <a:t>Summation Layer </a:t>
            </a:r>
            <a:r>
              <a:rPr lang="en-US"/>
              <a:t>- This layer computes the average of the output of the pattern units for each class.</a:t>
            </a:r>
          </a:p>
          <a:p>
            <a:pPr marL="342900" indent="-342900">
              <a:buFont typeface="+mj-lt"/>
              <a:buAutoNum type="arabicPeriod"/>
            </a:pPr>
            <a:r>
              <a:rPr lang="en-US" b="1"/>
              <a:t>Output Layer </a:t>
            </a:r>
            <a:r>
              <a:rPr lang="en-US"/>
              <a:t>- This layer selects the maximum value from the summation layer.</a:t>
            </a:r>
          </a:p>
        </p:txBody>
      </p:sp>
      <p:sp>
        <p:nvSpPr>
          <p:cNvPr id="11" name="TextBox 10">
            <a:extLst>
              <a:ext uri="{FF2B5EF4-FFF2-40B4-BE49-F238E27FC236}">
                <a16:creationId xmlns:a16="http://schemas.microsoft.com/office/drawing/2014/main" id="{C375D5BC-748C-D0D3-41A0-C6A5A5667764}"/>
              </a:ext>
            </a:extLst>
          </p:cNvPr>
          <p:cNvSpPr txBox="1"/>
          <p:nvPr/>
        </p:nvSpPr>
        <p:spPr>
          <a:xfrm>
            <a:off x="831272" y="872874"/>
            <a:ext cx="4752110" cy="1661993"/>
          </a:xfrm>
          <a:prstGeom prst="rect">
            <a:avLst/>
          </a:prstGeom>
          <a:noFill/>
        </p:spPr>
        <p:txBody>
          <a:bodyPr wrap="square" lIns="91440" tIns="45720" rIns="91440" bIns="45720" rtlCol="0" anchor="t">
            <a:spAutoFit/>
          </a:bodyPr>
          <a:lstStyle/>
          <a:p>
            <a:r>
              <a:rPr lang="en-US" sz="1800" b="1" dirty="0"/>
              <a:t>PNN Algorithm :-</a:t>
            </a:r>
            <a:endParaRPr lang="en-US" dirty="0"/>
          </a:p>
          <a:p>
            <a:r>
              <a:rPr lang="en-US" dirty="0"/>
              <a:t>It is a machine learning algorithm used for various pattern recognition tasks, including animal detection using footprints. PNN is particularly well suited for classification tasks and is based on the principles of Neural networks and Bayesian statistics.</a:t>
            </a:r>
          </a:p>
          <a:p>
            <a:endParaRPr lang="en-US" dirty="0"/>
          </a:p>
        </p:txBody>
      </p:sp>
    </p:spTree>
    <p:extLst>
      <p:ext uri="{BB962C8B-B14F-4D97-AF65-F5344CB8AC3E}">
        <p14:creationId xmlns:p14="http://schemas.microsoft.com/office/powerpoint/2010/main" val="1379999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95590" y="408214"/>
            <a:ext cx="6117431" cy="627321"/>
          </a:xfrm>
        </p:spPr>
        <p:txBody>
          <a:bodyPr/>
          <a:lstStyle/>
          <a:p>
            <a:r>
              <a:rPr lang="en-US" sz="3600">
                <a:latin typeface="Bookman Old Style" panose="02050604050505020204" pitchFamily="18" charset="0"/>
              </a:rPr>
              <a:t>Project status</a:t>
            </a:r>
          </a:p>
        </p:txBody>
      </p:sp>
      <p:graphicFrame>
        <p:nvGraphicFramePr>
          <p:cNvPr id="4" name="Table 3"/>
          <p:cNvGraphicFramePr>
            <a:graphicFrameLocks noGrp="1"/>
          </p:cNvGraphicFramePr>
          <p:nvPr>
            <p:extLst>
              <p:ext uri="{D42A27DB-BD31-4B8C-83A1-F6EECF244321}">
                <p14:modId xmlns:p14="http://schemas.microsoft.com/office/powerpoint/2010/main" val="1941218455"/>
              </p:ext>
            </p:extLst>
          </p:nvPr>
        </p:nvGraphicFramePr>
        <p:xfrm>
          <a:off x="1123308" y="1279490"/>
          <a:ext cx="6698110" cy="2941825"/>
        </p:xfrm>
        <a:graphic>
          <a:graphicData uri="http://schemas.openxmlformats.org/drawingml/2006/table">
            <a:tbl>
              <a:tblPr firstRow="1" bandRow="1">
                <a:tableStyleId>{1D3205E1-8B83-452B-8570-0B3C4014EAE2}</a:tableStyleId>
              </a:tblPr>
              <a:tblGrid>
                <a:gridCol w="611445">
                  <a:extLst>
                    <a:ext uri="{9D8B030D-6E8A-4147-A177-3AD203B41FA5}">
                      <a16:colId xmlns:a16="http://schemas.microsoft.com/office/drawing/2014/main" val="20000"/>
                    </a:ext>
                  </a:extLst>
                </a:gridCol>
                <a:gridCol w="4158526">
                  <a:extLst>
                    <a:ext uri="{9D8B030D-6E8A-4147-A177-3AD203B41FA5}">
                      <a16:colId xmlns:a16="http://schemas.microsoft.com/office/drawing/2014/main" val="20001"/>
                    </a:ext>
                  </a:extLst>
                </a:gridCol>
                <a:gridCol w="1928139">
                  <a:extLst>
                    <a:ext uri="{9D8B030D-6E8A-4147-A177-3AD203B41FA5}">
                      <a16:colId xmlns:a16="http://schemas.microsoft.com/office/drawing/2014/main" val="20002"/>
                    </a:ext>
                  </a:extLst>
                </a:gridCol>
              </a:tblGrid>
              <a:tr h="713170">
                <a:tc>
                  <a:txBody>
                    <a:bodyPr/>
                    <a:lstStyle/>
                    <a:p>
                      <a:r>
                        <a:rPr lang="en-US"/>
                        <a:t>S No</a:t>
                      </a:r>
                    </a:p>
                  </a:txBody>
                  <a:tcPr/>
                </a:tc>
                <a:tc>
                  <a:txBody>
                    <a:bodyPr/>
                    <a:lstStyle/>
                    <a:p>
                      <a:r>
                        <a:rPr lang="en-US"/>
                        <a:t>Functionality</a:t>
                      </a:r>
                    </a:p>
                  </a:txBody>
                  <a:tcPr/>
                </a:tc>
                <a:tc>
                  <a:txBody>
                    <a:bodyPr/>
                    <a:lstStyle/>
                    <a:p>
                      <a:r>
                        <a:rPr lang="en-US"/>
                        <a:t>Status</a:t>
                      </a:r>
                    </a:p>
                    <a:p>
                      <a:r>
                        <a:rPr lang="en-US" sz="1000"/>
                        <a:t>(Completed /in-progress/Not</a:t>
                      </a:r>
                      <a:r>
                        <a:rPr lang="en-US" sz="1000" baseline="0"/>
                        <a:t> started)</a:t>
                      </a:r>
                      <a:endParaRPr lang="en-US" sz="1000"/>
                    </a:p>
                  </a:txBody>
                  <a:tcPr/>
                </a:tc>
                <a:extLst>
                  <a:ext uri="{0D108BD9-81ED-4DB2-BD59-A6C34878D82A}">
                    <a16:rowId xmlns:a16="http://schemas.microsoft.com/office/drawing/2014/main" val="10000"/>
                  </a:ext>
                </a:extLst>
              </a:tr>
              <a:tr h="445731">
                <a:tc>
                  <a:txBody>
                    <a:bodyPr/>
                    <a:lstStyle/>
                    <a:p>
                      <a:r>
                        <a:rPr lang="en-US"/>
                        <a:t>1</a:t>
                      </a:r>
                    </a:p>
                  </a:txBody>
                  <a:tcPr/>
                </a:tc>
                <a:tc>
                  <a:txBody>
                    <a:bodyPr/>
                    <a:lstStyle/>
                    <a:p>
                      <a:r>
                        <a:rPr lang="en-US"/>
                        <a:t>Data collection and pre processing</a:t>
                      </a:r>
                    </a:p>
                  </a:txBody>
                  <a:tcPr/>
                </a:tc>
                <a:tc>
                  <a:txBody>
                    <a:bodyPr/>
                    <a:lstStyle/>
                    <a:p>
                      <a:r>
                        <a:rPr lang="en-US"/>
                        <a:t>Completed</a:t>
                      </a:r>
                    </a:p>
                  </a:txBody>
                  <a:tcPr/>
                </a:tc>
                <a:extLst>
                  <a:ext uri="{0D108BD9-81ED-4DB2-BD59-A6C34878D82A}">
                    <a16:rowId xmlns:a16="http://schemas.microsoft.com/office/drawing/2014/main" val="10001"/>
                  </a:ext>
                </a:extLst>
              </a:tr>
              <a:tr h="445731">
                <a:tc>
                  <a:txBody>
                    <a:bodyPr/>
                    <a:lstStyle/>
                    <a:p>
                      <a:r>
                        <a:rPr lang="en-US"/>
                        <a:t>2</a:t>
                      </a:r>
                    </a:p>
                  </a:txBody>
                  <a:tcPr/>
                </a:tc>
                <a:tc>
                  <a:txBody>
                    <a:bodyPr/>
                    <a:lstStyle/>
                    <a:p>
                      <a:r>
                        <a:rPr lang="en-US"/>
                        <a:t>Edge detection using canny algorithm</a:t>
                      </a:r>
                    </a:p>
                  </a:txBody>
                  <a:tcPr/>
                </a:tc>
                <a:tc>
                  <a:txBody>
                    <a:bodyPr/>
                    <a:lstStyle/>
                    <a:p>
                      <a:r>
                        <a:rPr lang="en-US"/>
                        <a:t>Completed</a:t>
                      </a:r>
                    </a:p>
                  </a:txBody>
                  <a:tcPr/>
                </a:tc>
                <a:extLst>
                  <a:ext uri="{0D108BD9-81ED-4DB2-BD59-A6C34878D82A}">
                    <a16:rowId xmlns:a16="http://schemas.microsoft.com/office/drawing/2014/main" val="10002"/>
                  </a:ext>
                </a:extLst>
              </a:tr>
              <a:tr h="445731">
                <a:tc>
                  <a:txBody>
                    <a:bodyPr/>
                    <a:lstStyle/>
                    <a:p>
                      <a:r>
                        <a:rPr lang="en-US"/>
                        <a:t>3</a:t>
                      </a:r>
                    </a:p>
                  </a:txBody>
                  <a:tcPr/>
                </a:tc>
                <a:tc>
                  <a:txBody>
                    <a:bodyPr/>
                    <a:lstStyle/>
                    <a:p>
                      <a:r>
                        <a:rPr lang="en-US"/>
                        <a:t>Creating the deep learning model</a:t>
                      </a:r>
                    </a:p>
                  </a:txBody>
                  <a:tcPr/>
                </a:tc>
                <a:tc>
                  <a:txBody>
                    <a:bodyPr/>
                    <a:lstStyle/>
                    <a:p>
                      <a:r>
                        <a:rPr lang="en-US"/>
                        <a:t>In progress</a:t>
                      </a:r>
                    </a:p>
                  </a:txBody>
                  <a:tcPr/>
                </a:tc>
                <a:extLst>
                  <a:ext uri="{0D108BD9-81ED-4DB2-BD59-A6C34878D82A}">
                    <a16:rowId xmlns:a16="http://schemas.microsoft.com/office/drawing/2014/main" val="10003"/>
                  </a:ext>
                </a:extLst>
              </a:tr>
              <a:tr h="445731">
                <a:tc>
                  <a:txBody>
                    <a:bodyPr/>
                    <a:lstStyle/>
                    <a:p>
                      <a:r>
                        <a:rPr lang="en-US"/>
                        <a:t>4</a:t>
                      </a:r>
                    </a:p>
                  </a:txBody>
                  <a:tcPr/>
                </a:tc>
                <a:tc>
                  <a:txBody>
                    <a:bodyPr/>
                    <a:lstStyle/>
                    <a:p>
                      <a:r>
                        <a:rPr lang="en-US"/>
                        <a:t>Training the model</a:t>
                      </a:r>
                    </a:p>
                  </a:txBody>
                  <a:tcPr/>
                </a:tc>
                <a:tc>
                  <a:txBody>
                    <a:bodyPr/>
                    <a:lstStyle/>
                    <a:p>
                      <a:r>
                        <a:rPr lang="en-US"/>
                        <a:t>In progress</a:t>
                      </a:r>
                    </a:p>
                  </a:txBody>
                  <a:tcPr/>
                </a:tc>
                <a:extLst>
                  <a:ext uri="{0D108BD9-81ED-4DB2-BD59-A6C34878D82A}">
                    <a16:rowId xmlns:a16="http://schemas.microsoft.com/office/drawing/2014/main" val="10004"/>
                  </a:ext>
                </a:extLst>
              </a:tr>
              <a:tr h="445731">
                <a:tc>
                  <a:txBody>
                    <a:bodyPr/>
                    <a:lstStyle/>
                    <a:p>
                      <a:pPr lvl="0">
                        <a:buNone/>
                      </a:pPr>
                      <a:r>
                        <a:rPr lang="en-US"/>
                        <a:t>5</a:t>
                      </a:r>
                    </a:p>
                  </a:txBody>
                  <a:tcPr/>
                </a:tc>
                <a:tc>
                  <a:txBody>
                    <a:bodyPr/>
                    <a:lstStyle/>
                    <a:p>
                      <a:pPr lvl="0">
                        <a:buNone/>
                      </a:pPr>
                      <a:r>
                        <a:rPr lang="en-US"/>
                        <a:t>Classification and alert generation</a:t>
                      </a:r>
                    </a:p>
                  </a:txBody>
                  <a:tcPr/>
                </a:tc>
                <a:tc>
                  <a:txBody>
                    <a:bodyPr/>
                    <a:lstStyle/>
                    <a:p>
                      <a:pPr lvl="0">
                        <a:buNone/>
                      </a:pPr>
                      <a:r>
                        <a:rPr lang="en-US"/>
                        <a:t>Not yet started</a:t>
                      </a:r>
                    </a:p>
                  </a:txBody>
                  <a:tcPr/>
                </a:tc>
                <a:extLst>
                  <a:ext uri="{0D108BD9-81ED-4DB2-BD59-A6C34878D82A}">
                    <a16:rowId xmlns:a16="http://schemas.microsoft.com/office/drawing/2014/main" val="3861843614"/>
                  </a:ext>
                </a:extLst>
              </a:tr>
            </a:tbl>
          </a:graphicData>
        </a:graphic>
      </p:graphicFrame>
      <p:sp>
        <p:nvSpPr>
          <p:cNvPr id="6" name="Date Placeholder 5"/>
          <p:cNvSpPr>
            <a:spLocks noGrp="1"/>
          </p:cNvSpPr>
          <p:nvPr>
            <p:ph type="dt" idx="10"/>
          </p:nvPr>
        </p:nvSpPr>
        <p:spPr/>
        <p:txBody>
          <a:bodyPr/>
          <a:lstStyle/>
          <a:p>
            <a:endParaRPr lang="en-US"/>
          </a:p>
        </p:txBody>
      </p:sp>
      <p:sp>
        <p:nvSpPr>
          <p:cNvPr id="7" name="Footer Placeholder 6"/>
          <p:cNvSpPr>
            <a:spLocks noGrp="1"/>
          </p:cNvSpPr>
          <p:nvPr>
            <p:ph type="ftr" idx="11"/>
          </p:nvPr>
        </p:nvSpPr>
        <p:spPr/>
        <p:txBody>
          <a:bodyPr/>
          <a:lstStyle/>
          <a:p>
            <a:r>
              <a:rPr lang="en-US"/>
              <a:t>Department of Computer Science and Engineering</a:t>
            </a:r>
          </a:p>
        </p:txBody>
      </p:sp>
    </p:spTree>
    <p:extLst>
      <p:ext uri="{BB962C8B-B14F-4D97-AF65-F5344CB8AC3E}">
        <p14:creationId xmlns:p14="http://schemas.microsoft.com/office/powerpoint/2010/main" val="747321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1"/>
          <p:cNvSpPr txBox="1">
            <a:spLocks noGrp="1"/>
          </p:cNvSpPr>
          <p:nvPr>
            <p:ph type="sldNum" idx="12"/>
          </p:nvPr>
        </p:nvSpPr>
        <p:spPr>
          <a:xfrm>
            <a:off x="6553200" y="4767264"/>
            <a:ext cx="2133600" cy="273900"/>
          </a:xfrm>
          <a:prstGeom prst="rect">
            <a:avLst/>
          </a:prstGeom>
          <a:noFill/>
          <a:ln>
            <a:noFill/>
          </a:ln>
        </p:spPr>
        <p:txBody>
          <a:bodyPr spcFirstLastPara="1" wrap="square" lIns="94100" tIns="47025" rIns="94100" bIns="4702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20" name="Google Shape;120;p1"/>
          <p:cNvSpPr/>
          <p:nvPr/>
        </p:nvSpPr>
        <p:spPr>
          <a:xfrm>
            <a:off x="3415004" y="3219941"/>
            <a:ext cx="457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Noto Sans Symbols"/>
              <a:buNone/>
            </a:pPr>
            <a:endParaRPr sz="2000" b="0" i="0" u="none" strike="noStrike" cap="none">
              <a:solidFill>
                <a:srgbClr val="000000"/>
              </a:solidFill>
              <a:latin typeface="Trebuchet MS"/>
              <a:ea typeface="Trebuchet MS"/>
              <a:cs typeface="Trebuchet MS"/>
              <a:sym typeface="Trebuchet MS"/>
            </a:endParaRPr>
          </a:p>
        </p:txBody>
      </p:sp>
      <p:sp>
        <p:nvSpPr>
          <p:cNvPr id="2" name="Title 1"/>
          <p:cNvSpPr>
            <a:spLocks noGrp="1"/>
          </p:cNvSpPr>
          <p:nvPr>
            <p:ph type="title"/>
          </p:nvPr>
        </p:nvSpPr>
        <p:spPr>
          <a:xfrm>
            <a:off x="435769" y="0"/>
            <a:ext cx="6117431" cy="627321"/>
          </a:xfrm>
        </p:spPr>
        <p:txBody>
          <a:bodyPr/>
          <a:lstStyle/>
          <a:p>
            <a:r>
              <a:rPr lang="en-US" sz="3600">
                <a:latin typeface="Bookman Old Style" panose="02050604050505020204" pitchFamily="18" charset="0"/>
              </a:rPr>
              <a:t>References</a:t>
            </a:r>
          </a:p>
        </p:txBody>
      </p:sp>
      <p:sp>
        <p:nvSpPr>
          <p:cNvPr id="3" name="Date Placeholder 2"/>
          <p:cNvSpPr>
            <a:spLocks noGrp="1"/>
          </p:cNvSpPr>
          <p:nvPr>
            <p:ph type="dt" idx="10"/>
          </p:nvPr>
        </p:nvSpPr>
        <p:spPr/>
        <p:txBody>
          <a:bodyPr/>
          <a:lstStyle/>
          <a:p>
            <a:endParaRPr lang="en-US"/>
          </a:p>
        </p:txBody>
      </p:sp>
      <p:sp>
        <p:nvSpPr>
          <p:cNvPr id="4" name="Footer Placeholder 3"/>
          <p:cNvSpPr>
            <a:spLocks noGrp="1"/>
          </p:cNvSpPr>
          <p:nvPr>
            <p:ph type="ftr" idx="11"/>
          </p:nvPr>
        </p:nvSpPr>
        <p:spPr/>
        <p:txBody>
          <a:bodyPr/>
          <a:lstStyle/>
          <a:p>
            <a:r>
              <a:rPr lang="en-US"/>
              <a:t>Department of Computer Science and Engineering</a:t>
            </a:r>
          </a:p>
        </p:txBody>
      </p:sp>
      <p:sp>
        <p:nvSpPr>
          <p:cNvPr id="5" name="TextBox 4">
            <a:extLst>
              <a:ext uri="{FF2B5EF4-FFF2-40B4-BE49-F238E27FC236}">
                <a16:creationId xmlns:a16="http://schemas.microsoft.com/office/drawing/2014/main" id="{93C5F68C-DEBD-D39E-1070-4DC4A22BF555}"/>
              </a:ext>
            </a:extLst>
          </p:cNvPr>
          <p:cNvSpPr txBox="1"/>
          <p:nvPr/>
        </p:nvSpPr>
        <p:spPr>
          <a:xfrm>
            <a:off x="1521181" y="846030"/>
            <a:ext cx="5188031"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IEEE Paper – Multiple Object Tracking Using Edge Multi-Channel Gradient Model With ORB Feature</a:t>
            </a:r>
          </a:p>
          <a:p>
            <a:r>
              <a:rPr lang="en-US"/>
              <a:t>(URL - </a:t>
            </a:r>
            <a:r>
              <a:rPr lang="en-US">
                <a:solidFill>
                  <a:schemeClr val="tx1">
                    <a:lumMod val="95000"/>
                    <a:lumOff val="5000"/>
                  </a:schemeClr>
                </a:solidFill>
                <a:hlinkClick r:id="rId3">
                  <a:extLst>
                    <a:ext uri="{A12FA001-AC4F-418D-AE19-62706E023703}">
                      <ahyp:hlinkClr xmlns:ahyp="http://schemas.microsoft.com/office/drawing/2018/hyperlinkcolor" val="tx"/>
                    </a:ext>
                  </a:extLst>
                </a:hlinkClick>
              </a:rPr>
              <a:t>https://ieeexplore.ieee.org/stamp/stamp.jsp?tp=&amp;arnumber=9305221</a:t>
            </a:r>
            <a:r>
              <a:rPr lang="en-US"/>
              <a:t>)</a:t>
            </a:r>
          </a:p>
        </p:txBody>
      </p:sp>
      <p:sp>
        <p:nvSpPr>
          <p:cNvPr id="6" name="TextBox 5">
            <a:extLst>
              <a:ext uri="{FF2B5EF4-FFF2-40B4-BE49-F238E27FC236}">
                <a16:creationId xmlns:a16="http://schemas.microsoft.com/office/drawing/2014/main" id="{B0BE5FEE-B5DF-ECD5-F3A7-D58F948E81FE}"/>
              </a:ext>
            </a:extLst>
          </p:cNvPr>
          <p:cNvSpPr txBox="1"/>
          <p:nvPr/>
        </p:nvSpPr>
        <p:spPr>
          <a:xfrm>
            <a:off x="1499259" y="2226623"/>
            <a:ext cx="493568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Canny edge detection</a:t>
            </a:r>
          </a:p>
          <a:p>
            <a:r>
              <a:rPr lang="en-US"/>
              <a:t>(URL -</a:t>
            </a:r>
            <a:r>
              <a:rPr lang="en-US">
                <a:solidFill>
                  <a:schemeClr val="tx1">
                    <a:lumMod val="95000"/>
                    <a:lumOff val="5000"/>
                  </a:schemeClr>
                </a:solidFill>
              </a:rPr>
              <a:t> </a:t>
            </a:r>
            <a:r>
              <a:rPr lang="en-US">
                <a:solidFill>
                  <a:schemeClr val="tx1">
                    <a:lumMod val="95000"/>
                    <a:lumOff val="5000"/>
                  </a:schemeClr>
                </a:solidFill>
                <a:hlinkClick r:id="rId4">
                  <a:extLst>
                    <a:ext uri="{A12FA001-AC4F-418D-AE19-62706E023703}">
                      <ahyp:hlinkClr xmlns:ahyp="http://schemas.microsoft.com/office/drawing/2018/hyperlinkcolor" val="tx"/>
                    </a:ext>
                  </a:extLst>
                </a:hlinkClick>
              </a:rPr>
              <a:t>https://indiantechwarrior.com/canny-edge-detection-for-image-processing/</a:t>
            </a:r>
            <a:r>
              <a:rPr lang="en-US"/>
              <a:t> )</a:t>
            </a:r>
          </a:p>
        </p:txBody>
      </p:sp>
      <p:sp>
        <p:nvSpPr>
          <p:cNvPr id="7" name="TextBox 6">
            <a:extLst>
              <a:ext uri="{FF2B5EF4-FFF2-40B4-BE49-F238E27FC236}">
                <a16:creationId xmlns:a16="http://schemas.microsoft.com/office/drawing/2014/main" id="{C22266C1-E21B-416D-5D5F-B125A43D732D}"/>
              </a:ext>
            </a:extLst>
          </p:cNvPr>
          <p:cNvSpPr txBox="1"/>
          <p:nvPr/>
        </p:nvSpPr>
        <p:spPr>
          <a:xfrm>
            <a:off x="1455966" y="3252107"/>
            <a:ext cx="6987266"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ANIMAL DETECTION USING DEEP LEARNING ALGORITHM</a:t>
            </a:r>
          </a:p>
          <a:p>
            <a:r>
              <a:rPr lang="en-US"/>
              <a:t>(URL -</a:t>
            </a:r>
          </a:p>
          <a:p>
            <a:r>
              <a:rPr lang="en-US"/>
              <a:t> </a:t>
            </a:r>
            <a:r>
              <a:rPr lang="en-US">
                <a:solidFill>
                  <a:schemeClr val="tx1">
                    <a:lumMod val="95000"/>
                    <a:lumOff val="5000"/>
                  </a:schemeClr>
                </a:solidFill>
                <a:hlinkClick r:id="rId5">
                  <a:extLst>
                    <a:ext uri="{A12FA001-AC4F-418D-AE19-62706E023703}">
                      <ahyp:hlinkClr xmlns:ahyp="http://schemas.microsoft.com/office/drawing/2018/hyperlinkcolor" val="tx"/>
                    </a:ext>
                  </a:extLst>
                </a:hlinkClick>
              </a:rPr>
              <a:t>https://www.jcreview.com/admin/Uploads/Files/61a583d589b358.69371631.pdf</a:t>
            </a:r>
            <a:r>
              <a:rPr lang="en-US"/>
              <a:t> )</a:t>
            </a:r>
          </a:p>
        </p:txBody>
      </p:sp>
    </p:spTree>
    <p:extLst>
      <p:ext uri="{BB962C8B-B14F-4D97-AF65-F5344CB8AC3E}">
        <p14:creationId xmlns:p14="http://schemas.microsoft.com/office/powerpoint/2010/main" val="1904107973"/>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9</Slides>
  <Notes>9</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1_Office Theme</vt:lpstr>
      <vt:lpstr>Wild Animal Detection in Public Places</vt:lpstr>
      <vt:lpstr>Introduction</vt:lpstr>
      <vt:lpstr>Literature </vt:lpstr>
      <vt:lpstr>Problem Statement</vt:lpstr>
      <vt:lpstr>Proposed Method</vt:lpstr>
      <vt:lpstr>Proposed Method</vt:lpstr>
      <vt:lpstr>Proposed Method</vt:lpstr>
      <vt:lpstr>Project status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TITILE</dc:title>
  <dc:creator>Raj</dc:creator>
  <cp:revision>7</cp:revision>
  <dcterms:modified xsi:type="dcterms:W3CDTF">2023-09-29T06:37:02Z</dcterms:modified>
</cp:coreProperties>
</file>