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ThreatShield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ThreatShield</a:t>
            </a:r>
          </a:p>
          <a:p>
            <a:pPr/>
            <a:r>
              <a:t>Objective and scope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Score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ONST API integration</a:t>
            </a:r>
          </a:p>
          <a:p>
            <a:pPr/>
            <a:r>
              <a:t>LLM analysis</a:t>
            </a:r>
          </a:p>
          <a:p>
            <a:pPr/>
            <a:r>
              <a:t>Result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Total assets &amp; vulnerabilities</a:t>
            </a:r>
          </a:p>
          <a:p>
            <a:pPr/>
            <a:r>
              <a:t>Severity distribution</a:t>
            </a:r>
          </a:p>
          <a:p>
            <a:pPr/>
            <a:r>
              <a:t>Timeline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Initiate scan</a:t>
            </a:r>
          </a:p>
          <a:p>
            <a:pPr/>
            <a:r>
              <a:t>Display results</a:t>
            </a:r>
          </a:p>
          <a:p>
            <a:pPr/>
            <a:r>
              <a:t>Refresh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Average risk by category</a:t>
            </a:r>
          </a:p>
          <a:p>
            <a:pPr/>
            <a:r>
              <a:t>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Status updates</a:t>
            </a:r>
          </a:p>
          <a:p>
            <a:pPr/>
            <a:r>
              <a:t>Progress tracking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Threat events over time</a:t>
            </a:r>
          </a:p>
          <a:p>
            <a:pPr/>
            <a:r>
              <a:t>Interactive chart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Alert notifications</a:t>
            </a:r>
          </a:p>
          <a:p>
            <a:pPr/>
            <a:r>
              <a:t>User management</a:t>
            </a:r>
          </a:p>
          <a:p>
            <a:pPr/>
            <a:r>
              <a:t>Advanced reporting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Placeholder for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Insert live site screenshots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Frontend (React)</a:t>
            </a:r>
          </a:p>
          <a:p>
            <a:pPr/>
            <a:r>
              <a:t>Backend (Node.js/Express)</a:t>
            </a:r>
          </a:p>
          <a:p>
            <a:pPr/>
            <a:r>
              <a:t>Database (PostgreSQL)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Assets table</a:t>
            </a:r>
          </a:p>
          <a:p>
            <a:pPr/>
            <a:r>
              <a:t>Vulnerabilities table</a:t>
            </a:r>
          </a:p>
          <a:p>
            <a:pPr/>
            <a:r>
              <a:t>Threats table</a:t>
            </a:r>
          </a:p>
          <a:p>
            <a:pPr/>
            <a:r>
              <a:t>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GET /assets</a:t>
            </a:r>
          </a:p>
          <a:p>
            <a:pPr/>
            <a:r>
              <a:t>GET /assets/:id</a:t>
            </a:r>
          </a:p>
          <a:p>
            <a:pPr/>
            <a:r>
              <a:t>POST /assets</a:t>
            </a:r>
          </a:p>
          <a:p>
            <a:pPr/>
            <a:r>
              <a:t>Analysis endpoints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 components</a:t>
            </a:r>
          </a:p>
          <a:p>
            <a:pPr/>
            <a:r>
              <a:t>Routing with React Router</a:t>
            </a:r>
          </a:p>
          <a:p>
            <a:pPr/>
            <a:r>
              <a:t>State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Assets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List of assets</a:t>
            </a:r>
          </a:p>
          <a:p>
            <a:pPr/>
            <a:r>
              <a:t>Asset details view</a:t>
            </a:r>
          </a:p>
          <a:p>
            <a:pPr/>
            <a:r>
              <a:t>Risk score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Vulnerabilities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Filter &amp; search</a:t>
            </a:r>
          </a:p>
          <a:p>
            <a:pPr/>
            <a:r>
              <a:t>Sort options</a:t>
            </a:r>
          </a:p>
          <a:p>
            <a:pPr/>
            <a:r>
              <a:t>Vulnerability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Threat database list</a:t>
            </a:r>
          </a:p>
          <a:p>
            <a:pPr/>
            <a:r>
              <a:t>Filters &amp; sorting</a:t>
            </a:r>
          </a:p>
          <a:p>
            <a:pPr/>
            <a:r>
              <a:t>View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Overview tab</a:t>
            </a:r>
          </a:p>
          <a:p>
            <a:pPr/>
            <a:r>
              <a:t>Vulnerabilities tab</a:t>
            </a:r>
          </a:p>
          <a:p>
            <a:pPr/>
            <a:r>
              <a:t>Asset details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Placeholder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