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545A9-029A-FCB4-88EC-473494EAFEC4}" v="269" dt="2025-05-05T05:50:5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9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11" Type="http://schemas.openxmlformats.org/officeDocument/2006/relationships/image" Target="../media/image8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9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11" Type="http://schemas.openxmlformats.org/officeDocument/2006/relationships/image" Target="../media/image8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D54CF7-064B-4D1D-A5D6-27478AAC1E4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0D385297-1D6A-49EB-9782-2256CF8FD485}">
      <dgm:prSet/>
      <dgm:spPr/>
      <dgm:t>
        <a:bodyPr/>
        <a:lstStyle/>
        <a:p>
          <a:r>
            <a:rPr lang="en-US"/>
            <a:t>Manage 40+ IT assets with real-time threat monitoring</a:t>
          </a:r>
        </a:p>
      </dgm:t>
    </dgm:pt>
    <dgm:pt modelId="{BAA04748-5CDD-4A29-9A7E-4D5F8D272258}" type="parTrans" cxnId="{F91EBEEE-65CA-4544-B36A-7BB88E9F4823}">
      <dgm:prSet/>
      <dgm:spPr/>
      <dgm:t>
        <a:bodyPr/>
        <a:lstStyle/>
        <a:p>
          <a:endParaRPr lang="en-US"/>
        </a:p>
      </dgm:t>
    </dgm:pt>
    <dgm:pt modelId="{480BD4B3-96FB-4446-81FA-80E7BAF5DC06}" type="sibTrans" cxnId="{F91EBEEE-65CA-4544-B36A-7BB88E9F4823}">
      <dgm:prSet/>
      <dgm:spPr/>
      <dgm:t>
        <a:bodyPr/>
        <a:lstStyle/>
        <a:p>
          <a:endParaRPr lang="en-US"/>
        </a:p>
      </dgm:t>
    </dgm:pt>
    <dgm:pt modelId="{BDC39E57-E422-4BCB-BF18-7C1EDD27525E}">
      <dgm:prSet/>
      <dgm:spPr/>
      <dgm:t>
        <a:bodyPr/>
        <a:lstStyle/>
        <a:p>
          <a:r>
            <a:rPr lang="en-US"/>
            <a:t>Integrate OSINT APIs (Shodan, VirusTotal, HaveIBeenPwned)</a:t>
          </a:r>
        </a:p>
      </dgm:t>
    </dgm:pt>
    <dgm:pt modelId="{81AB67B8-0426-4211-B1F1-FEA4B3BAA659}" type="parTrans" cxnId="{4B9AD0EE-EDDC-4AB8-A859-98ACB2A9EDCF}">
      <dgm:prSet/>
      <dgm:spPr/>
      <dgm:t>
        <a:bodyPr/>
        <a:lstStyle/>
        <a:p>
          <a:endParaRPr lang="en-US"/>
        </a:p>
      </dgm:t>
    </dgm:pt>
    <dgm:pt modelId="{7D48BD83-7BD1-408A-8467-9DC8B3BF312B}" type="sibTrans" cxnId="{4B9AD0EE-EDDC-4AB8-A859-98ACB2A9EDCF}">
      <dgm:prSet/>
      <dgm:spPr/>
      <dgm:t>
        <a:bodyPr/>
        <a:lstStyle/>
        <a:p>
          <a:endParaRPr lang="en-US"/>
        </a:p>
      </dgm:t>
    </dgm:pt>
    <dgm:pt modelId="{DBF90C79-C535-43FE-824D-E66AC325D861}">
      <dgm:prSet/>
      <dgm:spPr/>
      <dgm:t>
        <a:bodyPr/>
        <a:lstStyle/>
        <a:p>
          <a:r>
            <a:rPr lang="en-US"/>
            <a:t>AI-driven risk scoring using GPT-4</a:t>
          </a:r>
        </a:p>
      </dgm:t>
    </dgm:pt>
    <dgm:pt modelId="{17660504-04CE-415A-A616-8AA79AEAF1C8}" type="parTrans" cxnId="{D7887966-9A98-489F-9DE3-8EEA52EC8A13}">
      <dgm:prSet/>
      <dgm:spPr/>
      <dgm:t>
        <a:bodyPr/>
        <a:lstStyle/>
        <a:p>
          <a:endParaRPr lang="en-US"/>
        </a:p>
      </dgm:t>
    </dgm:pt>
    <dgm:pt modelId="{3E74A501-7F01-493B-93F7-3F1D79D9DEE2}" type="sibTrans" cxnId="{D7887966-9A98-489F-9DE3-8EEA52EC8A13}">
      <dgm:prSet/>
      <dgm:spPr/>
      <dgm:t>
        <a:bodyPr/>
        <a:lstStyle/>
        <a:p>
          <a:endParaRPr lang="en-US"/>
        </a:p>
      </dgm:t>
    </dgm:pt>
    <dgm:pt modelId="{8BA5F99E-971A-4BF7-9B97-C1677C6144BE}">
      <dgm:prSet/>
      <dgm:spPr/>
      <dgm:t>
        <a:bodyPr/>
        <a:lstStyle/>
        <a:p>
          <a:r>
            <a:rPr lang="en-US"/>
            <a:t>Interactive dashboards with live security analytics</a:t>
          </a:r>
        </a:p>
      </dgm:t>
    </dgm:pt>
    <dgm:pt modelId="{8F963688-1C6F-4D33-828B-A0C469259563}" type="parTrans" cxnId="{88D61433-4717-4C7C-A053-93829C0DF412}">
      <dgm:prSet/>
      <dgm:spPr/>
      <dgm:t>
        <a:bodyPr/>
        <a:lstStyle/>
        <a:p>
          <a:endParaRPr lang="en-US"/>
        </a:p>
      </dgm:t>
    </dgm:pt>
    <dgm:pt modelId="{B7EB1D06-4AF0-48FD-BD58-243A6A2258FA}" type="sibTrans" cxnId="{88D61433-4717-4C7C-A053-93829C0DF412}">
      <dgm:prSet/>
      <dgm:spPr/>
      <dgm:t>
        <a:bodyPr/>
        <a:lstStyle/>
        <a:p>
          <a:endParaRPr lang="en-US"/>
        </a:p>
      </dgm:t>
    </dgm:pt>
    <dgm:pt modelId="{BFCA4160-5FB5-45D8-AD13-75E27E6AE887}">
      <dgm:prSet/>
      <dgm:spPr/>
      <dgm:t>
        <a:bodyPr/>
        <a:lstStyle/>
        <a:p>
          <a:r>
            <a:rPr lang="en-US"/>
            <a:t>Containerized architecture for seamless deployment</a:t>
          </a:r>
        </a:p>
      </dgm:t>
    </dgm:pt>
    <dgm:pt modelId="{AB8289F1-613D-466F-AF15-E3965C821969}" type="parTrans" cxnId="{16C6B257-8BC4-49F6-A573-E6DC15727E63}">
      <dgm:prSet/>
      <dgm:spPr/>
      <dgm:t>
        <a:bodyPr/>
        <a:lstStyle/>
        <a:p>
          <a:endParaRPr lang="en-US"/>
        </a:p>
      </dgm:t>
    </dgm:pt>
    <dgm:pt modelId="{D41010EA-B41B-4E8A-883C-88683D5ECF0C}" type="sibTrans" cxnId="{16C6B257-8BC4-49F6-A573-E6DC15727E63}">
      <dgm:prSet/>
      <dgm:spPr/>
      <dgm:t>
        <a:bodyPr/>
        <a:lstStyle/>
        <a:p>
          <a:endParaRPr lang="en-US"/>
        </a:p>
      </dgm:t>
    </dgm:pt>
    <dgm:pt modelId="{D2C2B958-C28D-4FE5-9284-ADE5DFAC5B65}" type="pres">
      <dgm:prSet presAssocID="{7FD54CF7-064B-4D1D-A5D6-27478AAC1E43}" presName="root" presStyleCnt="0">
        <dgm:presLayoutVars>
          <dgm:dir/>
          <dgm:resizeHandles val="exact"/>
        </dgm:presLayoutVars>
      </dgm:prSet>
      <dgm:spPr/>
    </dgm:pt>
    <dgm:pt modelId="{1DFC1421-0F85-4757-B7BB-226323151E99}" type="pres">
      <dgm:prSet presAssocID="{7FD54CF7-064B-4D1D-A5D6-27478AAC1E43}" presName="container" presStyleCnt="0">
        <dgm:presLayoutVars>
          <dgm:dir/>
          <dgm:resizeHandles val="exact"/>
        </dgm:presLayoutVars>
      </dgm:prSet>
      <dgm:spPr/>
    </dgm:pt>
    <dgm:pt modelId="{1833503F-1F74-46A1-9B08-019F6426F60A}" type="pres">
      <dgm:prSet presAssocID="{0D385297-1D6A-49EB-9782-2256CF8FD485}" presName="compNode" presStyleCnt="0"/>
      <dgm:spPr/>
    </dgm:pt>
    <dgm:pt modelId="{56592C68-E50D-4B21-B719-1B9998773244}" type="pres">
      <dgm:prSet presAssocID="{0D385297-1D6A-49EB-9782-2256CF8FD485}" presName="iconBgRect" presStyleLbl="bgShp" presStyleIdx="0" presStyleCnt="5"/>
      <dgm:spPr/>
    </dgm:pt>
    <dgm:pt modelId="{84A7242E-7D00-4875-B81E-EF2A3DFA581D}" type="pres">
      <dgm:prSet presAssocID="{0D385297-1D6A-49EB-9782-2256CF8FD4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D9787D1-0937-4F11-A015-50ED1A9066A1}" type="pres">
      <dgm:prSet presAssocID="{0D385297-1D6A-49EB-9782-2256CF8FD485}" presName="spaceRect" presStyleCnt="0"/>
      <dgm:spPr/>
    </dgm:pt>
    <dgm:pt modelId="{BC00862B-E121-48CA-B3A1-A2B83A11D13E}" type="pres">
      <dgm:prSet presAssocID="{0D385297-1D6A-49EB-9782-2256CF8FD485}" presName="textRect" presStyleLbl="revTx" presStyleIdx="0" presStyleCnt="5">
        <dgm:presLayoutVars>
          <dgm:chMax val="1"/>
          <dgm:chPref val="1"/>
        </dgm:presLayoutVars>
      </dgm:prSet>
      <dgm:spPr/>
    </dgm:pt>
    <dgm:pt modelId="{8B448AD4-BACA-4B7A-BAA8-C327EFA93C44}" type="pres">
      <dgm:prSet presAssocID="{480BD4B3-96FB-4446-81FA-80E7BAF5DC06}" presName="sibTrans" presStyleLbl="sibTrans2D1" presStyleIdx="0" presStyleCnt="0"/>
      <dgm:spPr/>
    </dgm:pt>
    <dgm:pt modelId="{A925D1B8-E8EC-4249-B801-3C3A745D6688}" type="pres">
      <dgm:prSet presAssocID="{BDC39E57-E422-4BCB-BF18-7C1EDD27525E}" presName="compNode" presStyleCnt="0"/>
      <dgm:spPr/>
    </dgm:pt>
    <dgm:pt modelId="{6725F97A-1AAA-457C-A8C8-6CA57EE88B13}" type="pres">
      <dgm:prSet presAssocID="{BDC39E57-E422-4BCB-BF18-7C1EDD27525E}" presName="iconBgRect" presStyleLbl="bgShp" presStyleIdx="1" presStyleCnt="5"/>
      <dgm:spPr/>
    </dgm:pt>
    <dgm:pt modelId="{D6FF867C-69C4-4731-B781-40FFF818DF68}" type="pres">
      <dgm:prSet presAssocID="{BDC39E57-E422-4BCB-BF18-7C1EDD27525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F548A18-4A18-40E9-8AA7-17A2FC06B276}" type="pres">
      <dgm:prSet presAssocID="{BDC39E57-E422-4BCB-BF18-7C1EDD27525E}" presName="spaceRect" presStyleCnt="0"/>
      <dgm:spPr/>
    </dgm:pt>
    <dgm:pt modelId="{8B37B89C-9BA0-4375-B029-B5712EDD4387}" type="pres">
      <dgm:prSet presAssocID="{BDC39E57-E422-4BCB-BF18-7C1EDD27525E}" presName="textRect" presStyleLbl="revTx" presStyleIdx="1" presStyleCnt="5">
        <dgm:presLayoutVars>
          <dgm:chMax val="1"/>
          <dgm:chPref val="1"/>
        </dgm:presLayoutVars>
      </dgm:prSet>
      <dgm:spPr/>
    </dgm:pt>
    <dgm:pt modelId="{5636D89D-67E3-4D1B-A874-5EA41FEED4DA}" type="pres">
      <dgm:prSet presAssocID="{7D48BD83-7BD1-408A-8467-9DC8B3BF312B}" presName="sibTrans" presStyleLbl="sibTrans2D1" presStyleIdx="0" presStyleCnt="0"/>
      <dgm:spPr/>
    </dgm:pt>
    <dgm:pt modelId="{DA2F9C9F-ECC3-4573-B461-1C416A787B7C}" type="pres">
      <dgm:prSet presAssocID="{DBF90C79-C535-43FE-824D-E66AC325D861}" presName="compNode" presStyleCnt="0"/>
      <dgm:spPr/>
    </dgm:pt>
    <dgm:pt modelId="{9B7FD7CB-C38B-4AF5-B245-9CE462973957}" type="pres">
      <dgm:prSet presAssocID="{DBF90C79-C535-43FE-824D-E66AC325D861}" presName="iconBgRect" presStyleLbl="bgShp" presStyleIdx="2" presStyleCnt="5"/>
      <dgm:spPr/>
    </dgm:pt>
    <dgm:pt modelId="{CEF054AB-CB18-4EDE-B4D4-E7886E4A3832}" type="pres">
      <dgm:prSet presAssocID="{DBF90C79-C535-43FE-824D-E66AC325D86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4DD928-E7D3-4234-9297-BD037D2FF6B0}" type="pres">
      <dgm:prSet presAssocID="{DBF90C79-C535-43FE-824D-E66AC325D861}" presName="spaceRect" presStyleCnt="0"/>
      <dgm:spPr/>
    </dgm:pt>
    <dgm:pt modelId="{854F24D5-76B6-4E90-A149-4A9F807AD7EB}" type="pres">
      <dgm:prSet presAssocID="{DBF90C79-C535-43FE-824D-E66AC325D861}" presName="textRect" presStyleLbl="revTx" presStyleIdx="2" presStyleCnt="5">
        <dgm:presLayoutVars>
          <dgm:chMax val="1"/>
          <dgm:chPref val="1"/>
        </dgm:presLayoutVars>
      </dgm:prSet>
      <dgm:spPr/>
    </dgm:pt>
    <dgm:pt modelId="{8D04F62E-904E-4BAE-912D-5F92DC5F0F7B}" type="pres">
      <dgm:prSet presAssocID="{3E74A501-7F01-493B-93F7-3F1D79D9DEE2}" presName="sibTrans" presStyleLbl="sibTrans2D1" presStyleIdx="0" presStyleCnt="0"/>
      <dgm:spPr/>
    </dgm:pt>
    <dgm:pt modelId="{10FE1FD5-1726-4A45-BDD0-15797F161097}" type="pres">
      <dgm:prSet presAssocID="{8BA5F99E-971A-4BF7-9B97-C1677C6144BE}" presName="compNode" presStyleCnt="0"/>
      <dgm:spPr/>
    </dgm:pt>
    <dgm:pt modelId="{E591ACA8-1290-4723-B3C4-13D081B46641}" type="pres">
      <dgm:prSet presAssocID="{8BA5F99E-971A-4BF7-9B97-C1677C6144BE}" presName="iconBgRect" presStyleLbl="bgShp" presStyleIdx="3" presStyleCnt="5"/>
      <dgm:spPr/>
    </dgm:pt>
    <dgm:pt modelId="{BE7470B6-70FA-45D2-A093-0263959F5771}" type="pres">
      <dgm:prSet presAssocID="{8BA5F99E-971A-4BF7-9B97-C1677C6144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5F3D11F-E09D-4872-A599-9C333AAE3D6F}" type="pres">
      <dgm:prSet presAssocID="{8BA5F99E-971A-4BF7-9B97-C1677C6144BE}" presName="spaceRect" presStyleCnt="0"/>
      <dgm:spPr/>
    </dgm:pt>
    <dgm:pt modelId="{0047D5E0-5F6E-47F9-BFC6-726121303FCA}" type="pres">
      <dgm:prSet presAssocID="{8BA5F99E-971A-4BF7-9B97-C1677C6144BE}" presName="textRect" presStyleLbl="revTx" presStyleIdx="3" presStyleCnt="5">
        <dgm:presLayoutVars>
          <dgm:chMax val="1"/>
          <dgm:chPref val="1"/>
        </dgm:presLayoutVars>
      </dgm:prSet>
      <dgm:spPr/>
    </dgm:pt>
    <dgm:pt modelId="{B6CEDF47-4EC5-4048-97E0-D40048B83929}" type="pres">
      <dgm:prSet presAssocID="{B7EB1D06-4AF0-48FD-BD58-243A6A2258FA}" presName="sibTrans" presStyleLbl="sibTrans2D1" presStyleIdx="0" presStyleCnt="0"/>
      <dgm:spPr/>
    </dgm:pt>
    <dgm:pt modelId="{94085D9A-FF98-4CA8-B12A-F1305C9DE0AC}" type="pres">
      <dgm:prSet presAssocID="{BFCA4160-5FB5-45D8-AD13-75E27E6AE887}" presName="compNode" presStyleCnt="0"/>
      <dgm:spPr/>
    </dgm:pt>
    <dgm:pt modelId="{556D9F6B-30A8-4E18-8265-5093024C5339}" type="pres">
      <dgm:prSet presAssocID="{BFCA4160-5FB5-45D8-AD13-75E27E6AE887}" presName="iconBgRect" presStyleLbl="bgShp" presStyleIdx="4" presStyleCnt="5"/>
      <dgm:spPr/>
    </dgm:pt>
    <dgm:pt modelId="{9D8628CE-B764-48B1-B8FD-31D4B325EB36}" type="pres">
      <dgm:prSet presAssocID="{BFCA4160-5FB5-45D8-AD13-75E27E6AE8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EA75F8-5A73-48F1-9957-22C898AB487F}" type="pres">
      <dgm:prSet presAssocID="{BFCA4160-5FB5-45D8-AD13-75E27E6AE887}" presName="spaceRect" presStyleCnt="0"/>
      <dgm:spPr/>
    </dgm:pt>
    <dgm:pt modelId="{816C5BCD-0533-4F53-BEF3-9D97E55B9898}" type="pres">
      <dgm:prSet presAssocID="{BFCA4160-5FB5-45D8-AD13-75E27E6AE88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370FD02-6320-403A-8B1D-59315A375810}" type="presOf" srcId="{3E74A501-7F01-493B-93F7-3F1D79D9DEE2}" destId="{8D04F62E-904E-4BAE-912D-5F92DC5F0F7B}" srcOrd="0" destOrd="0" presId="urn:microsoft.com/office/officeart/2018/2/layout/IconCircleList"/>
    <dgm:cxn modelId="{2F0A3C16-5BB9-4772-8377-78F070B1D4B8}" type="presOf" srcId="{BDC39E57-E422-4BCB-BF18-7C1EDD27525E}" destId="{8B37B89C-9BA0-4375-B029-B5712EDD4387}" srcOrd="0" destOrd="0" presId="urn:microsoft.com/office/officeart/2018/2/layout/IconCircleList"/>
    <dgm:cxn modelId="{45E0EB1B-2DC2-4D9D-ABE1-F674E8D0795D}" type="presOf" srcId="{7FD54CF7-064B-4D1D-A5D6-27478AAC1E43}" destId="{D2C2B958-C28D-4FE5-9284-ADE5DFAC5B65}" srcOrd="0" destOrd="0" presId="urn:microsoft.com/office/officeart/2018/2/layout/IconCircleList"/>
    <dgm:cxn modelId="{0EE1932A-917D-492B-9C7B-AF6336917C9A}" type="presOf" srcId="{BFCA4160-5FB5-45D8-AD13-75E27E6AE887}" destId="{816C5BCD-0533-4F53-BEF3-9D97E55B9898}" srcOrd="0" destOrd="0" presId="urn:microsoft.com/office/officeart/2018/2/layout/IconCircleList"/>
    <dgm:cxn modelId="{88D61433-4717-4C7C-A053-93829C0DF412}" srcId="{7FD54CF7-064B-4D1D-A5D6-27478AAC1E43}" destId="{8BA5F99E-971A-4BF7-9B97-C1677C6144BE}" srcOrd="3" destOrd="0" parTransId="{8F963688-1C6F-4D33-828B-A0C469259563}" sibTransId="{B7EB1D06-4AF0-48FD-BD58-243A6A2258FA}"/>
    <dgm:cxn modelId="{B68D043A-C333-47A4-8583-94D8ACA148A1}" type="presOf" srcId="{DBF90C79-C535-43FE-824D-E66AC325D861}" destId="{854F24D5-76B6-4E90-A149-4A9F807AD7EB}" srcOrd="0" destOrd="0" presId="urn:microsoft.com/office/officeart/2018/2/layout/IconCircleList"/>
    <dgm:cxn modelId="{56DD4965-F56D-4316-A3E4-293DAF12E650}" type="presOf" srcId="{7D48BD83-7BD1-408A-8467-9DC8B3BF312B}" destId="{5636D89D-67E3-4D1B-A874-5EA41FEED4DA}" srcOrd="0" destOrd="0" presId="urn:microsoft.com/office/officeart/2018/2/layout/IconCircleList"/>
    <dgm:cxn modelId="{D7887966-9A98-489F-9DE3-8EEA52EC8A13}" srcId="{7FD54CF7-064B-4D1D-A5D6-27478AAC1E43}" destId="{DBF90C79-C535-43FE-824D-E66AC325D861}" srcOrd="2" destOrd="0" parTransId="{17660504-04CE-415A-A616-8AA79AEAF1C8}" sibTransId="{3E74A501-7F01-493B-93F7-3F1D79D9DEE2}"/>
    <dgm:cxn modelId="{16C6B257-8BC4-49F6-A573-E6DC15727E63}" srcId="{7FD54CF7-064B-4D1D-A5D6-27478AAC1E43}" destId="{BFCA4160-5FB5-45D8-AD13-75E27E6AE887}" srcOrd="4" destOrd="0" parTransId="{AB8289F1-613D-466F-AF15-E3965C821969}" sibTransId="{D41010EA-B41B-4E8A-883C-88683D5ECF0C}"/>
    <dgm:cxn modelId="{4BB44497-BB5A-4C59-BF7D-8D68CB408BD5}" type="presOf" srcId="{B7EB1D06-4AF0-48FD-BD58-243A6A2258FA}" destId="{B6CEDF47-4EC5-4048-97E0-D40048B83929}" srcOrd="0" destOrd="0" presId="urn:microsoft.com/office/officeart/2018/2/layout/IconCircleList"/>
    <dgm:cxn modelId="{E3DDD9B9-7E7D-4900-91E4-146BBC0B6302}" type="presOf" srcId="{0D385297-1D6A-49EB-9782-2256CF8FD485}" destId="{BC00862B-E121-48CA-B3A1-A2B83A11D13E}" srcOrd="0" destOrd="0" presId="urn:microsoft.com/office/officeart/2018/2/layout/IconCircleList"/>
    <dgm:cxn modelId="{BF4E9ED1-0A1F-49C4-9369-2172146ED662}" type="presOf" srcId="{480BD4B3-96FB-4446-81FA-80E7BAF5DC06}" destId="{8B448AD4-BACA-4B7A-BAA8-C327EFA93C44}" srcOrd="0" destOrd="0" presId="urn:microsoft.com/office/officeart/2018/2/layout/IconCircleList"/>
    <dgm:cxn modelId="{F91EBEEE-65CA-4544-B36A-7BB88E9F4823}" srcId="{7FD54CF7-064B-4D1D-A5D6-27478AAC1E43}" destId="{0D385297-1D6A-49EB-9782-2256CF8FD485}" srcOrd="0" destOrd="0" parTransId="{BAA04748-5CDD-4A29-9A7E-4D5F8D272258}" sibTransId="{480BD4B3-96FB-4446-81FA-80E7BAF5DC06}"/>
    <dgm:cxn modelId="{4B9AD0EE-EDDC-4AB8-A859-98ACB2A9EDCF}" srcId="{7FD54CF7-064B-4D1D-A5D6-27478AAC1E43}" destId="{BDC39E57-E422-4BCB-BF18-7C1EDD27525E}" srcOrd="1" destOrd="0" parTransId="{81AB67B8-0426-4211-B1F1-FEA4B3BAA659}" sibTransId="{7D48BD83-7BD1-408A-8467-9DC8B3BF312B}"/>
    <dgm:cxn modelId="{CE5E23EF-0307-42FF-886F-473353885F58}" type="presOf" srcId="{8BA5F99E-971A-4BF7-9B97-C1677C6144BE}" destId="{0047D5E0-5F6E-47F9-BFC6-726121303FCA}" srcOrd="0" destOrd="0" presId="urn:microsoft.com/office/officeart/2018/2/layout/IconCircleList"/>
    <dgm:cxn modelId="{64FA7EBD-B6C4-4FE8-87E9-FAE11183E85A}" type="presParOf" srcId="{D2C2B958-C28D-4FE5-9284-ADE5DFAC5B65}" destId="{1DFC1421-0F85-4757-B7BB-226323151E99}" srcOrd="0" destOrd="0" presId="urn:microsoft.com/office/officeart/2018/2/layout/IconCircleList"/>
    <dgm:cxn modelId="{7C011EEF-8BAA-4EAA-B72F-2CD5CB7EDDE7}" type="presParOf" srcId="{1DFC1421-0F85-4757-B7BB-226323151E99}" destId="{1833503F-1F74-46A1-9B08-019F6426F60A}" srcOrd="0" destOrd="0" presId="urn:microsoft.com/office/officeart/2018/2/layout/IconCircleList"/>
    <dgm:cxn modelId="{7EFFBAB1-1590-4D40-89E0-D21D58704CAC}" type="presParOf" srcId="{1833503F-1F74-46A1-9B08-019F6426F60A}" destId="{56592C68-E50D-4B21-B719-1B9998773244}" srcOrd="0" destOrd="0" presId="urn:microsoft.com/office/officeart/2018/2/layout/IconCircleList"/>
    <dgm:cxn modelId="{B107CCC2-FB58-4606-8322-3BB4C3A10136}" type="presParOf" srcId="{1833503F-1F74-46A1-9B08-019F6426F60A}" destId="{84A7242E-7D00-4875-B81E-EF2A3DFA581D}" srcOrd="1" destOrd="0" presId="urn:microsoft.com/office/officeart/2018/2/layout/IconCircleList"/>
    <dgm:cxn modelId="{B9793730-69B4-4067-AE61-8447886F6A61}" type="presParOf" srcId="{1833503F-1F74-46A1-9B08-019F6426F60A}" destId="{9D9787D1-0937-4F11-A015-50ED1A9066A1}" srcOrd="2" destOrd="0" presId="urn:microsoft.com/office/officeart/2018/2/layout/IconCircleList"/>
    <dgm:cxn modelId="{1FECE469-5E8C-4435-AF83-42CA875D8088}" type="presParOf" srcId="{1833503F-1F74-46A1-9B08-019F6426F60A}" destId="{BC00862B-E121-48CA-B3A1-A2B83A11D13E}" srcOrd="3" destOrd="0" presId="urn:microsoft.com/office/officeart/2018/2/layout/IconCircleList"/>
    <dgm:cxn modelId="{D4FA8223-65A3-49A8-9D30-063F0F5FED5E}" type="presParOf" srcId="{1DFC1421-0F85-4757-B7BB-226323151E99}" destId="{8B448AD4-BACA-4B7A-BAA8-C327EFA93C44}" srcOrd="1" destOrd="0" presId="urn:microsoft.com/office/officeart/2018/2/layout/IconCircleList"/>
    <dgm:cxn modelId="{EBCD5210-159A-4F14-A554-79C5EB2C9406}" type="presParOf" srcId="{1DFC1421-0F85-4757-B7BB-226323151E99}" destId="{A925D1B8-E8EC-4249-B801-3C3A745D6688}" srcOrd="2" destOrd="0" presId="urn:microsoft.com/office/officeart/2018/2/layout/IconCircleList"/>
    <dgm:cxn modelId="{81F55CF2-1370-4297-B76D-79CCA2FAB533}" type="presParOf" srcId="{A925D1B8-E8EC-4249-B801-3C3A745D6688}" destId="{6725F97A-1AAA-457C-A8C8-6CA57EE88B13}" srcOrd="0" destOrd="0" presId="urn:microsoft.com/office/officeart/2018/2/layout/IconCircleList"/>
    <dgm:cxn modelId="{712D0C94-E79C-4779-91B5-7B497440ACD8}" type="presParOf" srcId="{A925D1B8-E8EC-4249-B801-3C3A745D6688}" destId="{D6FF867C-69C4-4731-B781-40FFF818DF68}" srcOrd="1" destOrd="0" presId="urn:microsoft.com/office/officeart/2018/2/layout/IconCircleList"/>
    <dgm:cxn modelId="{E2DE9808-48A3-4DD0-A0F8-F588AA058D02}" type="presParOf" srcId="{A925D1B8-E8EC-4249-B801-3C3A745D6688}" destId="{EF548A18-4A18-40E9-8AA7-17A2FC06B276}" srcOrd="2" destOrd="0" presId="urn:microsoft.com/office/officeart/2018/2/layout/IconCircleList"/>
    <dgm:cxn modelId="{E66665BC-1523-4898-9FA2-5B3ABCDEDBFB}" type="presParOf" srcId="{A925D1B8-E8EC-4249-B801-3C3A745D6688}" destId="{8B37B89C-9BA0-4375-B029-B5712EDD4387}" srcOrd="3" destOrd="0" presId="urn:microsoft.com/office/officeart/2018/2/layout/IconCircleList"/>
    <dgm:cxn modelId="{4F2F4336-7A46-4B1C-AB37-D82F152B8F3E}" type="presParOf" srcId="{1DFC1421-0F85-4757-B7BB-226323151E99}" destId="{5636D89D-67E3-4D1B-A874-5EA41FEED4DA}" srcOrd="3" destOrd="0" presId="urn:microsoft.com/office/officeart/2018/2/layout/IconCircleList"/>
    <dgm:cxn modelId="{32D6A1AE-3864-490E-8B41-2E44ACD8031E}" type="presParOf" srcId="{1DFC1421-0F85-4757-B7BB-226323151E99}" destId="{DA2F9C9F-ECC3-4573-B461-1C416A787B7C}" srcOrd="4" destOrd="0" presId="urn:microsoft.com/office/officeart/2018/2/layout/IconCircleList"/>
    <dgm:cxn modelId="{E929AE47-8F52-4E46-B22A-B12FC071B015}" type="presParOf" srcId="{DA2F9C9F-ECC3-4573-B461-1C416A787B7C}" destId="{9B7FD7CB-C38B-4AF5-B245-9CE462973957}" srcOrd="0" destOrd="0" presId="urn:microsoft.com/office/officeart/2018/2/layout/IconCircleList"/>
    <dgm:cxn modelId="{3F108E19-8465-4A44-8A51-2A4C90BD9B05}" type="presParOf" srcId="{DA2F9C9F-ECC3-4573-B461-1C416A787B7C}" destId="{CEF054AB-CB18-4EDE-B4D4-E7886E4A3832}" srcOrd="1" destOrd="0" presId="urn:microsoft.com/office/officeart/2018/2/layout/IconCircleList"/>
    <dgm:cxn modelId="{13AC28A7-03E6-4A58-A863-A4FB5E972B30}" type="presParOf" srcId="{DA2F9C9F-ECC3-4573-B461-1C416A787B7C}" destId="{A44DD928-E7D3-4234-9297-BD037D2FF6B0}" srcOrd="2" destOrd="0" presId="urn:microsoft.com/office/officeart/2018/2/layout/IconCircleList"/>
    <dgm:cxn modelId="{56DA50F7-63A7-4B12-9E3D-30FF077210B3}" type="presParOf" srcId="{DA2F9C9F-ECC3-4573-B461-1C416A787B7C}" destId="{854F24D5-76B6-4E90-A149-4A9F807AD7EB}" srcOrd="3" destOrd="0" presId="urn:microsoft.com/office/officeart/2018/2/layout/IconCircleList"/>
    <dgm:cxn modelId="{33A73B04-4259-457D-BBF9-FE78677A9710}" type="presParOf" srcId="{1DFC1421-0F85-4757-B7BB-226323151E99}" destId="{8D04F62E-904E-4BAE-912D-5F92DC5F0F7B}" srcOrd="5" destOrd="0" presId="urn:microsoft.com/office/officeart/2018/2/layout/IconCircleList"/>
    <dgm:cxn modelId="{095BBC1E-EA06-4EF0-89A4-52680DBC0D1A}" type="presParOf" srcId="{1DFC1421-0F85-4757-B7BB-226323151E99}" destId="{10FE1FD5-1726-4A45-BDD0-15797F161097}" srcOrd="6" destOrd="0" presId="urn:microsoft.com/office/officeart/2018/2/layout/IconCircleList"/>
    <dgm:cxn modelId="{6F3C8A0E-1888-47BD-97F6-E8C27ED76BF5}" type="presParOf" srcId="{10FE1FD5-1726-4A45-BDD0-15797F161097}" destId="{E591ACA8-1290-4723-B3C4-13D081B46641}" srcOrd="0" destOrd="0" presId="urn:microsoft.com/office/officeart/2018/2/layout/IconCircleList"/>
    <dgm:cxn modelId="{693C38C6-A821-4D8E-AD10-9BD36C01D180}" type="presParOf" srcId="{10FE1FD5-1726-4A45-BDD0-15797F161097}" destId="{BE7470B6-70FA-45D2-A093-0263959F5771}" srcOrd="1" destOrd="0" presId="urn:microsoft.com/office/officeart/2018/2/layout/IconCircleList"/>
    <dgm:cxn modelId="{0C1C449B-C798-44C2-A59F-61BEE65219D5}" type="presParOf" srcId="{10FE1FD5-1726-4A45-BDD0-15797F161097}" destId="{75F3D11F-E09D-4872-A599-9C333AAE3D6F}" srcOrd="2" destOrd="0" presId="urn:microsoft.com/office/officeart/2018/2/layout/IconCircleList"/>
    <dgm:cxn modelId="{EA628F10-CE3A-41D5-B760-4136690D3DF4}" type="presParOf" srcId="{10FE1FD5-1726-4A45-BDD0-15797F161097}" destId="{0047D5E0-5F6E-47F9-BFC6-726121303FCA}" srcOrd="3" destOrd="0" presId="urn:microsoft.com/office/officeart/2018/2/layout/IconCircleList"/>
    <dgm:cxn modelId="{39C8F131-E483-48CA-A1BF-3AEF67E47465}" type="presParOf" srcId="{1DFC1421-0F85-4757-B7BB-226323151E99}" destId="{B6CEDF47-4EC5-4048-97E0-D40048B83929}" srcOrd="7" destOrd="0" presId="urn:microsoft.com/office/officeart/2018/2/layout/IconCircleList"/>
    <dgm:cxn modelId="{EED85877-63E8-432E-ADBC-7364464FC503}" type="presParOf" srcId="{1DFC1421-0F85-4757-B7BB-226323151E99}" destId="{94085D9A-FF98-4CA8-B12A-F1305C9DE0AC}" srcOrd="8" destOrd="0" presId="urn:microsoft.com/office/officeart/2018/2/layout/IconCircleList"/>
    <dgm:cxn modelId="{07455EBE-B003-4549-8ECD-AD99EDCCF345}" type="presParOf" srcId="{94085D9A-FF98-4CA8-B12A-F1305C9DE0AC}" destId="{556D9F6B-30A8-4E18-8265-5093024C5339}" srcOrd="0" destOrd="0" presId="urn:microsoft.com/office/officeart/2018/2/layout/IconCircleList"/>
    <dgm:cxn modelId="{95043005-40EF-425A-A299-79FF05C896A3}" type="presParOf" srcId="{94085D9A-FF98-4CA8-B12A-F1305C9DE0AC}" destId="{9D8628CE-B764-48B1-B8FD-31D4B325EB36}" srcOrd="1" destOrd="0" presId="urn:microsoft.com/office/officeart/2018/2/layout/IconCircleList"/>
    <dgm:cxn modelId="{E9E868EB-DC49-4090-9A1A-3272414EA66C}" type="presParOf" srcId="{94085D9A-FF98-4CA8-B12A-F1305C9DE0AC}" destId="{E6EA75F8-5A73-48F1-9957-22C898AB487F}" srcOrd="2" destOrd="0" presId="urn:microsoft.com/office/officeart/2018/2/layout/IconCircleList"/>
    <dgm:cxn modelId="{F4963B89-0B8A-43EA-B7D1-DDCF6071F66C}" type="presParOf" srcId="{94085D9A-FF98-4CA8-B12A-F1305C9DE0AC}" destId="{816C5BCD-0533-4F53-BEF3-9D97E55B989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1D02E1D-A840-4A39-912F-64EEB3052E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9B6E45-A11A-4EF7-941E-56C20696B552}">
      <dgm:prSet/>
      <dgm:spPr/>
      <dgm:t>
        <a:bodyPr/>
        <a:lstStyle/>
        <a:p>
          <a:pPr>
            <a:defRPr b="1"/>
          </a:pPr>
          <a:r>
            <a:rPr lang="en-US" b="1"/>
            <a:t>L40+</a:t>
          </a:r>
          <a:r>
            <a:rPr lang="en-US"/>
            <a:t> Assets Monitored</a:t>
          </a:r>
        </a:p>
      </dgm:t>
    </dgm:pt>
    <dgm:pt modelId="{8C447120-DA61-452F-B0CA-0E1E0A38126B}" type="parTrans" cxnId="{6A4B3F7B-8FFF-4A19-BCF8-C33A68133BA7}">
      <dgm:prSet/>
      <dgm:spPr/>
      <dgm:t>
        <a:bodyPr/>
        <a:lstStyle/>
        <a:p>
          <a:endParaRPr lang="en-US"/>
        </a:p>
      </dgm:t>
    </dgm:pt>
    <dgm:pt modelId="{01670FA2-5874-4FDD-98F3-CBD10C08E611}" type="sibTrans" cxnId="{6A4B3F7B-8FFF-4A19-BCF8-C33A68133BA7}">
      <dgm:prSet/>
      <dgm:spPr/>
      <dgm:t>
        <a:bodyPr/>
        <a:lstStyle/>
        <a:p>
          <a:endParaRPr lang="en-US"/>
        </a:p>
      </dgm:t>
    </dgm:pt>
    <dgm:pt modelId="{FC192B19-B500-428E-A005-068B6C3D9766}">
      <dgm:prSet/>
      <dgm:spPr/>
      <dgm:t>
        <a:bodyPr/>
        <a:lstStyle/>
        <a:p>
          <a:r>
            <a:rPr lang="en-US" b="1"/>
            <a:t>&lt;3s</a:t>
          </a:r>
          <a:r>
            <a:rPr lang="en-US"/>
            <a:t> Risk Score Generation</a:t>
          </a:r>
        </a:p>
      </dgm:t>
    </dgm:pt>
    <dgm:pt modelId="{4DFA547A-C7AE-44CB-92E4-32A22520ACDD}" type="parTrans" cxnId="{09C6352A-5292-43CE-AD04-33DDB1D2FDDA}">
      <dgm:prSet/>
      <dgm:spPr/>
      <dgm:t>
        <a:bodyPr/>
        <a:lstStyle/>
        <a:p>
          <a:endParaRPr lang="en-US"/>
        </a:p>
      </dgm:t>
    </dgm:pt>
    <dgm:pt modelId="{DC18D05F-FB02-4206-9B93-0E76E55DF15A}" type="sibTrans" cxnId="{09C6352A-5292-43CE-AD04-33DDB1D2FDDA}">
      <dgm:prSet/>
      <dgm:spPr/>
      <dgm:t>
        <a:bodyPr/>
        <a:lstStyle/>
        <a:p>
          <a:endParaRPr lang="en-US"/>
        </a:p>
      </dgm:t>
    </dgm:pt>
    <dgm:pt modelId="{F944D1A8-16A5-4288-B684-85DDAD2DCC3D}">
      <dgm:prSet/>
      <dgm:spPr/>
      <dgm:t>
        <a:bodyPr/>
        <a:lstStyle/>
        <a:p>
          <a:r>
            <a:rPr lang="en-US" b="1"/>
            <a:t>99.9%</a:t>
          </a:r>
          <a:r>
            <a:rPr lang="en-US"/>
            <a:t> System Uptime</a:t>
          </a:r>
        </a:p>
      </dgm:t>
    </dgm:pt>
    <dgm:pt modelId="{4A481D91-AD3B-4678-9F63-F95D5ADF6C6F}" type="parTrans" cxnId="{A791A297-ECC1-4A4A-BA77-807FBD6B9DF3}">
      <dgm:prSet/>
      <dgm:spPr/>
      <dgm:t>
        <a:bodyPr/>
        <a:lstStyle/>
        <a:p>
          <a:endParaRPr lang="en-US"/>
        </a:p>
      </dgm:t>
    </dgm:pt>
    <dgm:pt modelId="{AF13A7CA-4F6B-4B59-B65F-8D0AF3B30630}" type="sibTrans" cxnId="{A791A297-ECC1-4A4A-BA77-807FBD6B9DF3}">
      <dgm:prSet/>
      <dgm:spPr/>
      <dgm:t>
        <a:bodyPr/>
        <a:lstStyle/>
        <a:p>
          <a:endParaRPr lang="en-US"/>
        </a:p>
      </dgm:t>
    </dgm:pt>
    <dgm:pt modelId="{8A4AA612-FB7E-44C9-94C6-0C7E3B995464}">
      <dgm:prSet/>
      <dgm:spPr/>
      <dgm:t>
        <a:bodyPr/>
        <a:lstStyle/>
        <a:p>
          <a:pPr>
            <a:defRPr b="1"/>
          </a:pPr>
          <a:r>
            <a:rPr lang="en-US" b="1"/>
            <a:t>Key Metrics</a:t>
          </a:r>
          <a:r>
            <a:rPr lang="en-US"/>
            <a:t>: </a:t>
          </a:r>
        </a:p>
      </dgm:t>
    </dgm:pt>
    <dgm:pt modelId="{45247A20-320D-49D1-8CC1-525AF5403BDC}" type="parTrans" cxnId="{AA84EF59-4D10-456F-8B65-66C293AA6F60}">
      <dgm:prSet/>
      <dgm:spPr/>
      <dgm:t>
        <a:bodyPr/>
        <a:lstStyle/>
        <a:p>
          <a:endParaRPr lang="en-US"/>
        </a:p>
      </dgm:t>
    </dgm:pt>
    <dgm:pt modelId="{68BD36FD-DA0F-47CC-9133-DDA973B1EB61}" type="sibTrans" cxnId="{AA84EF59-4D10-456F-8B65-66C293AA6F60}">
      <dgm:prSet/>
      <dgm:spPr/>
      <dgm:t>
        <a:bodyPr/>
        <a:lstStyle/>
        <a:p>
          <a:endParaRPr lang="en-US"/>
        </a:p>
      </dgm:t>
    </dgm:pt>
    <dgm:pt modelId="{E4ED7834-1259-4D15-A30E-752DDC184498}">
      <dgm:prSet/>
      <dgm:spPr/>
      <dgm:t>
        <a:bodyPr/>
        <a:lstStyle/>
        <a:p>
          <a:pPr>
            <a:defRPr b="1"/>
          </a:pPr>
          <a:r>
            <a:rPr lang="en-US"/>
            <a:t>• Real-time threat detection within seconds • AI risk scoring with 95%+ accuracy • Scalable to 1000+ assets • Zero data loss during operations</a:t>
          </a:r>
        </a:p>
      </dgm:t>
    </dgm:pt>
    <dgm:pt modelId="{ED117197-17AA-43FA-9091-3F4564BFF508}" type="parTrans" cxnId="{D630CA7D-8D4A-4F17-A28E-A67D2DEDC791}">
      <dgm:prSet/>
      <dgm:spPr/>
      <dgm:t>
        <a:bodyPr/>
        <a:lstStyle/>
        <a:p>
          <a:endParaRPr lang="en-US"/>
        </a:p>
      </dgm:t>
    </dgm:pt>
    <dgm:pt modelId="{A7AEA78E-E61C-4D01-8DD4-81E7B9F5D2F1}" type="sibTrans" cxnId="{D630CA7D-8D4A-4F17-A28E-A67D2DEDC791}">
      <dgm:prSet/>
      <dgm:spPr/>
      <dgm:t>
        <a:bodyPr/>
        <a:lstStyle/>
        <a:p>
          <a:endParaRPr lang="en-US"/>
        </a:p>
      </dgm:t>
    </dgm:pt>
    <dgm:pt modelId="{033A2EC6-25F1-4D42-A07C-295378E43D02}" type="pres">
      <dgm:prSet presAssocID="{C1D02E1D-A840-4A39-912F-64EEB3052E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9A1500-CB02-4518-B78B-29AB1119BF66}" type="pres">
      <dgm:prSet presAssocID="{FA9B6E45-A11A-4EF7-941E-56C20696B552}" presName="hierRoot1" presStyleCnt="0"/>
      <dgm:spPr/>
    </dgm:pt>
    <dgm:pt modelId="{6D247CFC-07CF-4823-8C52-C8ECDEC7BEE0}" type="pres">
      <dgm:prSet presAssocID="{FA9B6E45-A11A-4EF7-941E-56C20696B552}" presName="composite" presStyleCnt="0"/>
      <dgm:spPr/>
    </dgm:pt>
    <dgm:pt modelId="{11ED9BBE-BEA7-4EDE-97A3-C363701F5A27}" type="pres">
      <dgm:prSet presAssocID="{FA9B6E45-A11A-4EF7-941E-56C20696B552}" presName="background" presStyleLbl="node0" presStyleIdx="0" presStyleCnt="3"/>
      <dgm:spPr/>
    </dgm:pt>
    <dgm:pt modelId="{57203AB9-ED1C-4726-B250-0A7EC1521254}" type="pres">
      <dgm:prSet presAssocID="{FA9B6E45-A11A-4EF7-941E-56C20696B552}" presName="text" presStyleLbl="fgAcc0" presStyleIdx="0" presStyleCnt="3">
        <dgm:presLayoutVars>
          <dgm:chPref val="3"/>
        </dgm:presLayoutVars>
      </dgm:prSet>
      <dgm:spPr/>
    </dgm:pt>
    <dgm:pt modelId="{CD8DCD09-977E-4031-A5C7-4CEF31CC51F1}" type="pres">
      <dgm:prSet presAssocID="{FA9B6E45-A11A-4EF7-941E-56C20696B552}" presName="hierChild2" presStyleCnt="0"/>
      <dgm:spPr/>
    </dgm:pt>
    <dgm:pt modelId="{2677501F-C56F-49FE-9B4B-1FE754E6480B}" type="pres">
      <dgm:prSet presAssocID="{4DFA547A-C7AE-44CB-92E4-32A22520ACDD}" presName="Name10" presStyleLbl="parChTrans1D2" presStyleIdx="0" presStyleCnt="2"/>
      <dgm:spPr/>
    </dgm:pt>
    <dgm:pt modelId="{42CED8FC-66B4-4D7A-84B9-E17DC13C5BE9}" type="pres">
      <dgm:prSet presAssocID="{FC192B19-B500-428E-A005-068B6C3D9766}" presName="hierRoot2" presStyleCnt="0"/>
      <dgm:spPr/>
    </dgm:pt>
    <dgm:pt modelId="{824D6AA9-225D-49D0-9419-41B01328D88B}" type="pres">
      <dgm:prSet presAssocID="{FC192B19-B500-428E-A005-068B6C3D9766}" presName="composite2" presStyleCnt="0"/>
      <dgm:spPr/>
    </dgm:pt>
    <dgm:pt modelId="{891317B2-6E7C-493C-BD33-04C657C12AC9}" type="pres">
      <dgm:prSet presAssocID="{FC192B19-B500-428E-A005-068B6C3D9766}" presName="background2" presStyleLbl="node2" presStyleIdx="0" presStyleCnt="2"/>
      <dgm:spPr/>
    </dgm:pt>
    <dgm:pt modelId="{4DA832A8-5711-4A57-A932-9A9508B0E4C5}" type="pres">
      <dgm:prSet presAssocID="{FC192B19-B500-428E-A005-068B6C3D9766}" presName="text2" presStyleLbl="fgAcc2" presStyleIdx="0" presStyleCnt="2">
        <dgm:presLayoutVars>
          <dgm:chPref val="3"/>
        </dgm:presLayoutVars>
      </dgm:prSet>
      <dgm:spPr/>
    </dgm:pt>
    <dgm:pt modelId="{EAA1FC3B-DBB0-4872-806F-E2B7B4F62896}" type="pres">
      <dgm:prSet presAssocID="{FC192B19-B500-428E-A005-068B6C3D9766}" presName="hierChild3" presStyleCnt="0"/>
      <dgm:spPr/>
    </dgm:pt>
    <dgm:pt modelId="{DA1D57FC-8989-4BFB-8A4D-C2C2F6BB16AA}" type="pres">
      <dgm:prSet presAssocID="{4A481D91-AD3B-4678-9F63-F95D5ADF6C6F}" presName="Name10" presStyleLbl="parChTrans1D2" presStyleIdx="1" presStyleCnt="2"/>
      <dgm:spPr/>
    </dgm:pt>
    <dgm:pt modelId="{3D097285-E4F6-44DB-8C47-ED3E028DAAD7}" type="pres">
      <dgm:prSet presAssocID="{F944D1A8-16A5-4288-B684-85DDAD2DCC3D}" presName="hierRoot2" presStyleCnt="0"/>
      <dgm:spPr/>
    </dgm:pt>
    <dgm:pt modelId="{878996E9-50DE-4018-A055-F90F26F755D0}" type="pres">
      <dgm:prSet presAssocID="{F944D1A8-16A5-4288-B684-85DDAD2DCC3D}" presName="composite2" presStyleCnt="0"/>
      <dgm:spPr/>
    </dgm:pt>
    <dgm:pt modelId="{D2A68F94-BF80-4EE3-BCFD-47AFFEF12F1A}" type="pres">
      <dgm:prSet presAssocID="{F944D1A8-16A5-4288-B684-85DDAD2DCC3D}" presName="background2" presStyleLbl="node2" presStyleIdx="1" presStyleCnt="2"/>
      <dgm:spPr/>
    </dgm:pt>
    <dgm:pt modelId="{EECCB066-D144-497D-93EF-DAB8811577EF}" type="pres">
      <dgm:prSet presAssocID="{F944D1A8-16A5-4288-B684-85DDAD2DCC3D}" presName="text2" presStyleLbl="fgAcc2" presStyleIdx="1" presStyleCnt="2">
        <dgm:presLayoutVars>
          <dgm:chPref val="3"/>
        </dgm:presLayoutVars>
      </dgm:prSet>
      <dgm:spPr/>
    </dgm:pt>
    <dgm:pt modelId="{E4994C63-02CC-4621-A0D1-C8B03D11809B}" type="pres">
      <dgm:prSet presAssocID="{F944D1A8-16A5-4288-B684-85DDAD2DCC3D}" presName="hierChild3" presStyleCnt="0"/>
      <dgm:spPr/>
    </dgm:pt>
    <dgm:pt modelId="{74177A5A-180B-4CF1-AF43-A4F4FA4ACD62}" type="pres">
      <dgm:prSet presAssocID="{8A4AA612-FB7E-44C9-94C6-0C7E3B995464}" presName="hierRoot1" presStyleCnt="0"/>
      <dgm:spPr/>
    </dgm:pt>
    <dgm:pt modelId="{086052F6-A25C-4BDC-80F5-ACF9839DCC02}" type="pres">
      <dgm:prSet presAssocID="{8A4AA612-FB7E-44C9-94C6-0C7E3B995464}" presName="composite" presStyleCnt="0"/>
      <dgm:spPr/>
    </dgm:pt>
    <dgm:pt modelId="{CEB94493-CC40-459B-96DB-B64A633206D4}" type="pres">
      <dgm:prSet presAssocID="{8A4AA612-FB7E-44C9-94C6-0C7E3B995464}" presName="background" presStyleLbl="node0" presStyleIdx="1" presStyleCnt="3"/>
      <dgm:spPr/>
    </dgm:pt>
    <dgm:pt modelId="{B438D10C-DDFD-4901-A2FD-015BD8DC00DE}" type="pres">
      <dgm:prSet presAssocID="{8A4AA612-FB7E-44C9-94C6-0C7E3B995464}" presName="text" presStyleLbl="fgAcc0" presStyleIdx="1" presStyleCnt="3">
        <dgm:presLayoutVars>
          <dgm:chPref val="3"/>
        </dgm:presLayoutVars>
      </dgm:prSet>
      <dgm:spPr/>
    </dgm:pt>
    <dgm:pt modelId="{61BE58A5-FAB7-4B31-B2A8-014F7DD8B178}" type="pres">
      <dgm:prSet presAssocID="{8A4AA612-FB7E-44C9-94C6-0C7E3B995464}" presName="hierChild2" presStyleCnt="0"/>
      <dgm:spPr/>
    </dgm:pt>
    <dgm:pt modelId="{537DB2B0-264B-4191-B004-27227C6A2A1B}" type="pres">
      <dgm:prSet presAssocID="{E4ED7834-1259-4D15-A30E-752DDC184498}" presName="hierRoot1" presStyleCnt="0"/>
      <dgm:spPr/>
    </dgm:pt>
    <dgm:pt modelId="{E7107DB3-6D22-49FD-B9F9-1BD983C8B03A}" type="pres">
      <dgm:prSet presAssocID="{E4ED7834-1259-4D15-A30E-752DDC184498}" presName="composite" presStyleCnt="0"/>
      <dgm:spPr/>
    </dgm:pt>
    <dgm:pt modelId="{4A773A17-5EBF-4DC8-A673-8961A350CD43}" type="pres">
      <dgm:prSet presAssocID="{E4ED7834-1259-4D15-A30E-752DDC184498}" presName="background" presStyleLbl="node0" presStyleIdx="2" presStyleCnt="3"/>
      <dgm:spPr/>
    </dgm:pt>
    <dgm:pt modelId="{E4B2B920-DB6B-4286-837C-F5653E0CECDD}" type="pres">
      <dgm:prSet presAssocID="{E4ED7834-1259-4D15-A30E-752DDC184498}" presName="text" presStyleLbl="fgAcc0" presStyleIdx="2" presStyleCnt="3">
        <dgm:presLayoutVars>
          <dgm:chPref val="3"/>
        </dgm:presLayoutVars>
      </dgm:prSet>
      <dgm:spPr/>
    </dgm:pt>
    <dgm:pt modelId="{8B0BD874-DBD0-4852-82A4-A6CE6F0BD6EE}" type="pres">
      <dgm:prSet presAssocID="{E4ED7834-1259-4D15-A30E-752DDC184498}" presName="hierChild2" presStyleCnt="0"/>
      <dgm:spPr/>
    </dgm:pt>
  </dgm:ptLst>
  <dgm:cxnLst>
    <dgm:cxn modelId="{94462009-5684-4EE8-8BC5-ADDC6FF86430}" type="presOf" srcId="{4A481D91-AD3B-4678-9F63-F95D5ADF6C6F}" destId="{DA1D57FC-8989-4BFB-8A4D-C2C2F6BB16AA}" srcOrd="0" destOrd="0" presId="urn:microsoft.com/office/officeart/2005/8/layout/hierarchy1"/>
    <dgm:cxn modelId="{09C6352A-5292-43CE-AD04-33DDB1D2FDDA}" srcId="{FA9B6E45-A11A-4EF7-941E-56C20696B552}" destId="{FC192B19-B500-428E-A005-068B6C3D9766}" srcOrd="0" destOrd="0" parTransId="{4DFA547A-C7AE-44CB-92E4-32A22520ACDD}" sibTransId="{DC18D05F-FB02-4206-9B93-0E76E55DF15A}"/>
    <dgm:cxn modelId="{89714342-AA37-47E3-A4D6-7CB203A016CF}" type="presOf" srcId="{FA9B6E45-A11A-4EF7-941E-56C20696B552}" destId="{57203AB9-ED1C-4726-B250-0A7EC1521254}" srcOrd="0" destOrd="0" presId="urn:microsoft.com/office/officeart/2005/8/layout/hierarchy1"/>
    <dgm:cxn modelId="{973BA46A-8FD0-4CA2-AAF7-6A5F2E27838B}" type="presOf" srcId="{E4ED7834-1259-4D15-A30E-752DDC184498}" destId="{E4B2B920-DB6B-4286-837C-F5653E0CECDD}" srcOrd="0" destOrd="0" presId="urn:microsoft.com/office/officeart/2005/8/layout/hierarchy1"/>
    <dgm:cxn modelId="{2B9AD358-6D88-412B-A6C3-B26294614666}" type="presOf" srcId="{4DFA547A-C7AE-44CB-92E4-32A22520ACDD}" destId="{2677501F-C56F-49FE-9B4B-1FE754E6480B}" srcOrd="0" destOrd="0" presId="urn:microsoft.com/office/officeart/2005/8/layout/hierarchy1"/>
    <dgm:cxn modelId="{AA84EF59-4D10-456F-8B65-66C293AA6F60}" srcId="{C1D02E1D-A840-4A39-912F-64EEB3052EFC}" destId="{8A4AA612-FB7E-44C9-94C6-0C7E3B995464}" srcOrd="1" destOrd="0" parTransId="{45247A20-320D-49D1-8CC1-525AF5403BDC}" sibTransId="{68BD36FD-DA0F-47CC-9133-DDA973B1EB61}"/>
    <dgm:cxn modelId="{6A4B3F7B-8FFF-4A19-BCF8-C33A68133BA7}" srcId="{C1D02E1D-A840-4A39-912F-64EEB3052EFC}" destId="{FA9B6E45-A11A-4EF7-941E-56C20696B552}" srcOrd="0" destOrd="0" parTransId="{8C447120-DA61-452F-B0CA-0E1E0A38126B}" sibTransId="{01670FA2-5874-4FDD-98F3-CBD10C08E611}"/>
    <dgm:cxn modelId="{D630CA7D-8D4A-4F17-A28E-A67D2DEDC791}" srcId="{C1D02E1D-A840-4A39-912F-64EEB3052EFC}" destId="{E4ED7834-1259-4D15-A30E-752DDC184498}" srcOrd="2" destOrd="0" parTransId="{ED117197-17AA-43FA-9091-3F4564BFF508}" sibTransId="{A7AEA78E-E61C-4D01-8DD4-81E7B9F5D2F1}"/>
    <dgm:cxn modelId="{F4FDD57F-D60D-43A7-B395-3EBEB01116C5}" type="presOf" srcId="{C1D02E1D-A840-4A39-912F-64EEB3052EFC}" destId="{033A2EC6-25F1-4D42-A07C-295378E43D02}" srcOrd="0" destOrd="0" presId="urn:microsoft.com/office/officeart/2005/8/layout/hierarchy1"/>
    <dgm:cxn modelId="{A791A297-ECC1-4A4A-BA77-807FBD6B9DF3}" srcId="{FA9B6E45-A11A-4EF7-941E-56C20696B552}" destId="{F944D1A8-16A5-4288-B684-85DDAD2DCC3D}" srcOrd="1" destOrd="0" parTransId="{4A481D91-AD3B-4678-9F63-F95D5ADF6C6F}" sibTransId="{AF13A7CA-4F6B-4B59-B65F-8D0AF3B30630}"/>
    <dgm:cxn modelId="{44EDC79A-9351-4875-A4F7-2D5A71D330A7}" type="presOf" srcId="{F944D1A8-16A5-4288-B684-85DDAD2DCC3D}" destId="{EECCB066-D144-497D-93EF-DAB8811577EF}" srcOrd="0" destOrd="0" presId="urn:microsoft.com/office/officeart/2005/8/layout/hierarchy1"/>
    <dgm:cxn modelId="{E844ED9D-60B6-4AC9-9372-4D7302EB09B1}" type="presOf" srcId="{FC192B19-B500-428E-A005-068B6C3D9766}" destId="{4DA832A8-5711-4A57-A932-9A9508B0E4C5}" srcOrd="0" destOrd="0" presId="urn:microsoft.com/office/officeart/2005/8/layout/hierarchy1"/>
    <dgm:cxn modelId="{FC59E7C4-387F-477B-81F5-F85D0CA1F31F}" type="presOf" srcId="{8A4AA612-FB7E-44C9-94C6-0C7E3B995464}" destId="{B438D10C-DDFD-4901-A2FD-015BD8DC00DE}" srcOrd="0" destOrd="0" presId="urn:microsoft.com/office/officeart/2005/8/layout/hierarchy1"/>
    <dgm:cxn modelId="{A9674275-AF70-47BF-A395-989D543C6CD0}" type="presParOf" srcId="{033A2EC6-25F1-4D42-A07C-295378E43D02}" destId="{749A1500-CB02-4518-B78B-29AB1119BF66}" srcOrd="0" destOrd="0" presId="urn:microsoft.com/office/officeart/2005/8/layout/hierarchy1"/>
    <dgm:cxn modelId="{2F38FAD1-1D19-424E-B9D2-A3628CE80B5C}" type="presParOf" srcId="{749A1500-CB02-4518-B78B-29AB1119BF66}" destId="{6D247CFC-07CF-4823-8C52-C8ECDEC7BEE0}" srcOrd="0" destOrd="0" presId="urn:microsoft.com/office/officeart/2005/8/layout/hierarchy1"/>
    <dgm:cxn modelId="{9F737F60-C378-42DB-BFBF-2AF4ACAEE633}" type="presParOf" srcId="{6D247CFC-07CF-4823-8C52-C8ECDEC7BEE0}" destId="{11ED9BBE-BEA7-4EDE-97A3-C363701F5A27}" srcOrd="0" destOrd="0" presId="urn:microsoft.com/office/officeart/2005/8/layout/hierarchy1"/>
    <dgm:cxn modelId="{95634A91-BCF0-4F74-AE5D-7F04CF090DBC}" type="presParOf" srcId="{6D247CFC-07CF-4823-8C52-C8ECDEC7BEE0}" destId="{57203AB9-ED1C-4726-B250-0A7EC1521254}" srcOrd="1" destOrd="0" presId="urn:microsoft.com/office/officeart/2005/8/layout/hierarchy1"/>
    <dgm:cxn modelId="{53AFF122-3A85-4D5B-94DC-26D229CAB690}" type="presParOf" srcId="{749A1500-CB02-4518-B78B-29AB1119BF66}" destId="{CD8DCD09-977E-4031-A5C7-4CEF31CC51F1}" srcOrd="1" destOrd="0" presId="urn:microsoft.com/office/officeart/2005/8/layout/hierarchy1"/>
    <dgm:cxn modelId="{9906853B-25A5-459A-83A1-0C8B8A6C1A72}" type="presParOf" srcId="{CD8DCD09-977E-4031-A5C7-4CEF31CC51F1}" destId="{2677501F-C56F-49FE-9B4B-1FE754E6480B}" srcOrd="0" destOrd="0" presId="urn:microsoft.com/office/officeart/2005/8/layout/hierarchy1"/>
    <dgm:cxn modelId="{A8F59357-EF3E-4158-B1A0-2DE685A3DAFC}" type="presParOf" srcId="{CD8DCD09-977E-4031-A5C7-4CEF31CC51F1}" destId="{42CED8FC-66B4-4D7A-84B9-E17DC13C5BE9}" srcOrd="1" destOrd="0" presId="urn:microsoft.com/office/officeart/2005/8/layout/hierarchy1"/>
    <dgm:cxn modelId="{0182C1D3-2267-4105-AA40-8A7D5C01FFC0}" type="presParOf" srcId="{42CED8FC-66B4-4D7A-84B9-E17DC13C5BE9}" destId="{824D6AA9-225D-49D0-9419-41B01328D88B}" srcOrd="0" destOrd="0" presId="urn:microsoft.com/office/officeart/2005/8/layout/hierarchy1"/>
    <dgm:cxn modelId="{969B59B2-79BA-436A-8C89-8957099CFDDC}" type="presParOf" srcId="{824D6AA9-225D-49D0-9419-41B01328D88B}" destId="{891317B2-6E7C-493C-BD33-04C657C12AC9}" srcOrd="0" destOrd="0" presId="urn:microsoft.com/office/officeart/2005/8/layout/hierarchy1"/>
    <dgm:cxn modelId="{966CB62C-413A-4F1A-8FB4-7E2E79482D2B}" type="presParOf" srcId="{824D6AA9-225D-49D0-9419-41B01328D88B}" destId="{4DA832A8-5711-4A57-A932-9A9508B0E4C5}" srcOrd="1" destOrd="0" presId="urn:microsoft.com/office/officeart/2005/8/layout/hierarchy1"/>
    <dgm:cxn modelId="{B02CC014-F53A-415E-A1E6-983631757919}" type="presParOf" srcId="{42CED8FC-66B4-4D7A-84B9-E17DC13C5BE9}" destId="{EAA1FC3B-DBB0-4872-806F-E2B7B4F62896}" srcOrd="1" destOrd="0" presId="urn:microsoft.com/office/officeart/2005/8/layout/hierarchy1"/>
    <dgm:cxn modelId="{1A02E246-93A4-461A-A5B4-1B312F859EB6}" type="presParOf" srcId="{CD8DCD09-977E-4031-A5C7-4CEF31CC51F1}" destId="{DA1D57FC-8989-4BFB-8A4D-C2C2F6BB16AA}" srcOrd="2" destOrd="0" presId="urn:microsoft.com/office/officeart/2005/8/layout/hierarchy1"/>
    <dgm:cxn modelId="{B18CB0A7-7B01-4086-9C81-41AB61AEFD2C}" type="presParOf" srcId="{CD8DCD09-977E-4031-A5C7-4CEF31CC51F1}" destId="{3D097285-E4F6-44DB-8C47-ED3E028DAAD7}" srcOrd="3" destOrd="0" presId="urn:microsoft.com/office/officeart/2005/8/layout/hierarchy1"/>
    <dgm:cxn modelId="{7E0C4A68-79C8-4F1D-99B9-D6EEC85F377C}" type="presParOf" srcId="{3D097285-E4F6-44DB-8C47-ED3E028DAAD7}" destId="{878996E9-50DE-4018-A055-F90F26F755D0}" srcOrd="0" destOrd="0" presId="urn:microsoft.com/office/officeart/2005/8/layout/hierarchy1"/>
    <dgm:cxn modelId="{A836915F-C883-4267-BC75-A729F00453F6}" type="presParOf" srcId="{878996E9-50DE-4018-A055-F90F26F755D0}" destId="{D2A68F94-BF80-4EE3-BCFD-47AFFEF12F1A}" srcOrd="0" destOrd="0" presId="urn:microsoft.com/office/officeart/2005/8/layout/hierarchy1"/>
    <dgm:cxn modelId="{576D5A5E-A0A3-4547-A26D-895C99D5F17D}" type="presParOf" srcId="{878996E9-50DE-4018-A055-F90F26F755D0}" destId="{EECCB066-D144-497D-93EF-DAB8811577EF}" srcOrd="1" destOrd="0" presId="urn:microsoft.com/office/officeart/2005/8/layout/hierarchy1"/>
    <dgm:cxn modelId="{8927EBED-9D94-4B94-A627-4BFBFBA553A6}" type="presParOf" srcId="{3D097285-E4F6-44DB-8C47-ED3E028DAAD7}" destId="{E4994C63-02CC-4621-A0D1-C8B03D11809B}" srcOrd="1" destOrd="0" presId="urn:microsoft.com/office/officeart/2005/8/layout/hierarchy1"/>
    <dgm:cxn modelId="{6095663B-E83C-4DE9-83B8-53C5105878FA}" type="presParOf" srcId="{033A2EC6-25F1-4D42-A07C-295378E43D02}" destId="{74177A5A-180B-4CF1-AF43-A4F4FA4ACD62}" srcOrd="1" destOrd="0" presId="urn:microsoft.com/office/officeart/2005/8/layout/hierarchy1"/>
    <dgm:cxn modelId="{E62C8F5E-36D4-407D-A79F-E4E6B1F805F4}" type="presParOf" srcId="{74177A5A-180B-4CF1-AF43-A4F4FA4ACD62}" destId="{086052F6-A25C-4BDC-80F5-ACF9839DCC02}" srcOrd="0" destOrd="0" presId="urn:microsoft.com/office/officeart/2005/8/layout/hierarchy1"/>
    <dgm:cxn modelId="{1C30E20F-C1F4-4B46-9721-CFC889CE78E1}" type="presParOf" srcId="{086052F6-A25C-4BDC-80F5-ACF9839DCC02}" destId="{CEB94493-CC40-459B-96DB-B64A633206D4}" srcOrd="0" destOrd="0" presId="urn:microsoft.com/office/officeart/2005/8/layout/hierarchy1"/>
    <dgm:cxn modelId="{830D6648-88EA-44D5-BF73-17A531C6D392}" type="presParOf" srcId="{086052F6-A25C-4BDC-80F5-ACF9839DCC02}" destId="{B438D10C-DDFD-4901-A2FD-015BD8DC00DE}" srcOrd="1" destOrd="0" presId="urn:microsoft.com/office/officeart/2005/8/layout/hierarchy1"/>
    <dgm:cxn modelId="{859323E3-91F8-44C0-A95E-30327F4DF36D}" type="presParOf" srcId="{74177A5A-180B-4CF1-AF43-A4F4FA4ACD62}" destId="{61BE58A5-FAB7-4B31-B2A8-014F7DD8B178}" srcOrd="1" destOrd="0" presId="urn:microsoft.com/office/officeart/2005/8/layout/hierarchy1"/>
    <dgm:cxn modelId="{87977243-862B-4033-8628-1EED66289739}" type="presParOf" srcId="{033A2EC6-25F1-4D42-A07C-295378E43D02}" destId="{537DB2B0-264B-4191-B004-27227C6A2A1B}" srcOrd="2" destOrd="0" presId="urn:microsoft.com/office/officeart/2005/8/layout/hierarchy1"/>
    <dgm:cxn modelId="{CC8EB268-8DDD-4D87-B41A-11C2B30636F7}" type="presParOf" srcId="{537DB2B0-264B-4191-B004-27227C6A2A1B}" destId="{E7107DB3-6D22-49FD-B9F9-1BD983C8B03A}" srcOrd="0" destOrd="0" presId="urn:microsoft.com/office/officeart/2005/8/layout/hierarchy1"/>
    <dgm:cxn modelId="{DDB42B5D-4095-44CA-83EF-2B062465435E}" type="presParOf" srcId="{E7107DB3-6D22-49FD-B9F9-1BD983C8B03A}" destId="{4A773A17-5EBF-4DC8-A673-8961A350CD43}" srcOrd="0" destOrd="0" presId="urn:microsoft.com/office/officeart/2005/8/layout/hierarchy1"/>
    <dgm:cxn modelId="{DFCC1928-DAE0-4D06-B41D-EBDC3085635D}" type="presParOf" srcId="{E7107DB3-6D22-49FD-B9F9-1BD983C8B03A}" destId="{E4B2B920-DB6B-4286-837C-F5653E0CECDD}" srcOrd="1" destOrd="0" presId="urn:microsoft.com/office/officeart/2005/8/layout/hierarchy1"/>
    <dgm:cxn modelId="{E61BD484-4637-419F-9BA5-49E690B0BEC1}" type="presParOf" srcId="{537DB2B0-264B-4191-B004-27227C6A2A1B}" destId="{8B0BD874-DBD0-4852-82A4-A6CE6F0BD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C38BF2A-291B-4CA8-BC4D-9958D313034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87C0BBF-B294-4B6B-AA4A-91454A9B2B8A}">
      <dgm:prSet/>
      <dgm:spPr/>
      <dgm:t>
        <a:bodyPr/>
        <a:lstStyle/>
        <a:p>
          <a:r>
            <a:rPr lang="en-US"/>
            <a:t>🔐 </a:t>
          </a:r>
          <a:r>
            <a:rPr lang="en-US" b="1"/>
            <a:t>Authentication</a:t>
          </a:r>
          <a:r>
            <a:rPr lang="en-US"/>
            <a:t>: Role-based user management system</a:t>
          </a:r>
        </a:p>
      </dgm:t>
    </dgm:pt>
    <dgm:pt modelId="{8B4F099F-108D-458E-A4D6-2DF1DE389A51}" type="parTrans" cxnId="{5239478E-D489-47E8-A7BC-804421F1954A}">
      <dgm:prSet/>
      <dgm:spPr/>
      <dgm:t>
        <a:bodyPr/>
        <a:lstStyle/>
        <a:p>
          <a:endParaRPr lang="en-US"/>
        </a:p>
      </dgm:t>
    </dgm:pt>
    <dgm:pt modelId="{94955144-6244-41DB-967F-FEF0D8A8954C}" type="sibTrans" cxnId="{5239478E-D489-47E8-A7BC-804421F1954A}">
      <dgm:prSet/>
      <dgm:spPr/>
      <dgm:t>
        <a:bodyPr/>
        <a:lstStyle/>
        <a:p>
          <a:endParaRPr lang="en-US"/>
        </a:p>
      </dgm:t>
    </dgm:pt>
    <dgm:pt modelId="{B35F1E6A-DC2A-4A2F-9CA4-338FC402B7A2}">
      <dgm:prSet/>
      <dgm:spPr/>
      <dgm:t>
        <a:bodyPr/>
        <a:lstStyle/>
        <a:p>
          <a:r>
            <a:rPr lang="en-US"/>
            <a:t>⏰ </a:t>
          </a:r>
          <a:r>
            <a:rPr lang="en-US" b="1"/>
            <a:t>Automation</a:t>
          </a:r>
          <a:r>
            <a:rPr lang="en-US"/>
            <a:t>: Scheduled scans with Celery Beat</a:t>
          </a:r>
        </a:p>
      </dgm:t>
    </dgm:pt>
    <dgm:pt modelId="{6E0AF16B-6726-431D-BD5D-C1F4E5050A3D}" type="parTrans" cxnId="{F0D80360-C144-4118-8C9B-5293F8FB7104}">
      <dgm:prSet/>
      <dgm:spPr/>
      <dgm:t>
        <a:bodyPr/>
        <a:lstStyle/>
        <a:p>
          <a:endParaRPr lang="en-US"/>
        </a:p>
      </dgm:t>
    </dgm:pt>
    <dgm:pt modelId="{B70ADB7D-E927-4FA0-992B-4EBCCC3580BD}" type="sibTrans" cxnId="{F0D80360-C144-4118-8C9B-5293F8FB7104}">
      <dgm:prSet/>
      <dgm:spPr/>
      <dgm:t>
        <a:bodyPr/>
        <a:lstStyle/>
        <a:p>
          <a:endParaRPr lang="en-US"/>
        </a:p>
      </dgm:t>
    </dgm:pt>
    <dgm:pt modelId="{8A3C2DB5-BEE0-453F-9FF9-D0AF2BF7C7DB}">
      <dgm:prSet/>
      <dgm:spPr/>
      <dgm:t>
        <a:bodyPr/>
        <a:lstStyle/>
        <a:p>
          <a:r>
            <a:rPr lang="en-US"/>
            <a:t>📊 </a:t>
          </a:r>
          <a:r>
            <a:rPr lang="en-US" b="1"/>
            <a:t>Advanced Reporting</a:t>
          </a:r>
          <a:r>
            <a:rPr lang="en-US"/>
            <a:t>: PDF reports and email alerts</a:t>
          </a:r>
        </a:p>
      </dgm:t>
    </dgm:pt>
    <dgm:pt modelId="{CDE7F245-8256-46D8-84B0-C943196ADBAD}" type="parTrans" cxnId="{C4411550-D02F-4344-9BC0-4BD7DB5ACFD8}">
      <dgm:prSet/>
      <dgm:spPr/>
      <dgm:t>
        <a:bodyPr/>
        <a:lstStyle/>
        <a:p>
          <a:endParaRPr lang="en-US"/>
        </a:p>
      </dgm:t>
    </dgm:pt>
    <dgm:pt modelId="{6DD3722C-0B54-4603-9622-F52592B4A0B0}" type="sibTrans" cxnId="{C4411550-D02F-4344-9BC0-4BD7DB5ACFD8}">
      <dgm:prSet/>
      <dgm:spPr/>
      <dgm:t>
        <a:bodyPr/>
        <a:lstStyle/>
        <a:p>
          <a:endParaRPr lang="en-US"/>
        </a:p>
      </dgm:t>
    </dgm:pt>
    <dgm:pt modelId="{BC05ED2E-28BC-4F48-B5E0-D9E320FDA70B}">
      <dgm:prSet/>
      <dgm:spPr/>
      <dgm:t>
        <a:bodyPr/>
        <a:lstStyle/>
        <a:p>
          <a:r>
            <a:rPr lang="en-US"/>
            <a:t>🔌 </a:t>
          </a:r>
          <a:r>
            <a:rPr lang="en-US" b="1"/>
            <a:t>SIEM Integration</a:t>
          </a:r>
          <a:r>
            <a:rPr lang="en-US"/>
            <a:t>: Connect with Splunk/ELK Stack</a:t>
          </a:r>
        </a:p>
      </dgm:t>
    </dgm:pt>
    <dgm:pt modelId="{7DC02E7C-EE52-4A44-BBEE-CEB8A2B7BF20}" type="parTrans" cxnId="{B25F59DC-7644-46E2-8B6B-C7EB887708E0}">
      <dgm:prSet/>
      <dgm:spPr/>
      <dgm:t>
        <a:bodyPr/>
        <a:lstStyle/>
        <a:p>
          <a:endParaRPr lang="en-US"/>
        </a:p>
      </dgm:t>
    </dgm:pt>
    <dgm:pt modelId="{560B9B8A-BB69-4B85-AE47-556927C3129D}" type="sibTrans" cxnId="{B25F59DC-7644-46E2-8B6B-C7EB887708E0}">
      <dgm:prSet/>
      <dgm:spPr/>
      <dgm:t>
        <a:bodyPr/>
        <a:lstStyle/>
        <a:p>
          <a:endParaRPr lang="en-US"/>
        </a:p>
      </dgm:t>
    </dgm:pt>
    <dgm:pt modelId="{2EB8D9C3-EF7C-4965-9662-3E77F37A7F4A}">
      <dgm:prSet/>
      <dgm:spPr/>
      <dgm:t>
        <a:bodyPr/>
        <a:lstStyle/>
        <a:p>
          <a:r>
            <a:rPr lang="en-US"/>
            <a:t>💬 </a:t>
          </a:r>
          <a:r>
            <a:rPr lang="en-US" b="1"/>
            <a:t>Slack Integration</a:t>
          </a:r>
          <a:r>
            <a:rPr lang="en-US"/>
            <a:t>: Real-time alerts for teams</a:t>
          </a:r>
        </a:p>
      </dgm:t>
    </dgm:pt>
    <dgm:pt modelId="{E2F28BB4-979A-442B-B1A9-0BE7A7C406CB}" type="parTrans" cxnId="{C6141C58-36FB-4F4D-A379-CA600F4A880C}">
      <dgm:prSet/>
      <dgm:spPr/>
      <dgm:t>
        <a:bodyPr/>
        <a:lstStyle/>
        <a:p>
          <a:endParaRPr lang="en-US"/>
        </a:p>
      </dgm:t>
    </dgm:pt>
    <dgm:pt modelId="{BFFADA40-4FFB-4AAE-9A27-F42A9603DA90}" type="sibTrans" cxnId="{C6141C58-36FB-4F4D-A379-CA600F4A880C}">
      <dgm:prSet/>
      <dgm:spPr/>
      <dgm:t>
        <a:bodyPr/>
        <a:lstStyle/>
        <a:p>
          <a:endParaRPr lang="en-US"/>
        </a:p>
      </dgm:t>
    </dgm:pt>
    <dgm:pt modelId="{C8F3CEBC-8030-4CED-92D1-61A9D49F5C66}">
      <dgm:prSet/>
      <dgm:spPr/>
      <dgm:t>
        <a:bodyPr/>
        <a:lstStyle/>
        <a:p>
          <a:r>
            <a:rPr lang="en-US"/>
            <a:t>🤖 </a:t>
          </a:r>
          <a:r>
            <a:rPr lang="en-US" b="1"/>
            <a:t>ML Enhancements</a:t>
          </a:r>
          <a:r>
            <a:rPr lang="en-US"/>
            <a:t>: Predictive threat analysis</a:t>
          </a:r>
        </a:p>
      </dgm:t>
    </dgm:pt>
    <dgm:pt modelId="{781331FA-3E76-4EF4-9424-08CC766B156F}" type="parTrans" cxnId="{2026C487-400A-419E-9704-714045E510F0}">
      <dgm:prSet/>
      <dgm:spPr/>
      <dgm:t>
        <a:bodyPr/>
        <a:lstStyle/>
        <a:p>
          <a:endParaRPr lang="en-US"/>
        </a:p>
      </dgm:t>
    </dgm:pt>
    <dgm:pt modelId="{CEE9E481-768F-470A-950F-27534DC3116C}" type="sibTrans" cxnId="{2026C487-400A-419E-9704-714045E510F0}">
      <dgm:prSet/>
      <dgm:spPr/>
      <dgm:t>
        <a:bodyPr/>
        <a:lstStyle/>
        <a:p>
          <a:endParaRPr lang="en-US"/>
        </a:p>
      </dgm:t>
    </dgm:pt>
    <dgm:pt modelId="{D1ABBA4A-28B1-4B38-8430-D5BCE940D688}" type="pres">
      <dgm:prSet presAssocID="{2C38BF2A-291B-4CA8-BC4D-9958D3130341}" presName="root" presStyleCnt="0">
        <dgm:presLayoutVars>
          <dgm:dir/>
          <dgm:resizeHandles val="exact"/>
        </dgm:presLayoutVars>
      </dgm:prSet>
      <dgm:spPr/>
    </dgm:pt>
    <dgm:pt modelId="{79810CCD-956C-417C-9F58-CBBFFD61513E}" type="pres">
      <dgm:prSet presAssocID="{2C38BF2A-291B-4CA8-BC4D-9958D3130341}" presName="container" presStyleCnt="0">
        <dgm:presLayoutVars>
          <dgm:dir/>
          <dgm:resizeHandles val="exact"/>
        </dgm:presLayoutVars>
      </dgm:prSet>
      <dgm:spPr/>
    </dgm:pt>
    <dgm:pt modelId="{BB40785A-C6ED-460F-BA67-3B2FAB86365A}" type="pres">
      <dgm:prSet presAssocID="{787C0BBF-B294-4B6B-AA4A-91454A9B2B8A}" presName="compNode" presStyleCnt="0"/>
      <dgm:spPr/>
    </dgm:pt>
    <dgm:pt modelId="{47BE1E27-B025-4743-878A-0EF831DFA1F8}" type="pres">
      <dgm:prSet presAssocID="{787C0BBF-B294-4B6B-AA4A-91454A9B2B8A}" presName="iconBgRect" presStyleLbl="bgShp" presStyleIdx="0" presStyleCnt="6"/>
      <dgm:spPr/>
    </dgm:pt>
    <dgm:pt modelId="{61D66D87-4BB7-45C4-8C07-77CB9EB22C30}" type="pres">
      <dgm:prSet presAssocID="{787C0BBF-B294-4B6B-AA4A-91454A9B2B8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F1AF3CB-2BD0-4B1A-9C10-7631787F24CD}" type="pres">
      <dgm:prSet presAssocID="{787C0BBF-B294-4B6B-AA4A-91454A9B2B8A}" presName="spaceRect" presStyleCnt="0"/>
      <dgm:spPr/>
    </dgm:pt>
    <dgm:pt modelId="{80C79141-4A5C-4548-AA7B-D4A996C64268}" type="pres">
      <dgm:prSet presAssocID="{787C0BBF-B294-4B6B-AA4A-91454A9B2B8A}" presName="textRect" presStyleLbl="revTx" presStyleIdx="0" presStyleCnt="6">
        <dgm:presLayoutVars>
          <dgm:chMax val="1"/>
          <dgm:chPref val="1"/>
        </dgm:presLayoutVars>
      </dgm:prSet>
      <dgm:spPr/>
    </dgm:pt>
    <dgm:pt modelId="{60611440-77ED-418D-A52A-F2504BC37BE2}" type="pres">
      <dgm:prSet presAssocID="{94955144-6244-41DB-967F-FEF0D8A8954C}" presName="sibTrans" presStyleLbl="sibTrans2D1" presStyleIdx="0" presStyleCnt="0"/>
      <dgm:spPr/>
    </dgm:pt>
    <dgm:pt modelId="{2F6684BA-357D-4C0F-9BD6-0E224546BB2A}" type="pres">
      <dgm:prSet presAssocID="{B35F1E6A-DC2A-4A2F-9CA4-338FC402B7A2}" presName="compNode" presStyleCnt="0"/>
      <dgm:spPr/>
    </dgm:pt>
    <dgm:pt modelId="{9E85DBE2-F725-4E70-BB66-805D0E742859}" type="pres">
      <dgm:prSet presAssocID="{B35F1E6A-DC2A-4A2F-9CA4-338FC402B7A2}" presName="iconBgRect" presStyleLbl="bgShp" presStyleIdx="1" presStyleCnt="6"/>
      <dgm:spPr/>
    </dgm:pt>
    <dgm:pt modelId="{B0AD8891-4A06-4059-AA2A-7D807875BF2D}" type="pres">
      <dgm:prSet presAssocID="{B35F1E6A-DC2A-4A2F-9CA4-338FC402B7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B63E7E6E-197F-48D6-9905-61A1C3D7204F}" type="pres">
      <dgm:prSet presAssocID="{B35F1E6A-DC2A-4A2F-9CA4-338FC402B7A2}" presName="spaceRect" presStyleCnt="0"/>
      <dgm:spPr/>
    </dgm:pt>
    <dgm:pt modelId="{6FEF62F1-1A48-446E-B718-C6C542D35E7E}" type="pres">
      <dgm:prSet presAssocID="{B35F1E6A-DC2A-4A2F-9CA4-338FC402B7A2}" presName="textRect" presStyleLbl="revTx" presStyleIdx="1" presStyleCnt="6">
        <dgm:presLayoutVars>
          <dgm:chMax val="1"/>
          <dgm:chPref val="1"/>
        </dgm:presLayoutVars>
      </dgm:prSet>
      <dgm:spPr/>
    </dgm:pt>
    <dgm:pt modelId="{B4DA81B2-7143-4488-899D-4D02DCAA1781}" type="pres">
      <dgm:prSet presAssocID="{B70ADB7D-E927-4FA0-992B-4EBCCC3580BD}" presName="sibTrans" presStyleLbl="sibTrans2D1" presStyleIdx="0" presStyleCnt="0"/>
      <dgm:spPr/>
    </dgm:pt>
    <dgm:pt modelId="{3A33BF60-F060-4024-9417-71578C8F936F}" type="pres">
      <dgm:prSet presAssocID="{8A3C2DB5-BEE0-453F-9FF9-D0AF2BF7C7DB}" presName="compNode" presStyleCnt="0"/>
      <dgm:spPr/>
    </dgm:pt>
    <dgm:pt modelId="{78249133-A872-4C27-8418-80F52F84CD4A}" type="pres">
      <dgm:prSet presAssocID="{8A3C2DB5-BEE0-453F-9FF9-D0AF2BF7C7DB}" presName="iconBgRect" presStyleLbl="bgShp" presStyleIdx="2" presStyleCnt="6"/>
      <dgm:spPr/>
    </dgm:pt>
    <dgm:pt modelId="{CED28580-FDCD-4654-AFCC-0211BAD9B085}" type="pres">
      <dgm:prSet presAssocID="{8A3C2DB5-BEE0-453F-9FF9-D0AF2BF7C7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B57E930-E1BE-484D-AFD4-5574C5CC5FA3}" type="pres">
      <dgm:prSet presAssocID="{8A3C2DB5-BEE0-453F-9FF9-D0AF2BF7C7DB}" presName="spaceRect" presStyleCnt="0"/>
      <dgm:spPr/>
    </dgm:pt>
    <dgm:pt modelId="{B6B4337B-F6A4-4DC1-90B1-15F43EAE104D}" type="pres">
      <dgm:prSet presAssocID="{8A3C2DB5-BEE0-453F-9FF9-D0AF2BF7C7DB}" presName="textRect" presStyleLbl="revTx" presStyleIdx="2" presStyleCnt="6">
        <dgm:presLayoutVars>
          <dgm:chMax val="1"/>
          <dgm:chPref val="1"/>
        </dgm:presLayoutVars>
      </dgm:prSet>
      <dgm:spPr/>
    </dgm:pt>
    <dgm:pt modelId="{A4689AF2-D573-4F8C-9185-EE0C3B5CEB82}" type="pres">
      <dgm:prSet presAssocID="{6DD3722C-0B54-4603-9622-F52592B4A0B0}" presName="sibTrans" presStyleLbl="sibTrans2D1" presStyleIdx="0" presStyleCnt="0"/>
      <dgm:spPr/>
    </dgm:pt>
    <dgm:pt modelId="{351FCEE1-A1EF-487F-994B-28C03D15938B}" type="pres">
      <dgm:prSet presAssocID="{BC05ED2E-28BC-4F48-B5E0-D9E320FDA70B}" presName="compNode" presStyleCnt="0"/>
      <dgm:spPr/>
    </dgm:pt>
    <dgm:pt modelId="{17CC70AD-67F3-4D36-88C2-B845619BD40D}" type="pres">
      <dgm:prSet presAssocID="{BC05ED2E-28BC-4F48-B5E0-D9E320FDA70B}" presName="iconBgRect" presStyleLbl="bgShp" presStyleIdx="3" presStyleCnt="6"/>
      <dgm:spPr/>
    </dgm:pt>
    <dgm:pt modelId="{01CB85B5-3779-49BF-9870-1343EBC3A9EA}" type="pres">
      <dgm:prSet presAssocID="{BC05ED2E-28BC-4F48-B5E0-D9E320FDA7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28DB541E-092D-4991-A696-83F895A758DA}" type="pres">
      <dgm:prSet presAssocID="{BC05ED2E-28BC-4F48-B5E0-D9E320FDA70B}" presName="spaceRect" presStyleCnt="0"/>
      <dgm:spPr/>
    </dgm:pt>
    <dgm:pt modelId="{5B088093-24C2-4D2E-B8AE-B702FE65719B}" type="pres">
      <dgm:prSet presAssocID="{BC05ED2E-28BC-4F48-B5E0-D9E320FDA70B}" presName="textRect" presStyleLbl="revTx" presStyleIdx="3" presStyleCnt="6">
        <dgm:presLayoutVars>
          <dgm:chMax val="1"/>
          <dgm:chPref val="1"/>
        </dgm:presLayoutVars>
      </dgm:prSet>
      <dgm:spPr/>
    </dgm:pt>
    <dgm:pt modelId="{EA09BDF4-0FEA-451D-9BA1-E758AF5FEE6C}" type="pres">
      <dgm:prSet presAssocID="{560B9B8A-BB69-4B85-AE47-556927C3129D}" presName="sibTrans" presStyleLbl="sibTrans2D1" presStyleIdx="0" presStyleCnt="0"/>
      <dgm:spPr/>
    </dgm:pt>
    <dgm:pt modelId="{9F023717-6BC2-4CF1-BF68-1D18D74086AE}" type="pres">
      <dgm:prSet presAssocID="{2EB8D9C3-EF7C-4965-9662-3E77F37A7F4A}" presName="compNode" presStyleCnt="0"/>
      <dgm:spPr/>
    </dgm:pt>
    <dgm:pt modelId="{A22C9A93-B1CD-43FA-A497-4F3E5BD71FD6}" type="pres">
      <dgm:prSet presAssocID="{2EB8D9C3-EF7C-4965-9662-3E77F37A7F4A}" presName="iconBgRect" presStyleLbl="bgShp" presStyleIdx="4" presStyleCnt="6"/>
      <dgm:spPr/>
    </dgm:pt>
    <dgm:pt modelId="{560BB3DF-B286-43DF-8DCD-BF7FE4FDCE6A}" type="pres">
      <dgm:prSet presAssocID="{2EB8D9C3-EF7C-4965-9662-3E77F37A7F4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EDAD0050-E5D9-456C-933B-84E2273BAC58}" type="pres">
      <dgm:prSet presAssocID="{2EB8D9C3-EF7C-4965-9662-3E77F37A7F4A}" presName="spaceRect" presStyleCnt="0"/>
      <dgm:spPr/>
    </dgm:pt>
    <dgm:pt modelId="{5A38DF82-51DA-46BC-8E46-0149B9BC28A5}" type="pres">
      <dgm:prSet presAssocID="{2EB8D9C3-EF7C-4965-9662-3E77F37A7F4A}" presName="textRect" presStyleLbl="revTx" presStyleIdx="4" presStyleCnt="6">
        <dgm:presLayoutVars>
          <dgm:chMax val="1"/>
          <dgm:chPref val="1"/>
        </dgm:presLayoutVars>
      </dgm:prSet>
      <dgm:spPr/>
    </dgm:pt>
    <dgm:pt modelId="{6B872135-2CCA-4F56-B938-091C73308255}" type="pres">
      <dgm:prSet presAssocID="{BFFADA40-4FFB-4AAE-9A27-F42A9603DA90}" presName="sibTrans" presStyleLbl="sibTrans2D1" presStyleIdx="0" presStyleCnt="0"/>
      <dgm:spPr/>
    </dgm:pt>
    <dgm:pt modelId="{E62FF424-3959-41EE-94F1-07A789EBDF5C}" type="pres">
      <dgm:prSet presAssocID="{C8F3CEBC-8030-4CED-92D1-61A9D49F5C66}" presName="compNode" presStyleCnt="0"/>
      <dgm:spPr/>
    </dgm:pt>
    <dgm:pt modelId="{D44A3C1D-9C94-4910-A251-D55A524831FE}" type="pres">
      <dgm:prSet presAssocID="{C8F3CEBC-8030-4CED-92D1-61A9D49F5C66}" presName="iconBgRect" presStyleLbl="bgShp" presStyleIdx="5" presStyleCnt="6"/>
      <dgm:spPr/>
    </dgm:pt>
    <dgm:pt modelId="{3641B99F-4B00-4AD7-AE22-881F9E8B3988}" type="pres">
      <dgm:prSet presAssocID="{C8F3CEBC-8030-4CED-92D1-61A9D49F5C6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49F679-01AD-4CBC-8FC6-9552C2FCF926}" type="pres">
      <dgm:prSet presAssocID="{C8F3CEBC-8030-4CED-92D1-61A9D49F5C66}" presName="spaceRect" presStyleCnt="0"/>
      <dgm:spPr/>
    </dgm:pt>
    <dgm:pt modelId="{C5E4D1A5-64C4-49C4-A009-810138039766}" type="pres">
      <dgm:prSet presAssocID="{C8F3CEBC-8030-4CED-92D1-61A9D49F5C6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EEA7801-8E2D-4068-9A48-8651ADBB288F}" type="presOf" srcId="{8A3C2DB5-BEE0-453F-9FF9-D0AF2BF7C7DB}" destId="{B6B4337B-F6A4-4DC1-90B1-15F43EAE104D}" srcOrd="0" destOrd="0" presId="urn:microsoft.com/office/officeart/2018/2/layout/IconCircleList"/>
    <dgm:cxn modelId="{BECEE308-8644-4E95-8906-C7CF1AED7141}" type="presOf" srcId="{2EB8D9C3-EF7C-4965-9662-3E77F37A7F4A}" destId="{5A38DF82-51DA-46BC-8E46-0149B9BC28A5}" srcOrd="0" destOrd="0" presId="urn:microsoft.com/office/officeart/2018/2/layout/IconCircleList"/>
    <dgm:cxn modelId="{7EE67A21-F874-4C75-B4B8-22BFD436C974}" type="presOf" srcId="{B35F1E6A-DC2A-4A2F-9CA4-338FC402B7A2}" destId="{6FEF62F1-1A48-446E-B718-C6C542D35E7E}" srcOrd="0" destOrd="0" presId="urn:microsoft.com/office/officeart/2018/2/layout/IconCircleList"/>
    <dgm:cxn modelId="{88FD7F34-4E38-4B65-9706-72C98C25EABC}" type="presOf" srcId="{6DD3722C-0B54-4603-9622-F52592B4A0B0}" destId="{A4689AF2-D573-4F8C-9185-EE0C3B5CEB82}" srcOrd="0" destOrd="0" presId="urn:microsoft.com/office/officeart/2018/2/layout/IconCircleList"/>
    <dgm:cxn modelId="{0A488B3C-DBBE-4C43-8DCE-F2E0A78F6434}" type="presOf" srcId="{787C0BBF-B294-4B6B-AA4A-91454A9B2B8A}" destId="{80C79141-4A5C-4548-AA7B-D4A996C64268}" srcOrd="0" destOrd="0" presId="urn:microsoft.com/office/officeart/2018/2/layout/IconCircleList"/>
    <dgm:cxn modelId="{F0D80360-C144-4118-8C9B-5293F8FB7104}" srcId="{2C38BF2A-291B-4CA8-BC4D-9958D3130341}" destId="{B35F1E6A-DC2A-4A2F-9CA4-338FC402B7A2}" srcOrd="1" destOrd="0" parTransId="{6E0AF16B-6726-431D-BD5D-C1F4E5050A3D}" sibTransId="{B70ADB7D-E927-4FA0-992B-4EBCCC3580BD}"/>
    <dgm:cxn modelId="{2D92EA4B-0DCE-4ADC-84DE-BEF18FE5ABBE}" type="presOf" srcId="{C8F3CEBC-8030-4CED-92D1-61A9D49F5C66}" destId="{C5E4D1A5-64C4-49C4-A009-810138039766}" srcOrd="0" destOrd="0" presId="urn:microsoft.com/office/officeart/2018/2/layout/IconCircleList"/>
    <dgm:cxn modelId="{C4411550-D02F-4344-9BC0-4BD7DB5ACFD8}" srcId="{2C38BF2A-291B-4CA8-BC4D-9958D3130341}" destId="{8A3C2DB5-BEE0-453F-9FF9-D0AF2BF7C7DB}" srcOrd="2" destOrd="0" parTransId="{CDE7F245-8256-46D8-84B0-C943196ADBAD}" sibTransId="{6DD3722C-0B54-4603-9622-F52592B4A0B0}"/>
    <dgm:cxn modelId="{C6141C58-36FB-4F4D-A379-CA600F4A880C}" srcId="{2C38BF2A-291B-4CA8-BC4D-9958D3130341}" destId="{2EB8D9C3-EF7C-4965-9662-3E77F37A7F4A}" srcOrd="4" destOrd="0" parTransId="{E2F28BB4-979A-442B-B1A9-0BE7A7C406CB}" sibTransId="{BFFADA40-4FFB-4AAE-9A27-F42A9603DA90}"/>
    <dgm:cxn modelId="{2026C487-400A-419E-9704-714045E510F0}" srcId="{2C38BF2A-291B-4CA8-BC4D-9958D3130341}" destId="{C8F3CEBC-8030-4CED-92D1-61A9D49F5C66}" srcOrd="5" destOrd="0" parTransId="{781331FA-3E76-4EF4-9424-08CC766B156F}" sibTransId="{CEE9E481-768F-470A-950F-27534DC3116C}"/>
    <dgm:cxn modelId="{7399E187-0F90-4D81-B8DD-DD5C27A8F451}" type="presOf" srcId="{560B9B8A-BB69-4B85-AE47-556927C3129D}" destId="{EA09BDF4-0FEA-451D-9BA1-E758AF5FEE6C}" srcOrd="0" destOrd="0" presId="urn:microsoft.com/office/officeart/2018/2/layout/IconCircleList"/>
    <dgm:cxn modelId="{9A1F458E-1F3E-40A5-9856-BB355E125870}" type="presOf" srcId="{94955144-6244-41DB-967F-FEF0D8A8954C}" destId="{60611440-77ED-418D-A52A-F2504BC37BE2}" srcOrd="0" destOrd="0" presId="urn:microsoft.com/office/officeart/2018/2/layout/IconCircleList"/>
    <dgm:cxn modelId="{5239478E-D489-47E8-A7BC-804421F1954A}" srcId="{2C38BF2A-291B-4CA8-BC4D-9958D3130341}" destId="{787C0BBF-B294-4B6B-AA4A-91454A9B2B8A}" srcOrd="0" destOrd="0" parTransId="{8B4F099F-108D-458E-A4D6-2DF1DE389A51}" sibTransId="{94955144-6244-41DB-967F-FEF0D8A8954C}"/>
    <dgm:cxn modelId="{DA4646A3-D402-41E0-9F18-B8FF546F1353}" type="presOf" srcId="{B70ADB7D-E927-4FA0-992B-4EBCCC3580BD}" destId="{B4DA81B2-7143-4488-899D-4D02DCAA1781}" srcOrd="0" destOrd="0" presId="urn:microsoft.com/office/officeart/2018/2/layout/IconCircleList"/>
    <dgm:cxn modelId="{ADA85DB1-8514-418B-9B64-C775423B1EC8}" type="presOf" srcId="{BC05ED2E-28BC-4F48-B5E0-D9E320FDA70B}" destId="{5B088093-24C2-4D2E-B8AE-B702FE65719B}" srcOrd="0" destOrd="0" presId="urn:microsoft.com/office/officeart/2018/2/layout/IconCircleList"/>
    <dgm:cxn modelId="{309193B4-8802-4ABB-B310-786008FACC33}" type="presOf" srcId="{BFFADA40-4FFB-4AAE-9A27-F42A9603DA90}" destId="{6B872135-2CCA-4F56-B938-091C73308255}" srcOrd="0" destOrd="0" presId="urn:microsoft.com/office/officeart/2018/2/layout/IconCircleList"/>
    <dgm:cxn modelId="{B25F59DC-7644-46E2-8B6B-C7EB887708E0}" srcId="{2C38BF2A-291B-4CA8-BC4D-9958D3130341}" destId="{BC05ED2E-28BC-4F48-B5E0-D9E320FDA70B}" srcOrd="3" destOrd="0" parTransId="{7DC02E7C-EE52-4A44-BBEE-CEB8A2B7BF20}" sibTransId="{560B9B8A-BB69-4B85-AE47-556927C3129D}"/>
    <dgm:cxn modelId="{BFB778EF-7C63-416D-9441-507FECDF46D7}" type="presOf" srcId="{2C38BF2A-291B-4CA8-BC4D-9958D3130341}" destId="{D1ABBA4A-28B1-4B38-8430-D5BCE940D688}" srcOrd="0" destOrd="0" presId="urn:microsoft.com/office/officeart/2018/2/layout/IconCircleList"/>
    <dgm:cxn modelId="{C332ECD6-1C3F-4B6C-9871-8E67BD3C14BE}" type="presParOf" srcId="{D1ABBA4A-28B1-4B38-8430-D5BCE940D688}" destId="{79810CCD-956C-417C-9F58-CBBFFD61513E}" srcOrd="0" destOrd="0" presId="urn:microsoft.com/office/officeart/2018/2/layout/IconCircleList"/>
    <dgm:cxn modelId="{6532E95D-CC39-423D-92AB-231EA365071B}" type="presParOf" srcId="{79810CCD-956C-417C-9F58-CBBFFD61513E}" destId="{BB40785A-C6ED-460F-BA67-3B2FAB86365A}" srcOrd="0" destOrd="0" presId="urn:microsoft.com/office/officeart/2018/2/layout/IconCircleList"/>
    <dgm:cxn modelId="{626E5219-357D-402E-B24F-CE1129E61845}" type="presParOf" srcId="{BB40785A-C6ED-460F-BA67-3B2FAB86365A}" destId="{47BE1E27-B025-4743-878A-0EF831DFA1F8}" srcOrd="0" destOrd="0" presId="urn:microsoft.com/office/officeart/2018/2/layout/IconCircleList"/>
    <dgm:cxn modelId="{83FDEBB1-CBCA-4BB6-8439-6077F78BE34E}" type="presParOf" srcId="{BB40785A-C6ED-460F-BA67-3B2FAB86365A}" destId="{61D66D87-4BB7-45C4-8C07-77CB9EB22C30}" srcOrd="1" destOrd="0" presId="urn:microsoft.com/office/officeart/2018/2/layout/IconCircleList"/>
    <dgm:cxn modelId="{97B199A5-AFEB-4C40-9333-61191EBB8312}" type="presParOf" srcId="{BB40785A-C6ED-460F-BA67-3B2FAB86365A}" destId="{CF1AF3CB-2BD0-4B1A-9C10-7631787F24CD}" srcOrd="2" destOrd="0" presId="urn:microsoft.com/office/officeart/2018/2/layout/IconCircleList"/>
    <dgm:cxn modelId="{23DC7FA9-DC0E-498F-A6CB-33F498AEB46A}" type="presParOf" srcId="{BB40785A-C6ED-460F-BA67-3B2FAB86365A}" destId="{80C79141-4A5C-4548-AA7B-D4A996C64268}" srcOrd="3" destOrd="0" presId="urn:microsoft.com/office/officeart/2018/2/layout/IconCircleList"/>
    <dgm:cxn modelId="{671547F7-9A69-4F39-B1BD-FCC915DF08C4}" type="presParOf" srcId="{79810CCD-956C-417C-9F58-CBBFFD61513E}" destId="{60611440-77ED-418D-A52A-F2504BC37BE2}" srcOrd="1" destOrd="0" presId="urn:microsoft.com/office/officeart/2018/2/layout/IconCircleList"/>
    <dgm:cxn modelId="{AFE783C2-D75D-405E-8DEE-AEE23AA032C6}" type="presParOf" srcId="{79810CCD-956C-417C-9F58-CBBFFD61513E}" destId="{2F6684BA-357D-4C0F-9BD6-0E224546BB2A}" srcOrd="2" destOrd="0" presId="urn:microsoft.com/office/officeart/2018/2/layout/IconCircleList"/>
    <dgm:cxn modelId="{1E673AD7-BF36-4829-92AD-A43219C5D4BD}" type="presParOf" srcId="{2F6684BA-357D-4C0F-9BD6-0E224546BB2A}" destId="{9E85DBE2-F725-4E70-BB66-805D0E742859}" srcOrd="0" destOrd="0" presId="urn:microsoft.com/office/officeart/2018/2/layout/IconCircleList"/>
    <dgm:cxn modelId="{2C074D01-9526-4753-B471-C78EDEB75CEE}" type="presParOf" srcId="{2F6684BA-357D-4C0F-9BD6-0E224546BB2A}" destId="{B0AD8891-4A06-4059-AA2A-7D807875BF2D}" srcOrd="1" destOrd="0" presId="urn:microsoft.com/office/officeart/2018/2/layout/IconCircleList"/>
    <dgm:cxn modelId="{616B53C0-58AB-4F12-B2D4-0486F504B9C6}" type="presParOf" srcId="{2F6684BA-357D-4C0F-9BD6-0E224546BB2A}" destId="{B63E7E6E-197F-48D6-9905-61A1C3D7204F}" srcOrd="2" destOrd="0" presId="urn:microsoft.com/office/officeart/2018/2/layout/IconCircleList"/>
    <dgm:cxn modelId="{028D170E-21A7-4A65-8424-5789F895B6E8}" type="presParOf" srcId="{2F6684BA-357D-4C0F-9BD6-0E224546BB2A}" destId="{6FEF62F1-1A48-446E-B718-C6C542D35E7E}" srcOrd="3" destOrd="0" presId="urn:microsoft.com/office/officeart/2018/2/layout/IconCircleList"/>
    <dgm:cxn modelId="{1F971A0F-3CF9-4CAF-B0A3-8886BF76FBB5}" type="presParOf" srcId="{79810CCD-956C-417C-9F58-CBBFFD61513E}" destId="{B4DA81B2-7143-4488-899D-4D02DCAA1781}" srcOrd="3" destOrd="0" presId="urn:microsoft.com/office/officeart/2018/2/layout/IconCircleList"/>
    <dgm:cxn modelId="{718BF3EA-6C38-4AAD-993F-CA92697EB6C7}" type="presParOf" srcId="{79810CCD-956C-417C-9F58-CBBFFD61513E}" destId="{3A33BF60-F060-4024-9417-71578C8F936F}" srcOrd="4" destOrd="0" presId="urn:microsoft.com/office/officeart/2018/2/layout/IconCircleList"/>
    <dgm:cxn modelId="{508391E6-B2F3-4B4B-8B3A-649E03D5D2E4}" type="presParOf" srcId="{3A33BF60-F060-4024-9417-71578C8F936F}" destId="{78249133-A872-4C27-8418-80F52F84CD4A}" srcOrd="0" destOrd="0" presId="urn:microsoft.com/office/officeart/2018/2/layout/IconCircleList"/>
    <dgm:cxn modelId="{DDF48238-80D5-4D6F-BEC1-7799F3043356}" type="presParOf" srcId="{3A33BF60-F060-4024-9417-71578C8F936F}" destId="{CED28580-FDCD-4654-AFCC-0211BAD9B085}" srcOrd="1" destOrd="0" presId="urn:microsoft.com/office/officeart/2018/2/layout/IconCircleList"/>
    <dgm:cxn modelId="{FEBD37DC-2DA3-4CC1-BB1A-C10E8BFF0F6B}" type="presParOf" srcId="{3A33BF60-F060-4024-9417-71578C8F936F}" destId="{6B57E930-E1BE-484D-AFD4-5574C5CC5FA3}" srcOrd="2" destOrd="0" presId="urn:microsoft.com/office/officeart/2018/2/layout/IconCircleList"/>
    <dgm:cxn modelId="{52B3AC0A-A59D-44CB-A817-F45F1319EF02}" type="presParOf" srcId="{3A33BF60-F060-4024-9417-71578C8F936F}" destId="{B6B4337B-F6A4-4DC1-90B1-15F43EAE104D}" srcOrd="3" destOrd="0" presId="urn:microsoft.com/office/officeart/2018/2/layout/IconCircleList"/>
    <dgm:cxn modelId="{7382A594-8322-4D53-BD1F-9931F8BDB0A3}" type="presParOf" srcId="{79810CCD-956C-417C-9F58-CBBFFD61513E}" destId="{A4689AF2-D573-4F8C-9185-EE0C3B5CEB82}" srcOrd="5" destOrd="0" presId="urn:microsoft.com/office/officeart/2018/2/layout/IconCircleList"/>
    <dgm:cxn modelId="{7B67C7D1-9CC2-4C02-A570-B77B794C6F2C}" type="presParOf" srcId="{79810CCD-956C-417C-9F58-CBBFFD61513E}" destId="{351FCEE1-A1EF-487F-994B-28C03D15938B}" srcOrd="6" destOrd="0" presId="urn:microsoft.com/office/officeart/2018/2/layout/IconCircleList"/>
    <dgm:cxn modelId="{6EF26308-617B-45E7-810F-CF05F4144A9A}" type="presParOf" srcId="{351FCEE1-A1EF-487F-994B-28C03D15938B}" destId="{17CC70AD-67F3-4D36-88C2-B845619BD40D}" srcOrd="0" destOrd="0" presId="urn:microsoft.com/office/officeart/2018/2/layout/IconCircleList"/>
    <dgm:cxn modelId="{2C2E88BA-FA4F-44A9-A720-FE6A0D93EF6D}" type="presParOf" srcId="{351FCEE1-A1EF-487F-994B-28C03D15938B}" destId="{01CB85B5-3779-49BF-9870-1343EBC3A9EA}" srcOrd="1" destOrd="0" presId="urn:microsoft.com/office/officeart/2018/2/layout/IconCircleList"/>
    <dgm:cxn modelId="{6F1EACE5-C1B7-45A6-9E07-634FC3DE2E48}" type="presParOf" srcId="{351FCEE1-A1EF-487F-994B-28C03D15938B}" destId="{28DB541E-092D-4991-A696-83F895A758DA}" srcOrd="2" destOrd="0" presId="urn:microsoft.com/office/officeart/2018/2/layout/IconCircleList"/>
    <dgm:cxn modelId="{CFFE07CB-FA50-400D-AD50-9C58F59CA6BD}" type="presParOf" srcId="{351FCEE1-A1EF-487F-994B-28C03D15938B}" destId="{5B088093-24C2-4D2E-B8AE-B702FE65719B}" srcOrd="3" destOrd="0" presId="urn:microsoft.com/office/officeart/2018/2/layout/IconCircleList"/>
    <dgm:cxn modelId="{183DA156-0C07-4E91-BD16-3DDF8F96E2B0}" type="presParOf" srcId="{79810CCD-956C-417C-9F58-CBBFFD61513E}" destId="{EA09BDF4-0FEA-451D-9BA1-E758AF5FEE6C}" srcOrd="7" destOrd="0" presId="urn:microsoft.com/office/officeart/2018/2/layout/IconCircleList"/>
    <dgm:cxn modelId="{6698A00D-B38D-4DFA-A9A2-2F2E73FF20B3}" type="presParOf" srcId="{79810CCD-956C-417C-9F58-CBBFFD61513E}" destId="{9F023717-6BC2-4CF1-BF68-1D18D74086AE}" srcOrd="8" destOrd="0" presId="urn:microsoft.com/office/officeart/2018/2/layout/IconCircleList"/>
    <dgm:cxn modelId="{F1B9FAA6-C76C-4E91-BB31-2CA719028273}" type="presParOf" srcId="{9F023717-6BC2-4CF1-BF68-1D18D74086AE}" destId="{A22C9A93-B1CD-43FA-A497-4F3E5BD71FD6}" srcOrd="0" destOrd="0" presId="urn:microsoft.com/office/officeart/2018/2/layout/IconCircleList"/>
    <dgm:cxn modelId="{F17AE6A5-56B4-4564-B278-7500CC5A46FA}" type="presParOf" srcId="{9F023717-6BC2-4CF1-BF68-1D18D74086AE}" destId="{560BB3DF-B286-43DF-8DCD-BF7FE4FDCE6A}" srcOrd="1" destOrd="0" presId="urn:microsoft.com/office/officeart/2018/2/layout/IconCircleList"/>
    <dgm:cxn modelId="{4BA00344-AA6A-4C61-91D8-7CBB76536190}" type="presParOf" srcId="{9F023717-6BC2-4CF1-BF68-1D18D74086AE}" destId="{EDAD0050-E5D9-456C-933B-84E2273BAC58}" srcOrd="2" destOrd="0" presId="urn:microsoft.com/office/officeart/2018/2/layout/IconCircleList"/>
    <dgm:cxn modelId="{E3E38894-4AAD-42EE-872F-631D857DD093}" type="presParOf" srcId="{9F023717-6BC2-4CF1-BF68-1D18D74086AE}" destId="{5A38DF82-51DA-46BC-8E46-0149B9BC28A5}" srcOrd="3" destOrd="0" presId="urn:microsoft.com/office/officeart/2018/2/layout/IconCircleList"/>
    <dgm:cxn modelId="{44B25751-79D0-492D-8ED3-8CF9C230A17C}" type="presParOf" srcId="{79810CCD-956C-417C-9F58-CBBFFD61513E}" destId="{6B872135-2CCA-4F56-B938-091C73308255}" srcOrd="9" destOrd="0" presId="urn:microsoft.com/office/officeart/2018/2/layout/IconCircleList"/>
    <dgm:cxn modelId="{F38379B2-0ECC-469B-B510-9143AE1C602C}" type="presParOf" srcId="{79810CCD-956C-417C-9F58-CBBFFD61513E}" destId="{E62FF424-3959-41EE-94F1-07A789EBDF5C}" srcOrd="10" destOrd="0" presId="urn:microsoft.com/office/officeart/2018/2/layout/IconCircleList"/>
    <dgm:cxn modelId="{F3CD90C8-02F1-4377-9293-4289B58170BE}" type="presParOf" srcId="{E62FF424-3959-41EE-94F1-07A789EBDF5C}" destId="{D44A3C1D-9C94-4910-A251-D55A524831FE}" srcOrd="0" destOrd="0" presId="urn:microsoft.com/office/officeart/2018/2/layout/IconCircleList"/>
    <dgm:cxn modelId="{654ECCC9-6D52-4669-9706-28323603A2A8}" type="presParOf" srcId="{E62FF424-3959-41EE-94F1-07A789EBDF5C}" destId="{3641B99F-4B00-4AD7-AE22-881F9E8B3988}" srcOrd="1" destOrd="0" presId="urn:microsoft.com/office/officeart/2018/2/layout/IconCircleList"/>
    <dgm:cxn modelId="{DDFC1693-2C05-4813-9913-AA9BDE5D87AE}" type="presParOf" srcId="{E62FF424-3959-41EE-94F1-07A789EBDF5C}" destId="{2649F679-01AD-4CBC-8FC6-9552C2FCF926}" srcOrd="2" destOrd="0" presId="urn:microsoft.com/office/officeart/2018/2/layout/IconCircleList"/>
    <dgm:cxn modelId="{EE37358A-C9FF-4AA3-92EA-EC1BE698B3AC}" type="presParOf" srcId="{E62FF424-3959-41EE-94F1-07A789EBDF5C}" destId="{C5E4D1A5-64C4-49C4-A009-8101380397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C8D8F6-1332-4064-B8DA-FD08753A6E6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7AABB5-8CEA-4ECF-BA3B-A3B61C64A07A}">
      <dgm:prSet/>
      <dgm:spPr/>
      <dgm:t>
        <a:bodyPr/>
        <a:lstStyle/>
        <a:p>
          <a:r>
            <a:rPr lang="en-US"/>
            <a:t>🔍 </a:t>
          </a:r>
          <a:r>
            <a:rPr lang="en-US" b="1"/>
            <a:t>Threat Monitoring</a:t>
          </a:r>
          <a:r>
            <a:rPr lang="en-US"/>
            <a:t>: Live monitoring of company assets with real-time threat detection</a:t>
          </a:r>
        </a:p>
      </dgm:t>
    </dgm:pt>
    <dgm:pt modelId="{9E32002E-BE78-43CB-9FC3-98D1AECE2503}" type="parTrans" cxnId="{7D1966E9-86E5-4547-AB65-E55AD20E431B}">
      <dgm:prSet/>
      <dgm:spPr/>
      <dgm:t>
        <a:bodyPr/>
        <a:lstStyle/>
        <a:p>
          <a:endParaRPr lang="en-US"/>
        </a:p>
      </dgm:t>
    </dgm:pt>
    <dgm:pt modelId="{604A8399-4BBA-4257-8AD3-B356EC982F84}" type="sibTrans" cxnId="{7D1966E9-86E5-4547-AB65-E55AD20E431B}">
      <dgm:prSet/>
      <dgm:spPr/>
      <dgm:t>
        <a:bodyPr/>
        <a:lstStyle/>
        <a:p>
          <a:endParaRPr lang="en-US"/>
        </a:p>
      </dgm:t>
    </dgm:pt>
    <dgm:pt modelId="{D24EA7B6-E2E3-420C-850E-02A361DCD6FC}">
      <dgm:prSet/>
      <dgm:spPr/>
      <dgm:t>
        <a:bodyPr/>
        <a:lstStyle/>
        <a:p>
          <a:r>
            <a:rPr lang="en-US"/>
            <a:t>🤖 </a:t>
          </a:r>
          <a:r>
            <a:rPr lang="en-US" b="1"/>
            <a:t>AI Risk Assessment</a:t>
          </a:r>
          <a:r>
            <a:rPr lang="en-US"/>
            <a:t>: Automated risk scoring using OSINT data and AI</a:t>
          </a:r>
        </a:p>
      </dgm:t>
    </dgm:pt>
    <dgm:pt modelId="{A53BBFFA-5FA9-405C-8809-EDF1887EC064}" type="parTrans" cxnId="{4DFF9B59-BCD3-4CD1-B261-0C41E98E2C94}">
      <dgm:prSet/>
      <dgm:spPr/>
      <dgm:t>
        <a:bodyPr/>
        <a:lstStyle/>
        <a:p>
          <a:endParaRPr lang="en-US"/>
        </a:p>
      </dgm:t>
    </dgm:pt>
    <dgm:pt modelId="{84D39107-7233-4E29-B24B-AB64A12949F7}" type="sibTrans" cxnId="{4DFF9B59-BCD3-4CD1-B261-0C41E98E2C94}">
      <dgm:prSet/>
      <dgm:spPr/>
      <dgm:t>
        <a:bodyPr/>
        <a:lstStyle/>
        <a:p>
          <a:endParaRPr lang="en-US"/>
        </a:p>
      </dgm:t>
    </dgm:pt>
    <dgm:pt modelId="{60D5E70B-A65B-425A-9362-A53179D6205D}">
      <dgm:prSet/>
      <dgm:spPr/>
      <dgm:t>
        <a:bodyPr/>
        <a:lstStyle/>
        <a:p>
          <a:r>
            <a:rPr lang="en-US"/>
            <a:t>📊 </a:t>
          </a:r>
          <a:r>
            <a:rPr lang="en-US" b="1"/>
            <a:t>Data Visualization</a:t>
          </a:r>
          <a:r>
            <a:rPr lang="en-US"/>
            <a:t>: Interactive dashboards for security insights</a:t>
          </a:r>
        </a:p>
      </dgm:t>
    </dgm:pt>
    <dgm:pt modelId="{823FC8FD-EBEA-465F-A63E-69F7AC5027BB}" type="parTrans" cxnId="{0F486AF1-11FB-4B76-881A-1ED155085AF6}">
      <dgm:prSet/>
      <dgm:spPr/>
      <dgm:t>
        <a:bodyPr/>
        <a:lstStyle/>
        <a:p>
          <a:endParaRPr lang="en-US"/>
        </a:p>
      </dgm:t>
    </dgm:pt>
    <dgm:pt modelId="{678091E7-F40D-42FB-92FC-3BB7C44594D7}" type="sibTrans" cxnId="{0F486AF1-11FB-4B76-881A-1ED155085AF6}">
      <dgm:prSet/>
      <dgm:spPr/>
      <dgm:t>
        <a:bodyPr/>
        <a:lstStyle/>
        <a:p>
          <a:endParaRPr lang="en-US"/>
        </a:p>
      </dgm:t>
    </dgm:pt>
    <dgm:pt modelId="{159107B1-2736-497E-9665-F8E931B660F5}">
      <dgm:prSet/>
      <dgm:spPr/>
      <dgm:t>
        <a:bodyPr/>
        <a:lstStyle/>
        <a:p>
          <a:r>
            <a:rPr lang="en-US"/>
            <a:t>⚡ </a:t>
          </a:r>
          <a:r>
            <a:rPr lang="en-US" b="1"/>
            <a:t>Operation Speed</a:t>
          </a:r>
          <a:r>
            <a:rPr lang="en-US"/>
            <a:t>: Simplified security operations with centralized data</a:t>
          </a:r>
        </a:p>
      </dgm:t>
    </dgm:pt>
    <dgm:pt modelId="{84500FD7-59DC-4729-AC3F-716C4576BE98}" type="parTrans" cxnId="{E3C530E5-191A-46B2-AFEF-FA858C5252B9}">
      <dgm:prSet/>
      <dgm:spPr/>
      <dgm:t>
        <a:bodyPr/>
        <a:lstStyle/>
        <a:p>
          <a:endParaRPr lang="en-US"/>
        </a:p>
      </dgm:t>
    </dgm:pt>
    <dgm:pt modelId="{00BC3124-4F31-4D67-92E3-5C14C5FB2859}" type="sibTrans" cxnId="{E3C530E5-191A-46B2-AFEF-FA858C5252B9}">
      <dgm:prSet/>
      <dgm:spPr/>
      <dgm:t>
        <a:bodyPr/>
        <a:lstStyle/>
        <a:p>
          <a:endParaRPr lang="en-US"/>
        </a:p>
      </dgm:t>
    </dgm:pt>
    <dgm:pt modelId="{5BF1B7D9-F703-4AD6-A5E8-E1BD7836F6BB}">
      <dgm:prSet/>
      <dgm:spPr/>
      <dgm:t>
        <a:bodyPr/>
        <a:lstStyle/>
        <a:p>
          <a:r>
            <a:rPr lang="en-US"/>
            <a:t>🔄 </a:t>
          </a:r>
          <a:r>
            <a:rPr lang="en-US" b="1"/>
            <a:t>Continuous Assessment</a:t>
          </a:r>
          <a:r>
            <a:rPr lang="en-US"/>
            <a:t>: Regular vulnerability and threat assessment</a:t>
          </a:r>
        </a:p>
      </dgm:t>
    </dgm:pt>
    <dgm:pt modelId="{09BDB2DA-CB40-4A08-8943-DDC5B99886C4}" type="parTrans" cxnId="{7B8D6C66-64A3-46B7-B5D1-B5B39424E2CC}">
      <dgm:prSet/>
      <dgm:spPr/>
      <dgm:t>
        <a:bodyPr/>
        <a:lstStyle/>
        <a:p>
          <a:endParaRPr lang="en-US"/>
        </a:p>
      </dgm:t>
    </dgm:pt>
    <dgm:pt modelId="{A366B9DA-84B4-4E54-BEC3-E663C96CDA98}" type="sibTrans" cxnId="{7B8D6C66-64A3-46B7-B5D1-B5B39424E2CC}">
      <dgm:prSet/>
      <dgm:spPr/>
      <dgm:t>
        <a:bodyPr/>
        <a:lstStyle/>
        <a:p>
          <a:endParaRPr lang="en-US"/>
        </a:p>
      </dgm:t>
    </dgm:pt>
    <dgm:pt modelId="{155E8B26-5CE8-441C-A958-4A5C45F613F5}">
      <dgm:prSet/>
      <dgm:spPr/>
      <dgm:t>
        <a:bodyPr/>
        <a:lstStyle/>
        <a:p>
          <a:r>
            <a:rPr lang="en-US"/>
            <a:t>📈 </a:t>
          </a:r>
          <a:r>
            <a:rPr lang="en-US" b="1"/>
            <a:t>Scalability</a:t>
          </a:r>
          <a:r>
            <a:rPr lang="en-US"/>
            <a:t>: Docker-based infrastructure for easy scaling</a:t>
          </a:r>
        </a:p>
      </dgm:t>
    </dgm:pt>
    <dgm:pt modelId="{E1A72F71-C58D-4421-883E-915B50CBCB29}" type="parTrans" cxnId="{5A20BF8C-720A-4CA0-8AE3-64E386ADA2D8}">
      <dgm:prSet/>
      <dgm:spPr/>
      <dgm:t>
        <a:bodyPr/>
        <a:lstStyle/>
        <a:p>
          <a:endParaRPr lang="en-US"/>
        </a:p>
      </dgm:t>
    </dgm:pt>
    <dgm:pt modelId="{05F7F3C3-4F41-4C7D-B8C7-87EE0E4D287F}" type="sibTrans" cxnId="{5A20BF8C-720A-4CA0-8AE3-64E386ADA2D8}">
      <dgm:prSet/>
      <dgm:spPr/>
      <dgm:t>
        <a:bodyPr/>
        <a:lstStyle/>
        <a:p>
          <a:endParaRPr lang="en-US"/>
        </a:p>
      </dgm:t>
    </dgm:pt>
    <dgm:pt modelId="{7DE6D2C5-C98B-4C35-84B6-09181A9B082D}" type="pres">
      <dgm:prSet presAssocID="{15C8D8F6-1332-4064-B8DA-FD08753A6E63}" presName="diagram" presStyleCnt="0">
        <dgm:presLayoutVars>
          <dgm:dir/>
          <dgm:resizeHandles val="exact"/>
        </dgm:presLayoutVars>
      </dgm:prSet>
      <dgm:spPr/>
    </dgm:pt>
    <dgm:pt modelId="{388C8D9D-5547-4F30-A506-EE6F7AB46369}" type="pres">
      <dgm:prSet presAssocID="{EE7AABB5-8CEA-4ECF-BA3B-A3B61C64A07A}" presName="node" presStyleLbl="node1" presStyleIdx="0" presStyleCnt="6">
        <dgm:presLayoutVars>
          <dgm:bulletEnabled val="1"/>
        </dgm:presLayoutVars>
      </dgm:prSet>
      <dgm:spPr/>
    </dgm:pt>
    <dgm:pt modelId="{FDBE0B1B-D9B5-4052-9D35-8A7FD02F7E70}" type="pres">
      <dgm:prSet presAssocID="{604A8399-4BBA-4257-8AD3-B356EC982F84}" presName="sibTrans" presStyleCnt="0"/>
      <dgm:spPr/>
    </dgm:pt>
    <dgm:pt modelId="{A2C1DD53-7465-41E5-8313-82994C855C18}" type="pres">
      <dgm:prSet presAssocID="{D24EA7B6-E2E3-420C-850E-02A361DCD6FC}" presName="node" presStyleLbl="node1" presStyleIdx="1" presStyleCnt="6">
        <dgm:presLayoutVars>
          <dgm:bulletEnabled val="1"/>
        </dgm:presLayoutVars>
      </dgm:prSet>
      <dgm:spPr/>
    </dgm:pt>
    <dgm:pt modelId="{C5CD07EA-392E-4DE3-B5E2-EDCC872DA9CD}" type="pres">
      <dgm:prSet presAssocID="{84D39107-7233-4E29-B24B-AB64A12949F7}" presName="sibTrans" presStyleCnt="0"/>
      <dgm:spPr/>
    </dgm:pt>
    <dgm:pt modelId="{CA368D1C-F256-4A60-AB98-5D40ED49488E}" type="pres">
      <dgm:prSet presAssocID="{60D5E70B-A65B-425A-9362-A53179D6205D}" presName="node" presStyleLbl="node1" presStyleIdx="2" presStyleCnt="6">
        <dgm:presLayoutVars>
          <dgm:bulletEnabled val="1"/>
        </dgm:presLayoutVars>
      </dgm:prSet>
      <dgm:spPr/>
    </dgm:pt>
    <dgm:pt modelId="{D8214598-15CA-4968-B84C-20D91D04DB81}" type="pres">
      <dgm:prSet presAssocID="{678091E7-F40D-42FB-92FC-3BB7C44594D7}" presName="sibTrans" presStyleCnt="0"/>
      <dgm:spPr/>
    </dgm:pt>
    <dgm:pt modelId="{77D4729A-4995-4A1E-90AE-3F6946190A21}" type="pres">
      <dgm:prSet presAssocID="{159107B1-2736-497E-9665-F8E931B660F5}" presName="node" presStyleLbl="node1" presStyleIdx="3" presStyleCnt="6">
        <dgm:presLayoutVars>
          <dgm:bulletEnabled val="1"/>
        </dgm:presLayoutVars>
      </dgm:prSet>
      <dgm:spPr/>
    </dgm:pt>
    <dgm:pt modelId="{BBC11651-0669-4B44-B8BD-5A1902730B8F}" type="pres">
      <dgm:prSet presAssocID="{00BC3124-4F31-4D67-92E3-5C14C5FB2859}" presName="sibTrans" presStyleCnt="0"/>
      <dgm:spPr/>
    </dgm:pt>
    <dgm:pt modelId="{3C7E0A58-CB63-43E8-AA00-9E11977A6387}" type="pres">
      <dgm:prSet presAssocID="{5BF1B7D9-F703-4AD6-A5E8-E1BD7836F6BB}" presName="node" presStyleLbl="node1" presStyleIdx="4" presStyleCnt="6">
        <dgm:presLayoutVars>
          <dgm:bulletEnabled val="1"/>
        </dgm:presLayoutVars>
      </dgm:prSet>
      <dgm:spPr/>
    </dgm:pt>
    <dgm:pt modelId="{BB0E9E4E-8463-40A4-9000-CC2CC0FFF1DF}" type="pres">
      <dgm:prSet presAssocID="{A366B9DA-84B4-4E54-BEC3-E663C96CDA98}" presName="sibTrans" presStyleCnt="0"/>
      <dgm:spPr/>
    </dgm:pt>
    <dgm:pt modelId="{F4C4C28F-12C1-4694-8E1D-25CD3E432C1D}" type="pres">
      <dgm:prSet presAssocID="{155E8B26-5CE8-441C-A958-4A5C45F613F5}" presName="node" presStyleLbl="node1" presStyleIdx="5" presStyleCnt="6">
        <dgm:presLayoutVars>
          <dgm:bulletEnabled val="1"/>
        </dgm:presLayoutVars>
      </dgm:prSet>
      <dgm:spPr/>
    </dgm:pt>
  </dgm:ptLst>
  <dgm:cxnLst>
    <dgm:cxn modelId="{AA87550A-99A5-45EA-9877-478BF0C5F5C4}" type="presOf" srcId="{D24EA7B6-E2E3-420C-850E-02A361DCD6FC}" destId="{A2C1DD53-7465-41E5-8313-82994C855C18}" srcOrd="0" destOrd="0" presId="urn:microsoft.com/office/officeart/2005/8/layout/default"/>
    <dgm:cxn modelId="{7C04C844-E9D1-49DA-A4D7-0D59C28B9A51}" type="presOf" srcId="{60D5E70B-A65B-425A-9362-A53179D6205D}" destId="{CA368D1C-F256-4A60-AB98-5D40ED49488E}" srcOrd="0" destOrd="0" presId="urn:microsoft.com/office/officeart/2005/8/layout/default"/>
    <dgm:cxn modelId="{7B8D6C66-64A3-46B7-B5D1-B5B39424E2CC}" srcId="{15C8D8F6-1332-4064-B8DA-FD08753A6E63}" destId="{5BF1B7D9-F703-4AD6-A5E8-E1BD7836F6BB}" srcOrd="4" destOrd="0" parTransId="{09BDB2DA-CB40-4A08-8943-DDC5B99886C4}" sibTransId="{A366B9DA-84B4-4E54-BEC3-E663C96CDA98}"/>
    <dgm:cxn modelId="{4DFF9B59-BCD3-4CD1-B261-0C41E98E2C94}" srcId="{15C8D8F6-1332-4064-B8DA-FD08753A6E63}" destId="{D24EA7B6-E2E3-420C-850E-02A361DCD6FC}" srcOrd="1" destOrd="0" parTransId="{A53BBFFA-5FA9-405C-8809-EDF1887EC064}" sibTransId="{84D39107-7233-4E29-B24B-AB64A12949F7}"/>
    <dgm:cxn modelId="{5A20BF8C-720A-4CA0-8AE3-64E386ADA2D8}" srcId="{15C8D8F6-1332-4064-B8DA-FD08753A6E63}" destId="{155E8B26-5CE8-441C-A958-4A5C45F613F5}" srcOrd="5" destOrd="0" parTransId="{E1A72F71-C58D-4421-883E-915B50CBCB29}" sibTransId="{05F7F3C3-4F41-4C7D-B8C7-87EE0E4D287F}"/>
    <dgm:cxn modelId="{7539F1B6-418C-4509-A8A6-438DB6BAE2E7}" type="presOf" srcId="{EE7AABB5-8CEA-4ECF-BA3B-A3B61C64A07A}" destId="{388C8D9D-5547-4F30-A506-EE6F7AB46369}" srcOrd="0" destOrd="0" presId="urn:microsoft.com/office/officeart/2005/8/layout/default"/>
    <dgm:cxn modelId="{427EE7B7-264E-4AED-9AB3-2E536023BD56}" type="presOf" srcId="{15C8D8F6-1332-4064-B8DA-FD08753A6E63}" destId="{7DE6D2C5-C98B-4C35-84B6-09181A9B082D}" srcOrd="0" destOrd="0" presId="urn:microsoft.com/office/officeart/2005/8/layout/default"/>
    <dgm:cxn modelId="{EAFC6AC6-9F7B-4908-BFED-1B02E4B459F6}" type="presOf" srcId="{159107B1-2736-497E-9665-F8E931B660F5}" destId="{77D4729A-4995-4A1E-90AE-3F6946190A21}" srcOrd="0" destOrd="0" presId="urn:microsoft.com/office/officeart/2005/8/layout/default"/>
    <dgm:cxn modelId="{0C6467CD-FCF1-4246-8352-21EF5C4BC99F}" type="presOf" srcId="{155E8B26-5CE8-441C-A958-4A5C45F613F5}" destId="{F4C4C28F-12C1-4694-8E1D-25CD3E432C1D}" srcOrd="0" destOrd="0" presId="urn:microsoft.com/office/officeart/2005/8/layout/default"/>
    <dgm:cxn modelId="{9A4654D5-EBE6-4FC1-8744-B1B7903FE68D}" type="presOf" srcId="{5BF1B7D9-F703-4AD6-A5E8-E1BD7836F6BB}" destId="{3C7E0A58-CB63-43E8-AA00-9E11977A6387}" srcOrd="0" destOrd="0" presId="urn:microsoft.com/office/officeart/2005/8/layout/default"/>
    <dgm:cxn modelId="{E3C530E5-191A-46B2-AFEF-FA858C5252B9}" srcId="{15C8D8F6-1332-4064-B8DA-FD08753A6E63}" destId="{159107B1-2736-497E-9665-F8E931B660F5}" srcOrd="3" destOrd="0" parTransId="{84500FD7-59DC-4729-AC3F-716C4576BE98}" sibTransId="{00BC3124-4F31-4D67-92E3-5C14C5FB2859}"/>
    <dgm:cxn modelId="{7D1966E9-86E5-4547-AB65-E55AD20E431B}" srcId="{15C8D8F6-1332-4064-B8DA-FD08753A6E63}" destId="{EE7AABB5-8CEA-4ECF-BA3B-A3B61C64A07A}" srcOrd="0" destOrd="0" parTransId="{9E32002E-BE78-43CB-9FC3-98D1AECE2503}" sibTransId="{604A8399-4BBA-4257-8AD3-B356EC982F84}"/>
    <dgm:cxn modelId="{0F486AF1-11FB-4B76-881A-1ED155085AF6}" srcId="{15C8D8F6-1332-4064-B8DA-FD08753A6E63}" destId="{60D5E70B-A65B-425A-9362-A53179D6205D}" srcOrd="2" destOrd="0" parTransId="{823FC8FD-EBEA-465F-A63E-69F7AC5027BB}" sibTransId="{678091E7-F40D-42FB-92FC-3BB7C44594D7}"/>
    <dgm:cxn modelId="{7E65EE30-4F86-4D53-8D40-61206A043DED}" type="presParOf" srcId="{7DE6D2C5-C98B-4C35-84B6-09181A9B082D}" destId="{388C8D9D-5547-4F30-A506-EE6F7AB46369}" srcOrd="0" destOrd="0" presId="urn:microsoft.com/office/officeart/2005/8/layout/default"/>
    <dgm:cxn modelId="{5FD39F1C-45CE-4FEA-9C29-5A4F7F035B4C}" type="presParOf" srcId="{7DE6D2C5-C98B-4C35-84B6-09181A9B082D}" destId="{FDBE0B1B-D9B5-4052-9D35-8A7FD02F7E70}" srcOrd="1" destOrd="0" presId="urn:microsoft.com/office/officeart/2005/8/layout/default"/>
    <dgm:cxn modelId="{B019E84F-F61A-49B0-8D4A-97A92598D07D}" type="presParOf" srcId="{7DE6D2C5-C98B-4C35-84B6-09181A9B082D}" destId="{A2C1DD53-7465-41E5-8313-82994C855C18}" srcOrd="2" destOrd="0" presId="urn:microsoft.com/office/officeart/2005/8/layout/default"/>
    <dgm:cxn modelId="{0F41775A-2C43-4594-B1AE-9D7C3F7E02A4}" type="presParOf" srcId="{7DE6D2C5-C98B-4C35-84B6-09181A9B082D}" destId="{C5CD07EA-392E-4DE3-B5E2-EDCC872DA9CD}" srcOrd="3" destOrd="0" presId="urn:microsoft.com/office/officeart/2005/8/layout/default"/>
    <dgm:cxn modelId="{ED011C25-488B-4500-9E6E-96CCF81950C5}" type="presParOf" srcId="{7DE6D2C5-C98B-4C35-84B6-09181A9B082D}" destId="{CA368D1C-F256-4A60-AB98-5D40ED49488E}" srcOrd="4" destOrd="0" presId="urn:microsoft.com/office/officeart/2005/8/layout/default"/>
    <dgm:cxn modelId="{588683EB-C4DB-4C21-870A-2A4D5EF5B5A9}" type="presParOf" srcId="{7DE6D2C5-C98B-4C35-84B6-09181A9B082D}" destId="{D8214598-15CA-4968-B84C-20D91D04DB81}" srcOrd="5" destOrd="0" presId="urn:microsoft.com/office/officeart/2005/8/layout/default"/>
    <dgm:cxn modelId="{06DD3532-7C1A-4625-9684-71BB1ABFF231}" type="presParOf" srcId="{7DE6D2C5-C98B-4C35-84B6-09181A9B082D}" destId="{77D4729A-4995-4A1E-90AE-3F6946190A21}" srcOrd="6" destOrd="0" presId="urn:microsoft.com/office/officeart/2005/8/layout/default"/>
    <dgm:cxn modelId="{AC7BFD41-E6A1-4F8D-AEB0-BBF6F8307B21}" type="presParOf" srcId="{7DE6D2C5-C98B-4C35-84B6-09181A9B082D}" destId="{BBC11651-0669-4B44-B8BD-5A1902730B8F}" srcOrd="7" destOrd="0" presId="urn:microsoft.com/office/officeart/2005/8/layout/default"/>
    <dgm:cxn modelId="{F1596DE6-56C2-44AB-A3E2-C318010DC836}" type="presParOf" srcId="{7DE6D2C5-C98B-4C35-84B6-09181A9B082D}" destId="{3C7E0A58-CB63-43E8-AA00-9E11977A6387}" srcOrd="8" destOrd="0" presId="urn:microsoft.com/office/officeart/2005/8/layout/default"/>
    <dgm:cxn modelId="{E13BC5A4-0DBE-4375-8731-0CEE7AAE1DF7}" type="presParOf" srcId="{7DE6D2C5-C98B-4C35-84B6-09181A9B082D}" destId="{BB0E9E4E-8463-40A4-9000-CC2CC0FFF1DF}" srcOrd="9" destOrd="0" presId="urn:microsoft.com/office/officeart/2005/8/layout/default"/>
    <dgm:cxn modelId="{FE00DB77-1FB2-4447-8E58-8DA783FA503B}" type="presParOf" srcId="{7DE6D2C5-C98B-4C35-84B6-09181A9B082D}" destId="{F4C4C28F-12C1-4694-8E1D-25CD3E432C1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D3CAAB-FCDC-492B-893A-FC8F8C7A6A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933597-E1C6-49AD-8AD2-E163C4E72590}">
      <dgm:prSet/>
      <dgm:spPr/>
      <dgm:t>
        <a:bodyPr/>
        <a:lstStyle/>
        <a:p>
          <a:r>
            <a:rPr lang="en-US" b="1"/>
            <a:t>Flow Diagram</a:t>
          </a:r>
          <a:r>
            <a:rPr lang="en-US"/>
            <a:t>:</a:t>
          </a:r>
        </a:p>
      </dgm:t>
    </dgm:pt>
    <dgm:pt modelId="{4D3566F3-6573-4F21-B80B-F5A2B2B2E5C6}" type="parTrans" cxnId="{57F42194-D175-494E-984F-A897609132F2}">
      <dgm:prSet/>
      <dgm:spPr/>
      <dgm:t>
        <a:bodyPr/>
        <a:lstStyle/>
        <a:p>
          <a:endParaRPr lang="en-US"/>
        </a:p>
      </dgm:t>
    </dgm:pt>
    <dgm:pt modelId="{42656B0E-359A-46AF-B35F-6916994E1C30}" type="sibTrans" cxnId="{57F42194-D175-494E-984F-A897609132F2}">
      <dgm:prSet/>
      <dgm:spPr/>
      <dgm:t>
        <a:bodyPr/>
        <a:lstStyle/>
        <a:p>
          <a:endParaRPr lang="en-US"/>
        </a:p>
      </dgm:t>
    </dgm:pt>
    <dgm:pt modelId="{E468A224-E365-4200-B8A3-8DA1DF8F0C19}">
      <dgm:prSet/>
      <dgm:spPr/>
      <dgm:t>
        <a:bodyPr/>
        <a:lstStyle/>
        <a:p>
          <a:r>
            <a:rPr lang="en-US"/>
            <a:t>React Frontend ↔ Flask API ↔ PostgreSQL OSINT APIs + LLM Integration</a:t>
          </a:r>
        </a:p>
      </dgm:t>
    </dgm:pt>
    <dgm:pt modelId="{A10F8281-0E08-4CC0-8815-8AD74871E425}" type="parTrans" cxnId="{A30E12E0-CDA3-41F9-9780-81818F7D1E3B}">
      <dgm:prSet/>
      <dgm:spPr/>
      <dgm:t>
        <a:bodyPr/>
        <a:lstStyle/>
        <a:p>
          <a:endParaRPr lang="en-US"/>
        </a:p>
      </dgm:t>
    </dgm:pt>
    <dgm:pt modelId="{ED6B8054-71F6-49E4-B61F-4ACD037C832D}" type="sibTrans" cxnId="{A30E12E0-CDA3-41F9-9780-81818F7D1E3B}">
      <dgm:prSet/>
      <dgm:spPr/>
      <dgm:t>
        <a:bodyPr/>
        <a:lstStyle/>
        <a:p>
          <a:endParaRPr lang="en-US"/>
        </a:p>
      </dgm:t>
    </dgm:pt>
    <dgm:pt modelId="{7A42C235-CC69-4B54-993D-6655E2037B8D}">
      <dgm:prSet/>
      <dgm:spPr/>
      <dgm:t>
        <a:bodyPr/>
        <a:lstStyle/>
        <a:p>
          <a:r>
            <a:rPr lang="en-US" b="1"/>
            <a:t>Process List</a:t>
          </a:r>
          <a:r>
            <a:rPr lang="en-US"/>
            <a:t>: </a:t>
          </a:r>
        </a:p>
      </dgm:t>
    </dgm:pt>
    <dgm:pt modelId="{06AC0D03-E7AC-41C3-BB2A-05BD6EEF245B}" type="parTrans" cxnId="{6FB0D5F7-4675-4BDA-840B-A0648732F453}">
      <dgm:prSet/>
      <dgm:spPr/>
      <dgm:t>
        <a:bodyPr/>
        <a:lstStyle/>
        <a:p>
          <a:endParaRPr lang="en-US"/>
        </a:p>
      </dgm:t>
    </dgm:pt>
    <dgm:pt modelId="{A6D7D487-DC8F-42BA-BE9A-84E57B6C35FA}" type="sibTrans" cxnId="{6FB0D5F7-4675-4BDA-840B-A0648732F453}">
      <dgm:prSet/>
      <dgm:spPr/>
      <dgm:t>
        <a:bodyPr/>
        <a:lstStyle/>
        <a:p>
          <a:endParaRPr lang="en-US"/>
        </a:p>
      </dgm:t>
    </dgm:pt>
    <dgm:pt modelId="{21994AE8-B52F-4453-81E8-5DB740056607}">
      <dgm:prSet/>
      <dgm:spPr/>
      <dgm:t>
        <a:bodyPr/>
        <a:lstStyle/>
        <a:p>
          <a:r>
            <a:rPr lang="en-US"/>
            <a:t>• User interacts with React dashboard </a:t>
          </a:r>
        </a:p>
      </dgm:t>
    </dgm:pt>
    <dgm:pt modelId="{D5BD6BC7-1802-4E5A-A037-AC7BDE1FA649}" type="parTrans" cxnId="{431FEF82-C665-46A4-8C77-4146E4B5FAE9}">
      <dgm:prSet/>
      <dgm:spPr/>
      <dgm:t>
        <a:bodyPr/>
        <a:lstStyle/>
        <a:p>
          <a:endParaRPr lang="en-US"/>
        </a:p>
      </dgm:t>
    </dgm:pt>
    <dgm:pt modelId="{7E225933-98E0-4DA1-8A02-CE476593844E}" type="sibTrans" cxnId="{431FEF82-C665-46A4-8C77-4146E4B5FAE9}">
      <dgm:prSet/>
      <dgm:spPr/>
      <dgm:t>
        <a:bodyPr/>
        <a:lstStyle/>
        <a:p>
          <a:endParaRPr lang="en-US"/>
        </a:p>
      </dgm:t>
    </dgm:pt>
    <dgm:pt modelId="{9E92FAF0-B616-4A38-A4D6-C3EC9B27AEB4}">
      <dgm:prSet/>
      <dgm:spPr/>
      <dgm:t>
        <a:bodyPr/>
        <a:lstStyle/>
        <a:p>
          <a:r>
            <a:rPr lang="en-US"/>
            <a:t>• Flask backend processes requests and queries database </a:t>
          </a:r>
        </a:p>
      </dgm:t>
    </dgm:pt>
    <dgm:pt modelId="{05F718DB-1196-4B02-B7EF-EA92D9F6254F}" type="parTrans" cxnId="{4BA3694D-75C9-4998-89BE-D491BE3E69A1}">
      <dgm:prSet/>
      <dgm:spPr/>
      <dgm:t>
        <a:bodyPr/>
        <a:lstStyle/>
        <a:p>
          <a:endParaRPr lang="en-US"/>
        </a:p>
      </dgm:t>
    </dgm:pt>
    <dgm:pt modelId="{A1618F58-1010-4393-8F7C-373A7412161A}" type="sibTrans" cxnId="{4BA3694D-75C9-4998-89BE-D491BE3E69A1}">
      <dgm:prSet/>
      <dgm:spPr/>
      <dgm:t>
        <a:bodyPr/>
        <a:lstStyle/>
        <a:p>
          <a:endParaRPr lang="en-US"/>
        </a:p>
      </dgm:t>
    </dgm:pt>
    <dgm:pt modelId="{E59EA477-9960-4581-B465-9766EDB2AF5F}">
      <dgm:prSet/>
      <dgm:spPr/>
      <dgm:t>
        <a:bodyPr/>
        <a:lstStyle/>
        <a:p>
          <a:r>
            <a:rPr lang="en-US"/>
            <a:t>• On-demand OSINT API calls for threat data </a:t>
          </a:r>
        </a:p>
      </dgm:t>
    </dgm:pt>
    <dgm:pt modelId="{B5423C6B-6EB7-46EE-ACF8-0FFF00162D6B}" type="parTrans" cxnId="{C4057CE2-78D9-421B-A005-8B1867C6FB86}">
      <dgm:prSet/>
      <dgm:spPr/>
      <dgm:t>
        <a:bodyPr/>
        <a:lstStyle/>
        <a:p>
          <a:endParaRPr lang="en-US"/>
        </a:p>
      </dgm:t>
    </dgm:pt>
    <dgm:pt modelId="{B940A068-F3FD-4DFA-904A-CC1BAC8DC4BE}" type="sibTrans" cxnId="{C4057CE2-78D9-421B-A005-8B1867C6FB86}">
      <dgm:prSet/>
      <dgm:spPr/>
      <dgm:t>
        <a:bodyPr/>
        <a:lstStyle/>
        <a:p>
          <a:endParaRPr lang="en-US"/>
        </a:p>
      </dgm:t>
    </dgm:pt>
    <dgm:pt modelId="{E99BF538-E789-4791-A7EC-341FFDA9D710}">
      <dgm:prSet/>
      <dgm:spPr/>
      <dgm:t>
        <a:bodyPr/>
        <a:lstStyle/>
        <a:p>
          <a:r>
            <a:rPr lang="en-US"/>
            <a:t>• Hugging Face generates AI-based risk scores </a:t>
          </a:r>
        </a:p>
      </dgm:t>
    </dgm:pt>
    <dgm:pt modelId="{E000860F-A5E5-4991-A5CD-1D108FD9F84A}" type="parTrans" cxnId="{724B1580-2C40-4EEB-81F9-9280DF7D4964}">
      <dgm:prSet/>
      <dgm:spPr/>
      <dgm:t>
        <a:bodyPr/>
        <a:lstStyle/>
        <a:p>
          <a:endParaRPr lang="en-US"/>
        </a:p>
      </dgm:t>
    </dgm:pt>
    <dgm:pt modelId="{F4E44445-E64D-4CED-B9AC-E67855925658}" type="sibTrans" cxnId="{724B1580-2C40-4EEB-81F9-9280DF7D4964}">
      <dgm:prSet/>
      <dgm:spPr/>
      <dgm:t>
        <a:bodyPr/>
        <a:lstStyle/>
        <a:p>
          <a:endParaRPr lang="en-US"/>
        </a:p>
      </dgm:t>
    </dgm:pt>
    <dgm:pt modelId="{5172963D-D141-4018-9A07-5FEB63E12E58}">
      <dgm:prSet/>
      <dgm:spPr/>
      <dgm:t>
        <a:bodyPr/>
        <a:lstStyle/>
        <a:p>
          <a:r>
            <a:rPr lang="en-US"/>
            <a:t>• Results stored and visualized in real-time</a:t>
          </a:r>
        </a:p>
      </dgm:t>
    </dgm:pt>
    <dgm:pt modelId="{DCE15599-7833-4EAA-A27F-773488E49660}" type="parTrans" cxnId="{462494E3-7A9A-4A82-8142-30DD9E01E74B}">
      <dgm:prSet/>
      <dgm:spPr/>
      <dgm:t>
        <a:bodyPr/>
        <a:lstStyle/>
        <a:p>
          <a:endParaRPr lang="en-US"/>
        </a:p>
      </dgm:t>
    </dgm:pt>
    <dgm:pt modelId="{B71392CE-24AE-465C-A527-5CDB111EF55C}" type="sibTrans" cxnId="{462494E3-7A9A-4A82-8142-30DD9E01E74B}">
      <dgm:prSet/>
      <dgm:spPr/>
      <dgm:t>
        <a:bodyPr/>
        <a:lstStyle/>
        <a:p>
          <a:endParaRPr lang="en-US"/>
        </a:p>
      </dgm:t>
    </dgm:pt>
    <dgm:pt modelId="{0293CC55-C6E0-4AC1-ACAB-B0F4B926D8CF}" type="pres">
      <dgm:prSet presAssocID="{36D3CAAB-FCDC-492B-893A-FC8F8C7A6A5E}" presName="linear" presStyleCnt="0">
        <dgm:presLayoutVars>
          <dgm:animLvl val="lvl"/>
          <dgm:resizeHandles val="exact"/>
        </dgm:presLayoutVars>
      </dgm:prSet>
      <dgm:spPr/>
    </dgm:pt>
    <dgm:pt modelId="{3237D331-C483-46A9-92BB-64912296341D}" type="pres">
      <dgm:prSet presAssocID="{11933597-E1C6-49AD-8AD2-E163C4E7259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B9AACAD-E562-46F0-AD86-86CF6068120C}" type="pres">
      <dgm:prSet presAssocID="{42656B0E-359A-46AF-B35F-6916994E1C30}" presName="spacer" presStyleCnt="0"/>
      <dgm:spPr/>
    </dgm:pt>
    <dgm:pt modelId="{2A196E78-2A89-4DDF-B898-6CF410090F18}" type="pres">
      <dgm:prSet presAssocID="{E468A224-E365-4200-B8A3-8DA1DF8F0C1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DB5BDED-8649-4ABC-A601-5717084D94A0}" type="pres">
      <dgm:prSet presAssocID="{ED6B8054-71F6-49E4-B61F-4ACD037C832D}" presName="spacer" presStyleCnt="0"/>
      <dgm:spPr/>
    </dgm:pt>
    <dgm:pt modelId="{A093EE9E-90D4-4070-8DD6-B900C46B78F1}" type="pres">
      <dgm:prSet presAssocID="{7A42C235-CC69-4B54-993D-6655E2037B8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0408859-7BF2-45B0-8261-7F39FBD0CE36}" type="pres">
      <dgm:prSet presAssocID="{A6D7D487-DC8F-42BA-BE9A-84E57B6C35FA}" presName="spacer" presStyleCnt="0"/>
      <dgm:spPr/>
    </dgm:pt>
    <dgm:pt modelId="{C77B95C3-DF3F-4C0D-AD7B-2AED089062F4}" type="pres">
      <dgm:prSet presAssocID="{21994AE8-B52F-4453-81E8-5DB740056607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1265B4F-666E-436C-BE4C-38F4BC6102B5}" type="pres">
      <dgm:prSet presAssocID="{7E225933-98E0-4DA1-8A02-CE476593844E}" presName="spacer" presStyleCnt="0"/>
      <dgm:spPr/>
    </dgm:pt>
    <dgm:pt modelId="{74EE9EF2-5CED-4190-8AC4-C1A1A0FA3728}" type="pres">
      <dgm:prSet presAssocID="{9E92FAF0-B616-4A38-A4D6-C3EC9B27AEB4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C85DD8B-4D42-487E-AF61-E5D750FD727D}" type="pres">
      <dgm:prSet presAssocID="{A1618F58-1010-4393-8F7C-373A7412161A}" presName="spacer" presStyleCnt="0"/>
      <dgm:spPr/>
    </dgm:pt>
    <dgm:pt modelId="{81433105-4357-42CF-B52A-E93BC382C587}" type="pres">
      <dgm:prSet presAssocID="{E59EA477-9960-4581-B465-9766EDB2AF5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9E6800F-A113-4F31-991D-A18DB9D08C1A}" type="pres">
      <dgm:prSet presAssocID="{B940A068-F3FD-4DFA-904A-CC1BAC8DC4BE}" presName="spacer" presStyleCnt="0"/>
      <dgm:spPr/>
    </dgm:pt>
    <dgm:pt modelId="{4804077A-0C8E-485A-A4AE-218FCC5F61AA}" type="pres">
      <dgm:prSet presAssocID="{E99BF538-E789-4791-A7EC-341FFDA9D71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44861FB-91D4-45E5-9FB0-7F9EA5188A9E}" type="pres">
      <dgm:prSet presAssocID="{F4E44445-E64D-4CED-B9AC-E67855925658}" presName="spacer" presStyleCnt="0"/>
      <dgm:spPr/>
    </dgm:pt>
    <dgm:pt modelId="{7F958008-F094-487F-BED1-EAA348A240DA}" type="pres">
      <dgm:prSet presAssocID="{5172963D-D141-4018-9A07-5FEB63E12E5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AAC370B-63D3-4F27-9EED-91D6CC2896B1}" type="presOf" srcId="{5172963D-D141-4018-9A07-5FEB63E12E58}" destId="{7F958008-F094-487F-BED1-EAA348A240DA}" srcOrd="0" destOrd="0" presId="urn:microsoft.com/office/officeart/2005/8/layout/vList2"/>
    <dgm:cxn modelId="{8782CB38-25A2-4979-BD5B-E2F619EE3341}" type="presOf" srcId="{9E92FAF0-B616-4A38-A4D6-C3EC9B27AEB4}" destId="{74EE9EF2-5CED-4190-8AC4-C1A1A0FA3728}" srcOrd="0" destOrd="0" presId="urn:microsoft.com/office/officeart/2005/8/layout/vList2"/>
    <dgm:cxn modelId="{4018D742-4577-4B78-BA3E-6E17DE0E3DCD}" type="presOf" srcId="{21994AE8-B52F-4453-81E8-5DB740056607}" destId="{C77B95C3-DF3F-4C0D-AD7B-2AED089062F4}" srcOrd="0" destOrd="0" presId="urn:microsoft.com/office/officeart/2005/8/layout/vList2"/>
    <dgm:cxn modelId="{1FBD0065-06EB-42E7-90BD-64F9E20DE358}" type="presOf" srcId="{11933597-E1C6-49AD-8AD2-E163C4E72590}" destId="{3237D331-C483-46A9-92BB-64912296341D}" srcOrd="0" destOrd="0" presId="urn:microsoft.com/office/officeart/2005/8/layout/vList2"/>
    <dgm:cxn modelId="{33023265-DE51-48F8-8BF4-6E60B0B52504}" type="presOf" srcId="{36D3CAAB-FCDC-492B-893A-FC8F8C7A6A5E}" destId="{0293CC55-C6E0-4AC1-ACAB-B0F4B926D8CF}" srcOrd="0" destOrd="0" presId="urn:microsoft.com/office/officeart/2005/8/layout/vList2"/>
    <dgm:cxn modelId="{4BA3694D-75C9-4998-89BE-D491BE3E69A1}" srcId="{36D3CAAB-FCDC-492B-893A-FC8F8C7A6A5E}" destId="{9E92FAF0-B616-4A38-A4D6-C3EC9B27AEB4}" srcOrd="4" destOrd="0" parTransId="{05F718DB-1196-4B02-B7EF-EA92D9F6254F}" sibTransId="{A1618F58-1010-4393-8F7C-373A7412161A}"/>
    <dgm:cxn modelId="{724B1580-2C40-4EEB-81F9-9280DF7D4964}" srcId="{36D3CAAB-FCDC-492B-893A-FC8F8C7A6A5E}" destId="{E99BF538-E789-4791-A7EC-341FFDA9D710}" srcOrd="6" destOrd="0" parTransId="{E000860F-A5E5-4991-A5CD-1D108FD9F84A}" sibTransId="{F4E44445-E64D-4CED-B9AC-E67855925658}"/>
    <dgm:cxn modelId="{431FEF82-C665-46A4-8C77-4146E4B5FAE9}" srcId="{36D3CAAB-FCDC-492B-893A-FC8F8C7A6A5E}" destId="{21994AE8-B52F-4453-81E8-5DB740056607}" srcOrd="3" destOrd="0" parTransId="{D5BD6BC7-1802-4E5A-A037-AC7BDE1FA649}" sibTransId="{7E225933-98E0-4DA1-8A02-CE476593844E}"/>
    <dgm:cxn modelId="{8C362B89-8752-456D-A2D9-314748482A9E}" type="presOf" srcId="{E99BF538-E789-4791-A7EC-341FFDA9D710}" destId="{4804077A-0C8E-485A-A4AE-218FCC5F61AA}" srcOrd="0" destOrd="0" presId="urn:microsoft.com/office/officeart/2005/8/layout/vList2"/>
    <dgm:cxn modelId="{BC17E78B-0B10-4AE1-842D-BBAFD090CBB8}" type="presOf" srcId="{7A42C235-CC69-4B54-993D-6655E2037B8D}" destId="{A093EE9E-90D4-4070-8DD6-B900C46B78F1}" srcOrd="0" destOrd="0" presId="urn:microsoft.com/office/officeart/2005/8/layout/vList2"/>
    <dgm:cxn modelId="{FA582E8E-CD2E-4FD1-A389-78C409DD06D3}" type="presOf" srcId="{E468A224-E365-4200-B8A3-8DA1DF8F0C19}" destId="{2A196E78-2A89-4DDF-B898-6CF410090F18}" srcOrd="0" destOrd="0" presId="urn:microsoft.com/office/officeart/2005/8/layout/vList2"/>
    <dgm:cxn modelId="{57F42194-D175-494E-984F-A897609132F2}" srcId="{36D3CAAB-FCDC-492B-893A-FC8F8C7A6A5E}" destId="{11933597-E1C6-49AD-8AD2-E163C4E72590}" srcOrd="0" destOrd="0" parTransId="{4D3566F3-6573-4F21-B80B-F5A2B2B2E5C6}" sibTransId="{42656B0E-359A-46AF-B35F-6916994E1C30}"/>
    <dgm:cxn modelId="{76604D94-E744-48DE-BE6C-2260B7897201}" type="presOf" srcId="{E59EA477-9960-4581-B465-9766EDB2AF5F}" destId="{81433105-4357-42CF-B52A-E93BC382C587}" srcOrd="0" destOrd="0" presId="urn:microsoft.com/office/officeart/2005/8/layout/vList2"/>
    <dgm:cxn modelId="{A30E12E0-CDA3-41F9-9780-81818F7D1E3B}" srcId="{36D3CAAB-FCDC-492B-893A-FC8F8C7A6A5E}" destId="{E468A224-E365-4200-B8A3-8DA1DF8F0C19}" srcOrd="1" destOrd="0" parTransId="{A10F8281-0E08-4CC0-8815-8AD74871E425}" sibTransId="{ED6B8054-71F6-49E4-B61F-4ACD037C832D}"/>
    <dgm:cxn modelId="{C4057CE2-78D9-421B-A005-8B1867C6FB86}" srcId="{36D3CAAB-FCDC-492B-893A-FC8F8C7A6A5E}" destId="{E59EA477-9960-4581-B465-9766EDB2AF5F}" srcOrd="5" destOrd="0" parTransId="{B5423C6B-6EB7-46EE-ACF8-0FFF00162D6B}" sibTransId="{B940A068-F3FD-4DFA-904A-CC1BAC8DC4BE}"/>
    <dgm:cxn modelId="{462494E3-7A9A-4A82-8142-30DD9E01E74B}" srcId="{36D3CAAB-FCDC-492B-893A-FC8F8C7A6A5E}" destId="{5172963D-D141-4018-9A07-5FEB63E12E58}" srcOrd="7" destOrd="0" parTransId="{DCE15599-7833-4EAA-A27F-773488E49660}" sibTransId="{B71392CE-24AE-465C-A527-5CDB111EF55C}"/>
    <dgm:cxn modelId="{6FB0D5F7-4675-4BDA-840B-A0648732F453}" srcId="{36D3CAAB-FCDC-492B-893A-FC8F8C7A6A5E}" destId="{7A42C235-CC69-4B54-993D-6655E2037B8D}" srcOrd="2" destOrd="0" parTransId="{06AC0D03-E7AC-41C3-BB2A-05BD6EEF245B}" sibTransId="{A6D7D487-DC8F-42BA-BE9A-84E57B6C35FA}"/>
    <dgm:cxn modelId="{DD3F8531-0451-40C8-9450-2D236B3E4E95}" type="presParOf" srcId="{0293CC55-C6E0-4AC1-ACAB-B0F4B926D8CF}" destId="{3237D331-C483-46A9-92BB-64912296341D}" srcOrd="0" destOrd="0" presId="urn:microsoft.com/office/officeart/2005/8/layout/vList2"/>
    <dgm:cxn modelId="{40CCFEAE-0C63-410F-846D-C0CE35D2AF52}" type="presParOf" srcId="{0293CC55-C6E0-4AC1-ACAB-B0F4B926D8CF}" destId="{1B9AACAD-E562-46F0-AD86-86CF6068120C}" srcOrd="1" destOrd="0" presId="urn:microsoft.com/office/officeart/2005/8/layout/vList2"/>
    <dgm:cxn modelId="{EF946283-6F99-4744-8EF9-D5027B1A0CB4}" type="presParOf" srcId="{0293CC55-C6E0-4AC1-ACAB-B0F4B926D8CF}" destId="{2A196E78-2A89-4DDF-B898-6CF410090F18}" srcOrd="2" destOrd="0" presId="urn:microsoft.com/office/officeart/2005/8/layout/vList2"/>
    <dgm:cxn modelId="{29E06A09-89DD-4665-887B-5B978CE05727}" type="presParOf" srcId="{0293CC55-C6E0-4AC1-ACAB-B0F4B926D8CF}" destId="{0DB5BDED-8649-4ABC-A601-5717084D94A0}" srcOrd="3" destOrd="0" presId="urn:microsoft.com/office/officeart/2005/8/layout/vList2"/>
    <dgm:cxn modelId="{D6D6D9EF-552D-4CC7-8338-171511BD78D1}" type="presParOf" srcId="{0293CC55-C6E0-4AC1-ACAB-B0F4B926D8CF}" destId="{A093EE9E-90D4-4070-8DD6-B900C46B78F1}" srcOrd="4" destOrd="0" presId="urn:microsoft.com/office/officeart/2005/8/layout/vList2"/>
    <dgm:cxn modelId="{BDA5643A-6861-4272-A893-55F385341992}" type="presParOf" srcId="{0293CC55-C6E0-4AC1-ACAB-B0F4B926D8CF}" destId="{60408859-7BF2-45B0-8261-7F39FBD0CE36}" srcOrd="5" destOrd="0" presId="urn:microsoft.com/office/officeart/2005/8/layout/vList2"/>
    <dgm:cxn modelId="{67A24B0B-72B5-4903-9F00-65647ED23E42}" type="presParOf" srcId="{0293CC55-C6E0-4AC1-ACAB-B0F4B926D8CF}" destId="{C77B95C3-DF3F-4C0D-AD7B-2AED089062F4}" srcOrd="6" destOrd="0" presId="urn:microsoft.com/office/officeart/2005/8/layout/vList2"/>
    <dgm:cxn modelId="{5B9A8FF9-0CF9-4F2A-AA40-36273F6982A8}" type="presParOf" srcId="{0293CC55-C6E0-4AC1-ACAB-B0F4B926D8CF}" destId="{41265B4F-666E-436C-BE4C-38F4BC6102B5}" srcOrd="7" destOrd="0" presId="urn:microsoft.com/office/officeart/2005/8/layout/vList2"/>
    <dgm:cxn modelId="{4CC29F3F-6425-4A99-ABCF-8E80B35BF34E}" type="presParOf" srcId="{0293CC55-C6E0-4AC1-ACAB-B0F4B926D8CF}" destId="{74EE9EF2-5CED-4190-8AC4-C1A1A0FA3728}" srcOrd="8" destOrd="0" presId="urn:microsoft.com/office/officeart/2005/8/layout/vList2"/>
    <dgm:cxn modelId="{7A28E59F-7671-4CC0-A8CE-BAE3DA0BBE95}" type="presParOf" srcId="{0293CC55-C6E0-4AC1-ACAB-B0F4B926D8CF}" destId="{CC85DD8B-4D42-487E-AF61-E5D750FD727D}" srcOrd="9" destOrd="0" presId="urn:microsoft.com/office/officeart/2005/8/layout/vList2"/>
    <dgm:cxn modelId="{2BDA7EFE-5D11-4729-91EB-2AD6024F69CA}" type="presParOf" srcId="{0293CC55-C6E0-4AC1-ACAB-B0F4B926D8CF}" destId="{81433105-4357-42CF-B52A-E93BC382C587}" srcOrd="10" destOrd="0" presId="urn:microsoft.com/office/officeart/2005/8/layout/vList2"/>
    <dgm:cxn modelId="{EAA40616-A3E9-4032-870E-B15633FC8D7C}" type="presParOf" srcId="{0293CC55-C6E0-4AC1-ACAB-B0F4B926D8CF}" destId="{C9E6800F-A113-4F31-991D-A18DB9D08C1A}" srcOrd="11" destOrd="0" presId="urn:microsoft.com/office/officeart/2005/8/layout/vList2"/>
    <dgm:cxn modelId="{8F104D54-E4C1-461E-8692-3DC1B56242B4}" type="presParOf" srcId="{0293CC55-C6E0-4AC1-ACAB-B0F4B926D8CF}" destId="{4804077A-0C8E-485A-A4AE-218FCC5F61AA}" srcOrd="12" destOrd="0" presId="urn:microsoft.com/office/officeart/2005/8/layout/vList2"/>
    <dgm:cxn modelId="{DBD871F2-BD2A-44AE-8D95-47730D7D849C}" type="presParOf" srcId="{0293CC55-C6E0-4AC1-ACAB-B0F4B926D8CF}" destId="{E44861FB-91D4-45E5-9FB0-7F9EA5188A9E}" srcOrd="13" destOrd="0" presId="urn:microsoft.com/office/officeart/2005/8/layout/vList2"/>
    <dgm:cxn modelId="{A4D3AE4D-80AB-4601-84E2-723CAD48680D}" type="presParOf" srcId="{0293CC55-C6E0-4AC1-ACAB-B0F4B926D8CF}" destId="{7F958008-F094-487F-BED1-EAA348A240D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6218F8-8D5B-4595-96A2-A0A560AD3CF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17530-0347-4B4E-83CA-CB4DF80C2FC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 Frontend</a:t>
          </a:r>
          <a:r>
            <a:rPr lang="en-US"/>
            <a:t>: • React.js with modern hooks • Tailwind CSS for styling • shadcn/ui components • Axios for API calls • Recharts for visualization</a:t>
          </a:r>
        </a:p>
      </dgm:t>
    </dgm:pt>
    <dgm:pt modelId="{546CBDBB-3782-45BE-B766-3FF8BF57F02D}" type="parTrans" cxnId="{1A5F710F-0DA1-4FA8-9CA8-375F7A995749}">
      <dgm:prSet/>
      <dgm:spPr/>
      <dgm:t>
        <a:bodyPr/>
        <a:lstStyle/>
        <a:p>
          <a:endParaRPr lang="en-US"/>
        </a:p>
      </dgm:t>
    </dgm:pt>
    <dgm:pt modelId="{249F34DD-4269-4E10-B988-6A2A4FDF11A4}" type="sibTrans" cxnId="{1A5F710F-0DA1-4FA8-9CA8-375F7A995749}">
      <dgm:prSet/>
      <dgm:spPr/>
      <dgm:t>
        <a:bodyPr/>
        <a:lstStyle/>
        <a:p>
          <a:endParaRPr lang="en-US"/>
        </a:p>
      </dgm:t>
    </dgm:pt>
    <dgm:pt modelId="{1305B6BA-4762-4DE8-ACC8-789255910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 Backend</a:t>
          </a:r>
          <a:r>
            <a:rPr lang="en-US"/>
            <a:t>: • Flask web framework • SQLAlchemy ORM • PostgreSQL database • Docker containerization • REST API architecture</a:t>
          </a:r>
        </a:p>
      </dgm:t>
    </dgm:pt>
    <dgm:pt modelId="{B88BBD0A-612F-4E79-866D-A8DDE4AFC264}" type="parTrans" cxnId="{CC972BF5-892F-419C-AB85-C965A3DCF390}">
      <dgm:prSet/>
      <dgm:spPr/>
      <dgm:t>
        <a:bodyPr/>
        <a:lstStyle/>
        <a:p>
          <a:endParaRPr lang="en-US"/>
        </a:p>
      </dgm:t>
    </dgm:pt>
    <dgm:pt modelId="{FF8E41A3-FCAF-4D90-85CD-B4A1D18B78B8}" type="sibTrans" cxnId="{CC972BF5-892F-419C-AB85-C965A3DCF390}">
      <dgm:prSet/>
      <dgm:spPr/>
      <dgm:t>
        <a:bodyPr/>
        <a:lstStyle/>
        <a:p>
          <a:endParaRPr lang="en-US"/>
        </a:p>
      </dgm:t>
    </dgm:pt>
    <dgm:pt modelId="{9F38F2EF-693F-4C54-B6E2-5848DF94AC5A}" type="pres">
      <dgm:prSet presAssocID="{B96218F8-8D5B-4595-96A2-A0A560AD3CFD}" presName="root" presStyleCnt="0">
        <dgm:presLayoutVars>
          <dgm:dir/>
          <dgm:resizeHandles val="exact"/>
        </dgm:presLayoutVars>
      </dgm:prSet>
      <dgm:spPr/>
    </dgm:pt>
    <dgm:pt modelId="{945C03B3-8CC0-4315-A70C-B6E89D6259F2}" type="pres">
      <dgm:prSet presAssocID="{D4D17530-0347-4B4E-83CA-CB4DF80C2FCD}" presName="compNode" presStyleCnt="0"/>
      <dgm:spPr/>
    </dgm:pt>
    <dgm:pt modelId="{D3CAD021-417A-4C72-9BF8-FBDAC22F8A4A}" type="pres">
      <dgm:prSet presAssocID="{D4D17530-0347-4B4E-83CA-CB4DF80C2FCD}" presName="bgRect" presStyleLbl="bgShp" presStyleIdx="0" presStyleCnt="2"/>
      <dgm:spPr/>
    </dgm:pt>
    <dgm:pt modelId="{C788E633-8D06-4AC0-9A42-810922C6F491}" type="pres">
      <dgm:prSet presAssocID="{D4D17530-0347-4B4E-83CA-CB4DF80C2F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647F40F-98E0-4292-9C49-37AA3CE09B27}" type="pres">
      <dgm:prSet presAssocID="{D4D17530-0347-4B4E-83CA-CB4DF80C2FCD}" presName="spaceRect" presStyleCnt="0"/>
      <dgm:spPr/>
    </dgm:pt>
    <dgm:pt modelId="{C61FB3D5-71C5-4090-9192-35DF5180F285}" type="pres">
      <dgm:prSet presAssocID="{D4D17530-0347-4B4E-83CA-CB4DF80C2FCD}" presName="parTx" presStyleLbl="revTx" presStyleIdx="0" presStyleCnt="2">
        <dgm:presLayoutVars>
          <dgm:chMax val="0"/>
          <dgm:chPref val="0"/>
        </dgm:presLayoutVars>
      </dgm:prSet>
      <dgm:spPr/>
    </dgm:pt>
    <dgm:pt modelId="{26751DB3-D766-43C2-8003-FBACEF9A5C26}" type="pres">
      <dgm:prSet presAssocID="{249F34DD-4269-4E10-B988-6A2A4FDF11A4}" presName="sibTrans" presStyleCnt="0"/>
      <dgm:spPr/>
    </dgm:pt>
    <dgm:pt modelId="{15E1EC80-C95A-4C29-8C01-A8FF45ECD3DF}" type="pres">
      <dgm:prSet presAssocID="{1305B6BA-4762-4DE8-ACC8-7892559100DF}" presName="compNode" presStyleCnt="0"/>
      <dgm:spPr/>
    </dgm:pt>
    <dgm:pt modelId="{B013D772-991A-4DEF-B948-02DF7851E846}" type="pres">
      <dgm:prSet presAssocID="{1305B6BA-4762-4DE8-ACC8-7892559100DF}" presName="bgRect" presStyleLbl="bgShp" presStyleIdx="1" presStyleCnt="2"/>
      <dgm:spPr/>
    </dgm:pt>
    <dgm:pt modelId="{7EDC4726-45EA-463D-9588-7EA5AB6A5ED9}" type="pres">
      <dgm:prSet presAssocID="{1305B6BA-4762-4DE8-ACC8-7892559100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873FEB3-1177-425B-A53D-2F694C7B86BA}" type="pres">
      <dgm:prSet presAssocID="{1305B6BA-4762-4DE8-ACC8-7892559100DF}" presName="spaceRect" presStyleCnt="0"/>
      <dgm:spPr/>
    </dgm:pt>
    <dgm:pt modelId="{C571D7F8-BB3E-4B89-A6C4-309C833D48A6}" type="pres">
      <dgm:prSet presAssocID="{1305B6BA-4762-4DE8-ACC8-7892559100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5F710F-0DA1-4FA8-9CA8-375F7A995749}" srcId="{B96218F8-8D5B-4595-96A2-A0A560AD3CFD}" destId="{D4D17530-0347-4B4E-83CA-CB4DF80C2FCD}" srcOrd="0" destOrd="0" parTransId="{546CBDBB-3782-45BE-B766-3FF8BF57F02D}" sibTransId="{249F34DD-4269-4E10-B988-6A2A4FDF11A4}"/>
    <dgm:cxn modelId="{F4DEE823-BA6F-4DD4-9BF6-7C879F762261}" type="presOf" srcId="{1305B6BA-4762-4DE8-ACC8-7892559100DF}" destId="{C571D7F8-BB3E-4B89-A6C4-309C833D48A6}" srcOrd="0" destOrd="0" presId="urn:microsoft.com/office/officeart/2018/2/layout/IconVerticalSolidList"/>
    <dgm:cxn modelId="{97BE8589-A8D0-4C69-84E3-EA2E787D919E}" type="presOf" srcId="{D4D17530-0347-4B4E-83CA-CB4DF80C2FCD}" destId="{C61FB3D5-71C5-4090-9192-35DF5180F285}" srcOrd="0" destOrd="0" presId="urn:microsoft.com/office/officeart/2018/2/layout/IconVerticalSolidList"/>
    <dgm:cxn modelId="{27F332D2-C06B-41FF-A306-594C7B0534BA}" type="presOf" srcId="{B96218F8-8D5B-4595-96A2-A0A560AD3CFD}" destId="{9F38F2EF-693F-4C54-B6E2-5848DF94AC5A}" srcOrd="0" destOrd="0" presId="urn:microsoft.com/office/officeart/2018/2/layout/IconVerticalSolidList"/>
    <dgm:cxn modelId="{CC972BF5-892F-419C-AB85-C965A3DCF390}" srcId="{B96218F8-8D5B-4595-96A2-A0A560AD3CFD}" destId="{1305B6BA-4762-4DE8-ACC8-7892559100DF}" srcOrd="1" destOrd="0" parTransId="{B88BBD0A-612F-4E79-866D-A8DDE4AFC264}" sibTransId="{FF8E41A3-FCAF-4D90-85CD-B4A1D18B78B8}"/>
    <dgm:cxn modelId="{8A409094-A000-4A55-8E45-6406F6D20274}" type="presParOf" srcId="{9F38F2EF-693F-4C54-B6E2-5848DF94AC5A}" destId="{945C03B3-8CC0-4315-A70C-B6E89D6259F2}" srcOrd="0" destOrd="0" presId="urn:microsoft.com/office/officeart/2018/2/layout/IconVerticalSolidList"/>
    <dgm:cxn modelId="{42738DCC-E4F2-4DE5-AC88-492CC00C6D1A}" type="presParOf" srcId="{945C03B3-8CC0-4315-A70C-B6E89D6259F2}" destId="{D3CAD021-417A-4C72-9BF8-FBDAC22F8A4A}" srcOrd="0" destOrd="0" presId="urn:microsoft.com/office/officeart/2018/2/layout/IconVerticalSolidList"/>
    <dgm:cxn modelId="{01D65EEB-A99C-4E28-91CE-0BEAFB2DEC35}" type="presParOf" srcId="{945C03B3-8CC0-4315-A70C-B6E89D6259F2}" destId="{C788E633-8D06-4AC0-9A42-810922C6F491}" srcOrd="1" destOrd="0" presId="urn:microsoft.com/office/officeart/2018/2/layout/IconVerticalSolidList"/>
    <dgm:cxn modelId="{95980302-1B89-4B6A-986A-06172703E1CE}" type="presParOf" srcId="{945C03B3-8CC0-4315-A70C-B6E89D6259F2}" destId="{7647F40F-98E0-4292-9C49-37AA3CE09B27}" srcOrd="2" destOrd="0" presId="urn:microsoft.com/office/officeart/2018/2/layout/IconVerticalSolidList"/>
    <dgm:cxn modelId="{FF5C15C3-6EB4-4BE7-AB98-8C6228CFED5B}" type="presParOf" srcId="{945C03B3-8CC0-4315-A70C-B6E89D6259F2}" destId="{C61FB3D5-71C5-4090-9192-35DF5180F285}" srcOrd="3" destOrd="0" presId="urn:microsoft.com/office/officeart/2018/2/layout/IconVerticalSolidList"/>
    <dgm:cxn modelId="{691FEA55-8A0A-468C-9CCB-3C1CE9F465DA}" type="presParOf" srcId="{9F38F2EF-693F-4C54-B6E2-5848DF94AC5A}" destId="{26751DB3-D766-43C2-8003-FBACEF9A5C26}" srcOrd="1" destOrd="0" presId="urn:microsoft.com/office/officeart/2018/2/layout/IconVerticalSolidList"/>
    <dgm:cxn modelId="{CEF5EC3D-37CC-47E6-A778-432EC2B6F062}" type="presParOf" srcId="{9F38F2EF-693F-4C54-B6E2-5848DF94AC5A}" destId="{15E1EC80-C95A-4C29-8C01-A8FF45ECD3DF}" srcOrd="2" destOrd="0" presId="urn:microsoft.com/office/officeart/2018/2/layout/IconVerticalSolidList"/>
    <dgm:cxn modelId="{43FDD356-4613-4B72-AE96-88BA479CE709}" type="presParOf" srcId="{15E1EC80-C95A-4C29-8C01-A8FF45ECD3DF}" destId="{B013D772-991A-4DEF-B948-02DF7851E846}" srcOrd="0" destOrd="0" presId="urn:microsoft.com/office/officeart/2018/2/layout/IconVerticalSolidList"/>
    <dgm:cxn modelId="{E1E8CBDE-4D0C-44E2-BBDA-2B4AA6BCF009}" type="presParOf" srcId="{15E1EC80-C95A-4C29-8C01-A8FF45ECD3DF}" destId="{7EDC4726-45EA-463D-9588-7EA5AB6A5ED9}" srcOrd="1" destOrd="0" presId="urn:microsoft.com/office/officeart/2018/2/layout/IconVerticalSolidList"/>
    <dgm:cxn modelId="{8F632077-4B76-4066-BA1F-3073C6048034}" type="presParOf" srcId="{15E1EC80-C95A-4C29-8C01-A8FF45ECD3DF}" destId="{F873FEB3-1177-425B-A53D-2F694C7B86BA}" srcOrd="2" destOrd="0" presId="urn:microsoft.com/office/officeart/2018/2/layout/IconVerticalSolidList"/>
    <dgm:cxn modelId="{8B33EF83-3C35-402A-863F-F3743131041A}" type="presParOf" srcId="{15E1EC80-C95A-4C29-8C01-A8FF45ECD3DF}" destId="{C571D7F8-BB3E-4B89-A6C4-309C833D48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E907CF-2821-425C-9775-16DD20647D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7BBC1A-DB35-4D2B-B4AD-E8730DF31398}">
      <dgm:prSet/>
      <dgm:spPr/>
      <dgm:t>
        <a:bodyPr/>
        <a:lstStyle/>
        <a:p>
          <a:r>
            <a:rPr lang="en-US" b="1"/>
            <a:t>Code Block</a:t>
          </a:r>
          <a:r>
            <a:rPr lang="en-US"/>
            <a:t>: </a:t>
          </a:r>
        </a:p>
      </dgm:t>
    </dgm:pt>
    <dgm:pt modelId="{3B016FF4-8209-46E0-8BC2-96B406E5A937}" type="parTrans" cxnId="{60CE42DC-0A6E-4777-9AFB-A71E10D645C2}">
      <dgm:prSet/>
      <dgm:spPr/>
      <dgm:t>
        <a:bodyPr/>
        <a:lstStyle/>
        <a:p>
          <a:endParaRPr lang="en-US"/>
        </a:p>
      </dgm:t>
    </dgm:pt>
    <dgm:pt modelId="{89174B62-4B9E-4D58-8275-8BAA326EEA24}" type="sibTrans" cxnId="{60CE42DC-0A6E-4777-9AFB-A71E10D645C2}">
      <dgm:prSet/>
      <dgm:spPr/>
      <dgm:t>
        <a:bodyPr/>
        <a:lstStyle/>
        <a:p>
          <a:endParaRPr lang="en-US"/>
        </a:p>
      </dgm:t>
    </dgm:pt>
    <dgm:pt modelId="{471803DF-353D-46A0-93BF-E9EA5D725B30}">
      <dgm:prSet/>
      <dgm:spPr/>
      <dgm:t>
        <a:bodyPr/>
        <a:lstStyle/>
        <a:p>
          <a:r>
            <a:rPr lang="en-US"/>
            <a:t>GET /api/assets              # List all assets</a:t>
          </a:r>
          <a:br>
            <a:rPr lang="en-US"/>
          </a:br>
          <a:r>
            <a:rPr lang="en-US"/>
            <a:t>GET /api/assets/:id          # Get asset details</a:t>
          </a:r>
          <a:br>
            <a:rPr lang="en-US"/>
          </a:br>
          <a:r>
            <a:rPr lang="en-US"/>
            <a:t>POST /api/scan               # Trigger threat scan</a:t>
          </a:r>
          <a:br>
            <a:rPr lang="en-US"/>
          </a:br>
          <a:r>
            <a:rPr lang="en-US"/>
            <a:t>GET /api/risk_score/:id      # Get risk score</a:t>
          </a:r>
          <a:br>
            <a:rPr lang="en-US"/>
          </a:br>
          <a:r>
            <a:rPr lang="en-US"/>
            <a:t>GET /api/vulnerabilities     # List vulnerabilities</a:t>
          </a:r>
          <a:br>
            <a:rPr lang="en-US"/>
          </a:br>
          <a:r>
            <a:rPr lang="en-US"/>
            <a:t>GET /api/threats             # List threats</a:t>
          </a:r>
          <a:br>
            <a:rPr lang="en-US"/>
          </a:br>
          <a:r>
            <a:rPr lang="en-US"/>
            <a:t>GET /api/dashboard           # Dashboard statistics</a:t>
          </a:r>
        </a:p>
      </dgm:t>
    </dgm:pt>
    <dgm:pt modelId="{A586CF2A-0A1E-460E-AB8D-C7EA358BD44B}" type="parTrans" cxnId="{9CB0DC2E-27A5-48D4-9363-2FF1F4B9572F}">
      <dgm:prSet/>
      <dgm:spPr/>
      <dgm:t>
        <a:bodyPr/>
        <a:lstStyle/>
        <a:p>
          <a:endParaRPr lang="en-US"/>
        </a:p>
      </dgm:t>
    </dgm:pt>
    <dgm:pt modelId="{F7487B17-D298-47A5-9B59-A1933FF50DA0}" type="sibTrans" cxnId="{9CB0DC2E-27A5-48D4-9363-2FF1F4B9572F}">
      <dgm:prSet/>
      <dgm:spPr/>
      <dgm:t>
        <a:bodyPr/>
        <a:lstStyle/>
        <a:p>
          <a:endParaRPr lang="en-US"/>
        </a:p>
      </dgm:t>
    </dgm:pt>
    <dgm:pt modelId="{940BE64A-D102-4571-8C3E-48B19AB5BFAD}">
      <dgm:prSet/>
      <dgm:spPr/>
      <dgm:t>
        <a:bodyPr/>
        <a:lstStyle/>
        <a:p>
          <a:r>
            <a:rPr lang="en-US" b="1"/>
            <a:t>Key Features</a:t>
          </a:r>
          <a:r>
            <a:rPr lang="en-US"/>
            <a:t>: • RESTful architecture with JSON responses • Comprehensive error handling • Input validation and sanitization • Async task processing for long operations</a:t>
          </a:r>
        </a:p>
      </dgm:t>
    </dgm:pt>
    <dgm:pt modelId="{66470AFC-137D-45AE-B7C8-156047D58D96}" type="parTrans" cxnId="{C7654338-C165-4B2D-A661-4D3385A200BC}">
      <dgm:prSet/>
      <dgm:spPr/>
      <dgm:t>
        <a:bodyPr/>
        <a:lstStyle/>
        <a:p>
          <a:endParaRPr lang="en-US"/>
        </a:p>
      </dgm:t>
    </dgm:pt>
    <dgm:pt modelId="{B3EA1888-8C8E-4DB3-BCE3-44691E6D49D4}" type="sibTrans" cxnId="{C7654338-C165-4B2D-A661-4D3385A200BC}">
      <dgm:prSet/>
      <dgm:spPr/>
      <dgm:t>
        <a:bodyPr/>
        <a:lstStyle/>
        <a:p>
          <a:endParaRPr lang="en-US"/>
        </a:p>
      </dgm:t>
    </dgm:pt>
    <dgm:pt modelId="{C11ACDC8-ABFB-45DF-B0A4-741C5A824FD7}" type="pres">
      <dgm:prSet presAssocID="{C9E907CF-2821-425C-9775-16DD20647DF9}" presName="root" presStyleCnt="0">
        <dgm:presLayoutVars>
          <dgm:dir/>
          <dgm:resizeHandles val="exact"/>
        </dgm:presLayoutVars>
      </dgm:prSet>
      <dgm:spPr/>
    </dgm:pt>
    <dgm:pt modelId="{39BD0AFE-59EA-4B4D-B992-4311D8F0113E}" type="pres">
      <dgm:prSet presAssocID="{447BBC1A-DB35-4D2B-B4AD-E8730DF31398}" presName="compNode" presStyleCnt="0"/>
      <dgm:spPr/>
    </dgm:pt>
    <dgm:pt modelId="{1FF92FE3-4D9D-4903-8BA4-F7CABA89D4DF}" type="pres">
      <dgm:prSet presAssocID="{447BBC1A-DB35-4D2B-B4AD-E8730DF31398}" presName="bgRect" presStyleLbl="bgShp" presStyleIdx="0" presStyleCnt="3"/>
      <dgm:spPr/>
    </dgm:pt>
    <dgm:pt modelId="{7F76C52D-241A-4125-BF98-421D73DB64B3}" type="pres">
      <dgm:prSet presAssocID="{447BBC1A-DB35-4D2B-B4AD-E8730DF313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82A811E-12A4-4557-A38B-83ED4CBA6B72}" type="pres">
      <dgm:prSet presAssocID="{447BBC1A-DB35-4D2B-B4AD-E8730DF31398}" presName="spaceRect" presStyleCnt="0"/>
      <dgm:spPr/>
    </dgm:pt>
    <dgm:pt modelId="{E759914B-740F-40BA-A1AC-E9E60FAD0FC6}" type="pres">
      <dgm:prSet presAssocID="{447BBC1A-DB35-4D2B-B4AD-E8730DF31398}" presName="parTx" presStyleLbl="revTx" presStyleIdx="0" presStyleCnt="3">
        <dgm:presLayoutVars>
          <dgm:chMax val="0"/>
          <dgm:chPref val="0"/>
        </dgm:presLayoutVars>
      </dgm:prSet>
      <dgm:spPr/>
    </dgm:pt>
    <dgm:pt modelId="{FF529491-996F-438F-A3E8-C856CC9F6DB0}" type="pres">
      <dgm:prSet presAssocID="{89174B62-4B9E-4D58-8275-8BAA326EEA24}" presName="sibTrans" presStyleCnt="0"/>
      <dgm:spPr/>
    </dgm:pt>
    <dgm:pt modelId="{5D3A335D-6B70-47A3-81D9-414156E5AD47}" type="pres">
      <dgm:prSet presAssocID="{471803DF-353D-46A0-93BF-E9EA5D725B30}" presName="compNode" presStyleCnt="0"/>
      <dgm:spPr/>
    </dgm:pt>
    <dgm:pt modelId="{1A5036F3-7854-4ABA-AE35-7A8BACBB114C}" type="pres">
      <dgm:prSet presAssocID="{471803DF-353D-46A0-93BF-E9EA5D725B30}" presName="bgRect" presStyleLbl="bgShp" presStyleIdx="1" presStyleCnt="3"/>
      <dgm:spPr/>
    </dgm:pt>
    <dgm:pt modelId="{795B4DE4-A52E-49D9-A7E9-44CC54BBF90A}" type="pres">
      <dgm:prSet presAssocID="{471803DF-353D-46A0-93BF-E9EA5D725B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84D5D5-5C6C-426B-B38F-E5E979409EC2}" type="pres">
      <dgm:prSet presAssocID="{471803DF-353D-46A0-93BF-E9EA5D725B30}" presName="spaceRect" presStyleCnt="0"/>
      <dgm:spPr/>
    </dgm:pt>
    <dgm:pt modelId="{3BC25BD4-F54A-4488-992C-EE166EF32944}" type="pres">
      <dgm:prSet presAssocID="{471803DF-353D-46A0-93BF-E9EA5D725B30}" presName="parTx" presStyleLbl="revTx" presStyleIdx="1" presStyleCnt="3">
        <dgm:presLayoutVars>
          <dgm:chMax val="0"/>
          <dgm:chPref val="0"/>
        </dgm:presLayoutVars>
      </dgm:prSet>
      <dgm:spPr/>
    </dgm:pt>
    <dgm:pt modelId="{05143312-9D3B-4D42-A4BA-3473A80DE02C}" type="pres">
      <dgm:prSet presAssocID="{F7487B17-D298-47A5-9B59-A1933FF50DA0}" presName="sibTrans" presStyleCnt="0"/>
      <dgm:spPr/>
    </dgm:pt>
    <dgm:pt modelId="{AC79F432-AEDA-44DB-A34D-DF9DCCC94341}" type="pres">
      <dgm:prSet presAssocID="{940BE64A-D102-4571-8C3E-48B19AB5BFAD}" presName="compNode" presStyleCnt="0"/>
      <dgm:spPr/>
    </dgm:pt>
    <dgm:pt modelId="{3259B67D-5B11-4EE1-B196-89174AE9028F}" type="pres">
      <dgm:prSet presAssocID="{940BE64A-D102-4571-8C3E-48B19AB5BFAD}" presName="bgRect" presStyleLbl="bgShp" presStyleIdx="2" presStyleCnt="3"/>
      <dgm:spPr/>
    </dgm:pt>
    <dgm:pt modelId="{12996237-FDD1-4DA9-9AD2-EA0AEF029A6D}" type="pres">
      <dgm:prSet presAssocID="{940BE64A-D102-4571-8C3E-48B19AB5BF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2F11E97-7353-4AB4-A480-1E32908E84E7}" type="pres">
      <dgm:prSet presAssocID="{940BE64A-D102-4571-8C3E-48B19AB5BFAD}" presName="spaceRect" presStyleCnt="0"/>
      <dgm:spPr/>
    </dgm:pt>
    <dgm:pt modelId="{277E27AC-14DF-4F12-BDFD-C229B3BF5A94}" type="pres">
      <dgm:prSet presAssocID="{940BE64A-D102-4571-8C3E-48B19AB5BF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599212-0064-4942-AB5C-E3ABD37AEE7E}" type="presOf" srcId="{471803DF-353D-46A0-93BF-E9EA5D725B30}" destId="{3BC25BD4-F54A-4488-992C-EE166EF32944}" srcOrd="0" destOrd="0" presId="urn:microsoft.com/office/officeart/2018/2/layout/IconVerticalSolidList"/>
    <dgm:cxn modelId="{1AB5782D-CA9B-4B82-B98D-21F50E45921B}" type="presOf" srcId="{940BE64A-D102-4571-8C3E-48B19AB5BFAD}" destId="{277E27AC-14DF-4F12-BDFD-C229B3BF5A94}" srcOrd="0" destOrd="0" presId="urn:microsoft.com/office/officeart/2018/2/layout/IconVerticalSolidList"/>
    <dgm:cxn modelId="{9CB0DC2E-27A5-48D4-9363-2FF1F4B9572F}" srcId="{C9E907CF-2821-425C-9775-16DD20647DF9}" destId="{471803DF-353D-46A0-93BF-E9EA5D725B30}" srcOrd="1" destOrd="0" parTransId="{A586CF2A-0A1E-460E-AB8D-C7EA358BD44B}" sibTransId="{F7487B17-D298-47A5-9B59-A1933FF50DA0}"/>
    <dgm:cxn modelId="{C7654338-C165-4B2D-A661-4D3385A200BC}" srcId="{C9E907CF-2821-425C-9775-16DD20647DF9}" destId="{940BE64A-D102-4571-8C3E-48B19AB5BFAD}" srcOrd="2" destOrd="0" parTransId="{66470AFC-137D-45AE-B7C8-156047D58D96}" sibTransId="{B3EA1888-8C8E-4DB3-BCE3-44691E6D49D4}"/>
    <dgm:cxn modelId="{CABC384D-9CC7-4A41-8FE6-5788663515D8}" type="presOf" srcId="{447BBC1A-DB35-4D2B-B4AD-E8730DF31398}" destId="{E759914B-740F-40BA-A1AC-E9E60FAD0FC6}" srcOrd="0" destOrd="0" presId="urn:microsoft.com/office/officeart/2018/2/layout/IconVerticalSolidList"/>
    <dgm:cxn modelId="{C1859892-61B6-4DE9-AF17-710E2D3F2008}" type="presOf" srcId="{C9E907CF-2821-425C-9775-16DD20647DF9}" destId="{C11ACDC8-ABFB-45DF-B0A4-741C5A824FD7}" srcOrd="0" destOrd="0" presId="urn:microsoft.com/office/officeart/2018/2/layout/IconVerticalSolidList"/>
    <dgm:cxn modelId="{60CE42DC-0A6E-4777-9AFB-A71E10D645C2}" srcId="{C9E907CF-2821-425C-9775-16DD20647DF9}" destId="{447BBC1A-DB35-4D2B-B4AD-E8730DF31398}" srcOrd="0" destOrd="0" parTransId="{3B016FF4-8209-46E0-8BC2-96B406E5A937}" sibTransId="{89174B62-4B9E-4D58-8275-8BAA326EEA24}"/>
    <dgm:cxn modelId="{FC39A246-19C8-4F1A-AE57-0C359F81F65C}" type="presParOf" srcId="{C11ACDC8-ABFB-45DF-B0A4-741C5A824FD7}" destId="{39BD0AFE-59EA-4B4D-B992-4311D8F0113E}" srcOrd="0" destOrd="0" presId="urn:microsoft.com/office/officeart/2018/2/layout/IconVerticalSolidList"/>
    <dgm:cxn modelId="{55549D25-2AEC-4A54-ADB3-8A5E3FE490C0}" type="presParOf" srcId="{39BD0AFE-59EA-4B4D-B992-4311D8F0113E}" destId="{1FF92FE3-4D9D-4903-8BA4-F7CABA89D4DF}" srcOrd="0" destOrd="0" presId="urn:microsoft.com/office/officeart/2018/2/layout/IconVerticalSolidList"/>
    <dgm:cxn modelId="{822EC6CE-2BE3-4632-920A-177CA44128CE}" type="presParOf" srcId="{39BD0AFE-59EA-4B4D-B992-4311D8F0113E}" destId="{7F76C52D-241A-4125-BF98-421D73DB64B3}" srcOrd="1" destOrd="0" presId="urn:microsoft.com/office/officeart/2018/2/layout/IconVerticalSolidList"/>
    <dgm:cxn modelId="{D28018BB-6810-463E-82EC-1C2A6F51FECC}" type="presParOf" srcId="{39BD0AFE-59EA-4B4D-B992-4311D8F0113E}" destId="{982A811E-12A4-4557-A38B-83ED4CBA6B72}" srcOrd="2" destOrd="0" presId="urn:microsoft.com/office/officeart/2018/2/layout/IconVerticalSolidList"/>
    <dgm:cxn modelId="{34C7CEC7-AF0E-4928-9D17-52800517293E}" type="presParOf" srcId="{39BD0AFE-59EA-4B4D-B992-4311D8F0113E}" destId="{E759914B-740F-40BA-A1AC-E9E60FAD0FC6}" srcOrd="3" destOrd="0" presId="urn:microsoft.com/office/officeart/2018/2/layout/IconVerticalSolidList"/>
    <dgm:cxn modelId="{50C1EE0B-953A-4F6C-A92C-0E23E784E04B}" type="presParOf" srcId="{C11ACDC8-ABFB-45DF-B0A4-741C5A824FD7}" destId="{FF529491-996F-438F-A3E8-C856CC9F6DB0}" srcOrd="1" destOrd="0" presId="urn:microsoft.com/office/officeart/2018/2/layout/IconVerticalSolidList"/>
    <dgm:cxn modelId="{49B9B053-C4FF-490B-9B81-B911676EC841}" type="presParOf" srcId="{C11ACDC8-ABFB-45DF-B0A4-741C5A824FD7}" destId="{5D3A335D-6B70-47A3-81D9-414156E5AD47}" srcOrd="2" destOrd="0" presId="urn:microsoft.com/office/officeart/2018/2/layout/IconVerticalSolidList"/>
    <dgm:cxn modelId="{8ED1DA3C-CE07-4BF5-9111-5FB2773FA41E}" type="presParOf" srcId="{5D3A335D-6B70-47A3-81D9-414156E5AD47}" destId="{1A5036F3-7854-4ABA-AE35-7A8BACBB114C}" srcOrd="0" destOrd="0" presId="urn:microsoft.com/office/officeart/2018/2/layout/IconVerticalSolidList"/>
    <dgm:cxn modelId="{627C5BCC-065D-482D-9CE0-5A04B75581ED}" type="presParOf" srcId="{5D3A335D-6B70-47A3-81D9-414156E5AD47}" destId="{795B4DE4-A52E-49D9-A7E9-44CC54BBF90A}" srcOrd="1" destOrd="0" presId="urn:microsoft.com/office/officeart/2018/2/layout/IconVerticalSolidList"/>
    <dgm:cxn modelId="{53D3B58D-FB5A-4219-A4DE-46BEFADEA149}" type="presParOf" srcId="{5D3A335D-6B70-47A3-81D9-414156E5AD47}" destId="{5F84D5D5-5C6C-426B-B38F-E5E979409EC2}" srcOrd="2" destOrd="0" presId="urn:microsoft.com/office/officeart/2018/2/layout/IconVerticalSolidList"/>
    <dgm:cxn modelId="{2CB32253-23EE-4BC2-B89B-F53709FE9E10}" type="presParOf" srcId="{5D3A335D-6B70-47A3-81D9-414156E5AD47}" destId="{3BC25BD4-F54A-4488-992C-EE166EF32944}" srcOrd="3" destOrd="0" presId="urn:microsoft.com/office/officeart/2018/2/layout/IconVerticalSolidList"/>
    <dgm:cxn modelId="{8CC2A0CF-7A0A-40D9-B2F6-673A38FCE4DD}" type="presParOf" srcId="{C11ACDC8-ABFB-45DF-B0A4-741C5A824FD7}" destId="{05143312-9D3B-4D42-A4BA-3473A80DE02C}" srcOrd="3" destOrd="0" presId="urn:microsoft.com/office/officeart/2018/2/layout/IconVerticalSolidList"/>
    <dgm:cxn modelId="{5F186EAD-4BA9-413A-81D1-7A365A81F331}" type="presParOf" srcId="{C11ACDC8-ABFB-45DF-B0A4-741C5A824FD7}" destId="{AC79F432-AEDA-44DB-A34D-DF9DCCC94341}" srcOrd="4" destOrd="0" presId="urn:microsoft.com/office/officeart/2018/2/layout/IconVerticalSolidList"/>
    <dgm:cxn modelId="{310B3E27-0F31-442E-87ED-7B70D67F0494}" type="presParOf" srcId="{AC79F432-AEDA-44DB-A34D-DF9DCCC94341}" destId="{3259B67D-5B11-4EE1-B196-89174AE9028F}" srcOrd="0" destOrd="0" presId="urn:microsoft.com/office/officeart/2018/2/layout/IconVerticalSolidList"/>
    <dgm:cxn modelId="{BDD70F9D-CFA5-4695-8C8F-E595D1A35744}" type="presParOf" srcId="{AC79F432-AEDA-44DB-A34D-DF9DCCC94341}" destId="{12996237-FDD1-4DA9-9AD2-EA0AEF029A6D}" srcOrd="1" destOrd="0" presId="urn:microsoft.com/office/officeart/2018/2/layout/IconVerticalSolidList"/>
    <dgm:cxn modelId="{C197AB4D-35C7-4B6A-9E36-81E74E98762A}" type="presParOf" srcId="{AC79F432-AEDA-44DB-A34D-DF9DCCC94341}" destId="{82F11E97-7353-4AB4-A480-1E32908E84E7}" srcOrd="2" destOrd="0" presId="urn:microsoft.com/office/officeart/2018/2/layout/IconVerticalSolidList"/>
    <dgm:cxn modelId="{3FF329C1-37AB-4CEA-9420-9C9F39F6DA43}" type="presParOf" srcId="{AC79F432-AEDA-44DB-A34D-DF9DCCC94341}" destId="{277E27AC-14DF-4F12-BDFD-C229B3BF5A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309F96-2BA5-4D14-8972-A98103B04C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A67CFC-A94F-4EC9-800D-3F9020A881D6}">
      <dgm:prSet/>
      <dgm:spPr/>
      <dgm:t>
        <a:bodyPr/>
        <a:lstStyle/>
        <a:p>
          <a:r>
            <a:rPr lang="en-US" b="1"/>
            <a:t>Grid Layout</a:t>
          </a:r>
          <a:r>
            <a:rPr lang="en-US"/>
            <a:t> (3 cards): </a:t>
          </a:r>
        </a:p>
      </dgm:t>
    </dgm:pt>
    <dgm:pt modelId="{8B9337AF-A8E4-4D79-B51E-83E0228B284B}" type="parTrans" cxnId="{32CC559F-63C1-431D-B72D-9681AB3E2A03}">
      <dgm:prSet/>
      <dgm:spPr/>
      <dgm:t>
        <a:bodyPr/>
        <a:lstStyle/>
        <a:p>
          <a:endParaRPr lang="en-US"/>
        </a:p>
      </dgm:t>
    </dgm:pt>
    <dgm:pt modelId="{6DFA53B4-7AD5-4A41-B9D8-4526E33DA1C9}" type="sibTrans" cxnId="{32CC559F-63C1-431D-B72D-9681AB3E2A03}">
      <dgm:prSet/>
      <dgm:spPr/>
      <dgm:t>
        <a:bodyPr/>
        <a:lstStyle/>
        <a:p>
          <a:endParaRPr lang="en-US"/>
        </a:p>
      </dgm:t>
    </dgm:pt>
    <dgm:pt modelId="{D719691D-E107-4B77-8C34-C96F953A3066}">
      <dgm:prSet/>
      <dgm:spPr/>
      <dgm:t>
        <a:bodyPr/>
        <a:lstStyle/>
        <a:p>
          <a:r>
            <a:rPr lang="en-US"/>
            <a:t>🌐 </a:t>
          </a:r>
          <a:r>
            <a:rPr lang="en-US" b="1"/>
            <a:t>Shodan</a:t>
          </a:r>
          <a:r>
            <a:rPr lang="en-US"/>
            <a:t>: IP/Domain lookup for exposed services and threat data</a:t>
          </a:r>
        </a:p>
      </dgm:t>
    </dgm:pt>
    <dgm:pt modelId="{59DDDA80-79CE-4E8D-8B36-CCAAE0034720}" type="parTrans" cxnId="{ECDC6FA7-3622-4B88-8433-7E2423CCBE01}">
      <dgm:prSet/>
      <dgm:spPr/>
      <dgm:t>
        <a:bodyPr/>
        <a:lstStyle/>
        <a:p>
          <a:endParaRPr lang="en-US"/>
        </a:p>
      </dgm:t>
    </dgm:pt>
    <dgm:pt modelId="{342CD198-91A3-418C-B6DF-C27A1AF2EA6F}" type="sibTrans" cxnId="{ECDC6FA7-3622-4B88-8433-7E2423CCBE01}">
      <dgm:prSet/>
      <dgm:spPr/>
      <dgm:t>
        <a:bodyPr/>
        <a:lstStyle/>
        <a:p>
          <a:endParaRPr lang="en-US"/>
        </a:p>
      </dgm:t>
    </dgm:pt>
    <dgm:pt modelId="{6DCA4CF3-46BB-4397-A607-F18E078E73FF}">
      <dgm:prSet/>
      <dgm:spPr/>
      <dgm:t>
        <a:bodyPr/>
        <a:lstStyle/>
        <a:p>
          <a:r>
            <a:rPr lang="en-US"/>
            <a:t>🦠 </a:t>
          </a:r>
          <a:r>
            <a:rPr lang="en-US" b="1"/>
            <a:t>VirusTotal</a:t>
          </a:r>
          <a:r>
            <a:rPr lang="en-US"/>
            <a:t>: Hash/URL/IP scanning for malware detection</a:t>
          </a:r>
        </a:p>
      </dgm:t>
    </dgm:pt>
    <dgm:pt modelId="{ACF61CCF-60F8-466D-A7FC-E15C58E1DBB1}" type="parTrans" cxnId="{96D373D5-776A-4FDB-8992-724BD3B5C04F}">
      <dgm:prSet/>
      <dgm:spPr/>
      <dgm:t>
        <a:bodyPr/>
        <a:lstStyle/>
        <a:p>
          <a:endParaRPr lang="en-US"/>
        </a:p>
      </dgm:t>
    </dgm:pt>
    <dgm:pt modelId="{289814B4-CB9C-4A0D-9EB2-4C612D561B5E}" type="sibTrans" cxnId="{96D373D5-776A-4FDB-8992-724BD3B5C04F}">
      <dgm:prSet/>
      <dgm:spPr/>
      <dgm:t>
        <a:bodyPr/>
        <a:lstStyle/>
        <a:p>
          <a:endParaRPr lang="en-US"/>
        </a:p>
      </dgm:t>
    </dgm:pt>
    <dgm:pt modelId="{CE73EB9A-09D7-4D30-9A8C-B6CDAAEFFFC5}">
      <dgm:prSet/>
      <dgm:spPr/>
      <dgm:t>
        <a:bodyPr/>
        <a:lstStyle/>
        <a:p>
          <a:r>
            <a:rPr lang="en-US"/>
            <a:t>📧 </a:t>
          </a:r>
          <a:r>
            <a:rPr lang="en-US" b="1"/>
            <a:t>HaveIBeenPwned</a:t>
          </a:r>
          <a:r>
            <a:rPr lang="en-US"/>
            <a:t>: Email/domain breach information</a:t>
          </a:r>
        </a:p>
      </dgm:t>
    </dgm:pt>
    <dgm:pt modelId="{D67DB46F-F354-4296-BED2-D216B7F3ECE0}" type="parTrans" cxnId="{E0C03B9D-3F66-489E-A68C-A6DECF383631}">
      <dgm:prSet/>
      <dgm:spPr/>
      <dgm:t>
        <a:bodyPr/>
        <a:lstStyle/>
        <a:p>
          <a:endParaRPr lang="en-US"/>
        </a:p>
      </dgm:t>
    </dgm:pt>
    <dgm:pt modelId="{7E040446-8029-4AB8-B2A4-64E250DDB339}" type="sibTrans" cxnId="{E0C03B9D-3F66-489E-A68C-A6DECF383631}">
      <dgm:prSet/>
      <dgm:spPr/>
      <dgm:t>
        <a:bodyPr/>
        <a:lstStyle/>
        <a:p>
          <a:endParaRPr lang="en-US"/>
        </a:p>
      </dgm:t>
    </dgm:pt>
    <dgm:pt modelId="{E501FE14-BC1D-4BB0-8DF9-12C8B379A4F2}">
      <dgm:prSet/>
      <dgm:spPr/>
      <dgm:t>
        <a:bodyPr/>
        <a:lstStyle/>
        <a:p>
          <a:r>
            <a:rPr lang="en-US" b="1"/>
            <a:t>Data Flow</a:t>
          </a:r>
          <a:r>
            <a:rPr lang="en-US"/>
            <a:t>: APIs → Processing → PostgreSQL → Analysis → Visualization</a:t>
          </a:r>
        </a:p>
      </dgm:t>
    </dgm:pt>
    <dgm:pt modelId="{7FB41C20-3E2E-4FEE-8FE1-8A6AAB4D5088}" type="parTrans" cxnId="{BB199E23-A12A-4E82-A1A0-E8F76A57B3A2}">
      <dgm:prSet/>
      <dgm:spPr/>
      <dgm:t>
        <a:bodyPr/>
        <a:lstStyle/>
        <a:p>
          <a:endParaRPr lang="en-US"/>
        </a:p>
      </dgm:t>
    </dgm:pt>
    <dgm:pt modelId="{BD9305C1-74DF-4544-8338-15B020047467}" type="sibTrans" cxnId="{BB199E23-A12A-4E82-A1A0-E8F76A57B3A2}">
      <dgm:prSet/>
      <dgm:spPr/>
      <dgm:t>
        <a:bodyPr/>
        <a:lstStyle/>
        <a:p>
          <a:endParaRPr lang="en-US"/>
        </a:p>
      </dgm:t>
    </dgm:pt>
    <dgm:pt modelId="{A7F1BAD6-44EB-4422-87EA-3D9FC300FEED}" type="pres">
      <dgm:prSet presAssocID="{06309F96-2BA5-4D14-8972-A98103B04CFC}" presName="linear" presStyleCnt="0">
        <dgm:presLayoutVars>
          <dgm:animLvl val="lvl"/>
          <dgm:resizeHandles val="exact"/>
        </dgm:presLayoutVars>
      </dgm:prSet>
      <dgm:spPr/>
    </dgm:pt>
    <dgm:pt modelId="{5CEAE24A-C992-42CD-8052-64946EE4C426}" type="pres">
      <dgm:prSet presAssocID="{B4A67CFC-A94F-4EC9-800D-3F9020A881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6D8AC62-1F34-4CF5-B63C-DAD1142DCBBA}" type="pres">
      <dgm:prSet presAssocID="{B4A67CFC-A94F-4EC9-800D-3F9020A881D6}" presName="childText" presStyleLbl="revTx" presStyleIdx="0" presStyleCnt="1">
        <dgm:presLayoutVars>
          <dgm:bulletEnabled val="1"/>
        </dgm:presLayoutVars>
      </dgm:prSet>
      <dgm:spPr/>
    </dgm:pt>
    <dgm:pt modelId="{7E97FA73-3CCA-4C59-8844-E8F44E7732A6}" type="pres">
      <dgm:prSet presAssocID="{E501FE14-BC1D-4BB0-8DF9-12C8B379A4F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199E23-A12A-4E82-A1A0-E8F76A57B3A2}" srcId="{06309F96-2BA5-4D14-8972-A98103B04CFC}" destId="{E501FE14-BC1D-4BB0-8DF9-12C8B379A4F2}" srcOrd="1" destOrd="0" parTransId="{7FB41C20-3E2E-4FEE-8FE1-8A6AAB4D5088}" sibTransId="{BD9305C1-74DF-4544-8338-15B020047467}"/>
    <dgm:cxn modelId="{679B8C7C-D4C0-4C7E-847B-14D12602D09B}" type="presOf" srcId="{B4A67CFC-A94F-4EC9-800D-3F9020A881D6}" destId="{5CEAE24A-C992-42CD-8052-64946EE4C426}" srcOrd="0" destOrd="0" presId="urn:microsoft.com/office/officeart/2005/8/layout/vList2"/>
    <dgm:cxn modelId="{665EDE8B-D4CD-4BBA-A7DC-77B3C9CC2A3F}" type="presOf" srcId="{E501FE14-BC1D-4BB0-8DF9-12C8B379A4F2}" destId="{7E97FA73-3CCA-4C59-8844-E8F44E7732A6}" srcOrd="0" destOrd="0" presId="urn:microsoft.com/office/officeart/2005/8/layout/vList2"/>
    <dgm:cxn modelId="{E0C03B9D-3F66-489E-A68C-A6DECF383631}" srcId="{B4A67CFC-A94F-4EC9-800D-3F9020A881D6}" destId="{CE73EB9A-09D7-4D30-9A8C-B6CDAAEFFFC5}" srcOrd="2" destOrd="0" parTransId="{D67DB46F-F354-4296-BED2-D216B7F3ECE0}" sibTransId="{7E040446-8029-4AB8-B2A4-64E250DDB339}"/>
    <dgm:cxn modelId="{32CC559F-63C1-431D-B72D-9681AB3E2A03}" srcId="{06309F96-2BA5-4D14-8972-A98103B04CFC}" destId="{B4A67CFC-A94F-4EC9-800D-3F9020A881D6}" srcOrd="0" destOrd="0" parTransId="{8B9337AF-A8E4-4D79-B51E-83E0228B284B}" sibTransId="{6DFA53B4-7AD5-4A41-B9D8-4526E33DA1C9}"/>
    <dgm:cxn modelId="{ECDC6FA7-3622-4B88-8433-7E2423CCBE01}" srcId="{B4A67CFC-A94F-4EC9-800D-3F9020A881D6}" destId="{D719691D-E107-4B77-8C34-C96F953A3066}" srcOrd="0" destOrd="0" parTransId="{59DDDA80-79CE-4E8D-8B36-CCAAE0034720}" sibTransId="{342CD198-91A3-418C-B6DF-C27A1AF2EA6F}"/>
    <dgm:cxn modelId="{F2465DAC-77AD-4EAF-AD37-6682876D111B}" type="presOf" srcId="{6DCA4CF3-46BB-4397-A607-F18E078E73FF}" destId="{E6D8AC62-1F34-4CF5-B63C-DAD1142DCBBA}" srcOrd="0" destOrd="1" presId="urn:microsoft.com/office/officeart/2005/8/layout/vList2"/>
    <dgm:cxn modelId="{359CFEBA-64C1-4FBA-8C51-83CA892DB786}" type="presOf" srcId="{CE73EB9A-09D7-4D30-9A8C-B6CDAAEFFFC5}" destId="{E6D8AC62-1F34-4CF5-B63C-DAD1142DCBBA}" srcOrd="0" destOrd="2" presId="urn:microsoft.com/office/officeart/2005/8/layout/vList2"/>
    <dgm:cxn modelId="{96D373D5-776A-4FDB-8992-724BD3B5C04F}" srcId="{B4A67CFC-A94F-4EC9-800D-3F9020A881D6}" destId="{6DCA4CF3-46BB-4397-A607-F18E078E73FF}" srcOrd="1" destOrd="0" parTransId="{ACF61CCF-60F8-466D-A7FC-E15C58E1DBB1}" sibTransId="{289814B4-CB9C-4A0D-9EB2-4C612D561B5E}"/>
    <dgm:cxn modelId="{6A9A97E2-587D-4363-A3CC-14FA306EE89B}" type="presOf" srcId="{D719691D-E107-4B77-8C34-C96F953A3066}" destId="{E6D8AC62-1F34-4CF5-B63C-DAD1142DCBBA}" srcOrd="0" destOrd="0" presId="urn:microsoft.com/office/officeart/2005/8/layout/vList2"/>
    <dgm:cxn modelId="{4BA55EFD-708D-4322-96B6-6E5DCDD7D1E1}" type="presOf" srcId="{06309F96-2BA5-4D14-8972-A98103B04CFC}" destId="{A7F1BAD6-44EB-4422-87EA-3D9FC300FEED}" srcOrd="0" destOrd="0" presId="urn:microsoft.com/office/officeart/2005/8/layout/vList2"/>
    <dgm:cxn modelId="{6919D4D6-8A07-445E-9926-3925CDF4918D}" type="presParOf" srcId="{A7F1BAD6-44EB-4422-87EA-3D9FC300FEED}" destId="{5CEAE24A-C992-42CD-8052-64946EE4C426}" srcOrd="0" destOrd="0" presId="urn:microsoft.com/office/officeart/2005/8/layout/vList2"/>
    <dgm:cxn modelId="{237B3CFD-2E61-4416-B2C3-CF08123153F8}" type="presParOf" srcId="{A7F1BAD6-44EB-4422-87EA-3D9FC300FEED}" destId="{E6D8AC62-1F34-4CF5-B63C-DAD1142DCBBA}" srcOrd="1" destOrd="0" presId="urn:microsoft.com/office/officeart/2005/8/layout/vList2"/>
    <dgm:cxn modelId="{9BE0026D-6AFD-4EB9-84FC-272C35A5C42B}" type="presParOf" srcId="{A7F1BAD6-44EB-4422-87EA-3D9FC300FEED}" destId="{7E97FA73-3CCA-4C59-8844-E8F44E7732A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674D81-7810-4868-8073-4C529806628E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1A569D-C1CA-4BFA-B61F-6BA4B60446BC}">
      <dgm:prSet/>
      <dgm:spPr/>
      <dgm:t>
        <a:bodyPr/>
        <a:lstStyle/>
        <a:p>
          <a:r>
            <a:rPr lang="en-US" b="1"/>
            <a:t>Timeline Process</a:t>
          </a:r>
          <a:r>
            <a:rPr lang="en-US"/>
            <a:t>: </a:t>
          </a:r>
        </a:p>
      </dgm:t>
    </dgm:pt>
    <dgm:pt modelId="{7E6304BB-2EDE-41BA-9116-E26ACD645737}" type="parTrans" cxnId="{BCDDAF21-5108-4981-AE51-D81F382CC908}">
      <dgm:prSet/>
      <dgm:spPr/>
      <dgm:t>
        <a:bodyPr/>
        <a:lstStyle/>
        <a:p>
          <a:endParaRPr lang="en-US"/>
        </a:p>
      </dgm:t>
    </dgm:pt>
    <dgm:pt modelId="{21D2B0D9-F6E7-4C40-A7FA-E1BD9C4A3F0F}" type="sibTrans" cxnId="{BCDDAF21-5108-4981-AE51-D81F382CC908}">
      <dgm:prSet/>
      <dgm:spPr/>
      <dgm:t>
        <a:bodyPr/>
        <a:lstStyle/>
        <a:p>
          <a:endParaRPr lang="en-US"/>
        </a:p>
      </dgm:t>
    </dgm:pt>
    <dgm:pt modelId="{F99109A3-7C3B-4D37-AAD4-213FF309E0D6}">
      <dgm:prSet/>
      <dgm:spPr/>
      <dgm:t>
        <a:bodyPr/>
        <a:lstStyle/>
        <a:p>
          <a:r>
            <a:rPr lang="en-US"/>
            <a:t>Collect Threats &amp; Vulnerabilities</a:t>
          </a:r>
        </a:p>
      </dgm:t>
    </dgm:pt>
    <dgm:pt modelId="{12571069-AFC7-4B9E-8A82-8715F40A1C30}" type="parTrans" cxnId="{2D477ACA-1AB7-48C6-AEAC-62BA1EF5F5D5}">
      <dgm:prSet/>
      <dgm:spPr/>
      <dgm:t>
        <a:bodyPr/>
        <a:lstStyle/>
        <a:p>
          <a:endParaRPr lang="en-US"/>
        </a:p>
      </dgm:t>
    </dgm:pt>
    <dgm:pt modelId="{023958BC-48A2-496F-8417-7EDF928BD964}" type="sibTrans" cxnId="{2D477ACA-1AB7-48C6-AEAC-62BA1EF5F5D5}">
      <dgm:prSet/>
      <dgm:spPr/>
      <dgm:t>
        <a:bodyPr/>
        <a:lstStyle/>
        <a:p>
          <a:endParaRPr lang="en-US"/>
        </a:p>
      </dgm:t>
    </dgm:pt>
    <dgm:pt modelId="{5CE1724D-7138-4BC1-BBFE-C8D851F40591}">
      <dgm:prSet/>
      <dgm:spPr/>
      <dgm:t>
        <a:bodyPr/>
        <a:lstStyle/>
        <a:p>
          <a:r>
            <a:rPr lang="en-US"/>
            <a:t>Structure Data for AI</a:t>
          </a:r>
        </a:p>
      </dgm:t>
    </dgm:pt>
    <dgm:pt modelId="{F99DC765-7D5D-4601-9D04-A41C9DB1AAEA}" type="parTrans" cxnId="{9F0C8AEB-389E-41CE-AFAD-FC5B8CA7C3F0}">
      <dgm:prSet/>
      <dgm:spPr/>
      <dgm:t>
        <a:bodyPr/>
        <a:lstStyle/>
        <a:p>
          <a:endParaRPr lang="en-US"/>
        </a:p>
      </dgm:t>
    </dgm:pt>
    <dgm:pt modelId="{69F72A1C-F1AF-4ACB-8058-0E30D22B6658}" type="sibTrans" cxnId="{9F0C8AEB-389E-41CE-AFAD-FC5B8CA7C3F0}">
      <dgm:prSet/>
      <dgm:spPr/>
      <dgm:t>
        <a:bodyPr/>
        <a:lstStyle/>
        <a:p>
          <a:endParaRPr lang="en-US"/>
        </a:p>
      </dgm:t>
    </dgm:pt>
    <dgm:pt modelId="{09F31245-6647-41D9-9D4D-E710D11704E9}">
      <dgm:prSet/>
      <dgm:spPr/>
      <dgm:t>
        <a:bodyPr/>
        <a:lstStyle/>
        <a:p>
          <a:r>
            <a:rPr lang="en-US"/>
            <a:t>Huggung Face LLM  Analysis</a:t>
          </a:r>
        </a:p>
      </dgm:t>
    </dgm:pt>
    <dgm:pt modelId="{49963855-ECB3-418A-99E7-A086FC448FF0}" type="parTrans" cxnId="{0AA2C96D-67C7-45EE-98B9-AB30D5EEA1E4}">
      <dgm:prSet/>
      <dgm:spPr/>
      <dgm:t>
        <a:bodyPr/>
        <a:lstStyle/>
        <a:p>
          <a:endParaRPr lang="en-US"/>
        </a:p>
      </dgm:t>
    </dgm:pt>
    <dgm:pt modelId="{7F7F4A05-0FBC-407C-87A5-3F7B48AA3B74}" type="sibTrans" cxnId="{0AA2C96D-67C7-45EE-98B9-AB30D5EEA1E4}">
      <dgm:prSet/>
      <dgm:spPr/>
      <dgm:t>
        <a:bodyPr/>
        <a:lstStyle/>
        <a:p>
          <a:endParaRPr lang="en-US"/>
        </a:p>
      </dgm:t>
    </dgm:pt>
    <dgm:pt modelId="{9C64979B-E5CC-492A-B424-828AC2E1F5AE}">
      <dgm:prSet/>
      <dgm:spPr/>
      <dgm:t>
        <a:bodyPr/>
        <a:lstStyle/>
        <a:p>
          <a:r>
            <a:rPr lang="en-US"/>
            <a:t>Generate Risk Score</a:t>
          </a:r>
        </a:p>
      </dgm:t>
    </dgm:pt>
    <dgm:pt modelId="{9DC8D99F-9C34-4B5C-B6EB-A86D67F018E3}" type="parTrans" cxnId="{189BF800-708A-4242-BB4C-04C1E79C48F1}">
      <dgm:prSet/>
      <dgm:spPr/>
      <dgm:t>
        <a:bodyPr/>
        <a:lstStyle/>
        <a:p>
          <a:endParaRPr lang="en-US"/>
        </a:p>
      </dgm:t>
    </dgm:pt>
    <dgm:pt modelId="{23E4E843-E263-4277-BAC9-CDA38573F914}" type="sibTrans" cxnId="{189BF800-708A-4242-BB4C-04C1E79C48F1}">
      <dgm:prSet/>
      <dgm:spPr/>
      <dgm:t>
        <a:bodyPr/>
        <a:lstStyle/>
        <a:p>
          <a:endParaRPr lang="en-US"/>
        </a:p>
      </dgm:t>
    </dgm:pt>
    <dgm:pt modelId="{E6371EEF-6739-403D-A0DE-2AC53FDE8098}">
      <dgm:prSet/>
      <dgm:spPr/>
      <dgm:t>
        <a:bodyPr/>
        <a:lstStyle/>
        <a:p>
          <a:r>
            <a:rPr lang="en-US" b="1"/>
            <a:t>Formula</a:t>
          </a:r>
          <a:r>
            <a:rPr lang="en-US"/>
            <a:t>: Risk Score = AI_Analysis(Vulnerabilities + Threats) → [0-10]</a:t>
          </a:r>
        </a:p>
      </dgm:t>
    </dgm:pt>
    <dgm:pt modelId="{9B78CC6C-49B5-4DF4-B564-0E98452A4F1C}" type="parTrans" cxnId="{3123514D-3BC2-41C2-9908-846035085FC4}">
      <dgm:prSet/>
      <dgm:spPr/>
      <dgm:t>
        <a:bodyPr/>
        <a:lstStyle/>
        <a:p>
          <a:endParaRPr lang="en-US"/>
        </a:p>
      </dgm:t>
    </dgm:pt>
    <dgm:pt modelId="{C674845B-68DB-434B-AD10-42A38DE1FE4C}" type="sibTrans" cxnId="{3123514D-3BC2-41C2-9908-846035085FC4}">
      <dgm:prSet/>
      <dgm:spPr/>
      <dgm:t>
        <a:bodyPr/>
        <a:lstStyle/>
        <a:p>
          <a:endParaRPr lang="en-US"/>
        </a:p>
      </dgm:t>
    </dgm:pt>
    <dgm:pt modelId="{B8154EA0-2A80-4AC9-8DDC-A20701C36AFB}" type="pres">
      <dgm:prSet presAssocID="{7E674D81-7810-4868-8073-4C529806628E}" presName="Name0" presStyleCnt="0">
        <dgm:presLayoutVars>
          <dgm:dir/>
          <dgm:animLvl val="lvl"/>
          <dgm:resizeHandles val="exact"/>
        </dgm:presLayoutVars>
      </dgm:prSet>
      <dgm:spPr/>
    </dgm:pt>
    <dgm:pt modelId="{7616493F-1EE0-460E-A5C1-BBDBA7FF5AFF}" type="pres">
      <dgm:prSet presAssocID="{E6371EEF-6739-403D-A0DE-2AC53FDE8098}" presName="boxAndChildren" presStyleCnt="0"/>
      <dgm:spPr/>
    </dgm:pt>
    <dgm:pt modelId="{F5781D7A-6185-4DC3-A82C-5C740B604969}" type="pres">
      <dgm:prSet presAssocID="{E6371EEF-6739-403D-A0DE-2AC53FDE8098}" presName="parentTextBox" presStyleLbl="node1" presStyleIdx="0" presStyleCnt="2"/>
      <dgm:spPr/>
    </dgm:pt>
    <dgm:pt modelId="{5FC1D523-CEF7-492E-AAF3-09AC74F7C251}" type="pres">
      <dgm:prSet presAssocID="{21D2B0D9-F6E7-4C40-A7FA-E1BD9C4A3F0F}" presName="sp" presStyleCnt="0"/>
      <dgm:spPr/>
    </dgm:pt>
    <dgm:pt modelId="{499C2D1D-D5CA-4D72-B1D2-7F2211B2A311}" type="pres">
      <dgm:prSet presAssocID="{9E1A569D-C1CA-4BFA-B61F-6BA4B60446BC}" presName="arrowAndChildren" presStyleCnt="0"/>
      <dgm:spPr/>
    </dgm:pt>
    <dgm:pt modelId="{49BD3E64-A33C-41B7-B004-88BE1FC3FB4E}" type="pres">
      <dgm:prSet presAssocID="{9E1A569D-C1CA-4BFA-B61F-6BA4B60446BC}" presName="parentTextArrow" presStyleLbl="node1" presStyleIdx="0" presStyleCnt="2"/>
      <dgm:spPr/>
    </dgm:pt>
    <dgm:pt modelId="{152F2BBC-26A9-4B39-9B54-BF7B006941F1}" type="pres">
      <dgm:prSet presAssocID="{9E1A569D-C1CA-4BFA-B61F-6BA4B60446BC}" presName="arrow" presStyleLbl="node1" presStyleIdx="1" presStyleCnt="2"/>
      <dgm:spPr/>
    </dgm:pt>
    <dgm:pt modelId="{AAAB449C-D4CC-43E1-A3B1-79B0844BCBA6}" type="pres">
      <dgm:prSet presAssocID="{9E1A569D-C1CA-4BFA-B61F-6BA4B60446BC}" presName="descendantArrow" presStyleCnt="0"/>
      <dgm:spPr/>
    </dgm:pt>
    <dgm:pt modelId="{F68052C3-B064-4ED4-9431-F447C5FE26AA}" type="pres">
      <dgm:prSet presAssocID="{F99109A3-7C3B-4D37-AAD4-213FF309E0D6}" presName="childTextArrow" presStyleLbl="fgAccFollowNode1" presStyleIdx="0" presStyleCnt="4">
        <dgm:presLayoutVars>
          <dgm:bulletEnabled val="1"/>
        </dgm:presLayoutVars>
      </dgm:prSet>
      <dgm:spPr/>
    </dgm:pt>
    <dgm:pt modelId="{5A85677E-EFBA-4092-B541-D44279F65828}" type="pres">
      <dgm:prSet presAssocID="{5CE1724D-7138-4BC1-BBFE-C8D851F40591}" presName="childTextArrow" presStyleLbl="fgAccFollowNode1" presStyleIdx="1" presStyleCnt="4">
        <dgm:presLayoutVars>
          <dgm:bulletEnabled val="1"/>
        </dgm:presLayoutVars>
      </dgm:prSet>
      <dgm:spPr/>
    </dgm:pt>
    <dgm:pt modelId="{00FFAA3F-455E-454F-9906-3D32E02E0C90}" type="pres">
      <dgm:prSet presAssocID="{09F31245-6647-41D9-9D4D-E710D11704E9}" presName="childTextArrow" presStyleLbl="fgAccFollowNode1" presStyleIdx="2" presStyleCnt="4">
        <dgm:presLayoutVars>
          <dgm:bulletEnabled val="1"/>
        </dgm:presLayoutVars>
      </dgm:prSet>
      <dgm:spPr/>
    </dgm:pt>
    <dgm:pt modelId="{2F848502-C1ED-4600-B45D-E70C3FB75DE0}" type="pres">
      <dgm:prSet presAssocID="{9C64979B-E5CC-492A-B424-828AC2E1F5AE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189BF800-708A-4242-BB4C-04C1E79C48F1}" srcId="{9E1A569D-C1CA-4BFA-B61F-6BA4B60446BC}" destId="{9C64979B-E5CC-492A-B424-828AC2E1F5AE}" srcOrd="3" destOrd="0" parTransId="{9DC8D99F-9C34-4B5C-B6EB-A86D67F018E3}" sibTransId="{23E4E843-E263-4277-BAC9-CDA38573F914}"/>
    <dgm:cxn modelId="{BCDDAF21-5108-4981-AE51-D81F382CC908}" srcId="{7E674D81-7810-4868-8073-4C529806628E}" destId="{9E1A569D-C1CA-4BFA-B61F-6BA4B60446BC}" srcOrd="0" destOrd="0" parTransId="{7E6304BB-2EDE-41BA-9116-E26ACD645737}" sibTransId="{21D2B0D9-F6E7-4C40-A7FA-E1BD9C4A3F0F}"/>
    <dgm:cxn modelId="{3DB18F24-1C1C-4941-BF8A-EC17D2573E35}" type="presOf" srcId="{5CE1724D-7138-4BC1-BBFE-C8D851F40591}" destId="{5A85677E-EFBA-4092-B541-D44279F65828}" srcOrd="0" destOrd="0" presId="urn:microsoft.com/office/officeart/2005/8/layout/process4"/>
    <dgm:cxn modelId="{4B0B945B-90B1-4112-B6E8-5FCF50D90316}" type="presOf" srcId="{9C64979B-E5CC-492A-B424-828AC2E1F5AE}" destId="{2F848502-C1ED-4600-B45D-E70C3FB75DE0}" srcOrd="0" destOrd="0" presId="urn:microsoft.com/office/officeart/2005/8/layout/process4"/>
    <dgm:cxn modelId="{3123514D-3BC2-41C2-9908-846035085FC4}" srcId="{7E674D81-7810-4868-8073-4C529806628E}" destId="{E6371EEF-6739-403D-A0DE-2AC53FDE8098}" srcOrd="1" destOrd="0" parTransId="{9B78CC6C-49B5-4DF4-B564-0E98452A4F1C}" sibTransId="{C674845B-68DB-434B-AD10-42A38DE1FE4C}"/>
    <dgm:cxn modelId="{0AA2C96D-67C7-45EE-98B9-AB30D5EEA1E4}" srcId="{9E1A569D-C1CA-4BFA-B61F-6BA4B60446BC}" destId="{09F31245-6647-41D9-9D4D-E710D11704E9}" srcOrd="2" destOrd="0" parTransId="{49963855-ECB3-418A-99E7-A086FC448FF0}" sibTransId="{7F7F4A05-0FBC-407C-87A5-3F7B48AA3B74}"/>
    <dgm:cxn modelId="{551C6459-C389-4183-B901-436CB0C6CF28}" type="presOf" srcId="{9E1A569D-C1CA-4BFA-B61F-6BA4B60446BC}" destId="{152F2BBC-26A9-4B39-9B54-BF7B006941F1}" srcOrd="1" destOrd="0" presId="urn:microsoft.com/office/officeart/2005/8/layout/process4"/>
    <dgm:cxn modelId="{78E015A9-FB70-4ADD-9C06-00CAF5715D7B}" type="presOf" srcId="{09F31245-6647-41D9-9D4D-E710D11704E9}" destId="{00FFAA3F-455E-454F-9906-3D32E02E0C90}" srcOrd="0" destOrd="0" presId="urn:microsoft.com/office/officeart/2005/8/layout/process4"/>
    <dgm:cxn modelId="{822C76A9-90B0-4A8F-935D-157288D30878}" type="presOf" srcId="{F99109A3-7C3B-4D37-AAD4-213FF309E0D6}" destId="{F68052C3-B064-4ED4-9431-F447C5FE26AA}" srcOrd="0" destOrd="0" presId="urn:microsoft.com/office/officeart/2005/8/layout/process4"/>
    <dgm:cxn modelId="{B4097DBD-DE8D-487A-AEA1-C9E6CDC08558}" type="presOf" srcId="{E6371EEF-6739-403D-A0DE-2AC53FDE8098}" destId="{F5781D7A-6185-4DC3-A82C-5C740B604969}" srcOrd="0" destOrd="0" presId="urn:microsoft.com/office/officeart/2005/8/layout/process4"/>
    <dgm:cxn modelId="{2D477ACA-1AB7-48C6-AEAC-62BA1EF5F5D5}" srcId="{9E1A569D-C1CA-4BFA-B61F-6BA4B60446BC}" destId="{F99109A3-7C3B-4D37-AAD4-213FF309E0D6}" srcOrd="0" destOrd="0" parTransId="{12571069-AFC7-4B9E-8A82-8715F40A1C30}" sibTransId="{023958BC-48A2-496F-8417-7EDF928BD964}"/>
    <dgm:cxn modelId="{FF1738E9-A862-44C4-AF1C-E54A571ABCCF}" type="presOf" srcId="{9E1A569D-C1CA-4BFA-B61F-6BA4B60446BC}" destId="{49BD3E64-A33C-41B7-B004-88BE1FC3FB4E}" srcOrd="0" destOrd="0" presId="urn:microsoft.com/office/officeart/2005/8/layout/process4"/>
    <dgm:cxn modelId="{9F0C8AEB-389E-41CE-AFAD-FC5B8CA7C3F0}" srcId="{9E1A569D-C1CA-4BFA-B61F-6BA4B60446BC}" destId="{5CE1724D-7138-4BC1-BBFE-C8D851F40591}" srcOrd="1" destOrd="0" parTransId="{F99DC765-7D5D-4601-9D04-A41C9DB1AAEA}" sibTransId="{69F72A1C-F1AF-4ACB-8058-0E30D22B6658}"/>
    <dgm:cxn modelId="{11D679EE-A8C8-427C-B0CA-9D2FC51E5038}" type="presOf" srcId="{7E674D81-7810-4868-8073-4C529806628E}" destId="{B8154EA0-2A80-4AC9-8DDC-A20701C36AFB}" srcOrd="0" destOrd="0" presId="urn:microsoft.com/office/officeart/2005/8/layout/process4"/>
    <dgm:cxn modelId="{987EA535-D301-4905-BB08-4B96D61BFD70}" type="presParOf" srcId="{B8154EA0-2A80-4AC9-8DDC-A20701C36AFB}" destId="{7616493F-1EE0-460E-A5C1-BBDBA7FF5AFF}" srcOrd="0" destOrd="0" presId="urn:microsoft.com/office/officeart/2005/8/layout/process4"/>
    <dgm:cxn modelId="{644ED348-DBEA-4092-B37A-E7EB0FD0F1E3}" type="presParOf" srcId="{7616493F-1EE0-460E-A5C1-BBDBA7FF5AFF}" destId="{F5781D7A-6185-4DC3-A82C-5C740B604969}" srcOrd="0" destOrd="0" presId="urn:microsoft.com/office/officeart/2005/8/layout/process4"/>
    <dgm:cxn modelId="{2261EC71-C708-4EE5-8ED4-F63AFE734A76}" type="presParOf" srcId="{B8154EA0-2A80-4AC9-8DDC-A20701C36AFB}" destId="{5FC1D523-CEF7-492E-AAF3-09AC74F7C251}" srcOrd="1" destOrd="0" presId="urn:microsoft.com/office/officeart/2005/8/layout/process4"/>
    <dgm:cxn modelId="{6063B550-5255-4C8E-8CDF-E37494EEC25C}" type="presParOf" srcId="{B8154EA0-2A80-4AC9-8DDC-A20701C36AFB}" destId="{499C2D1D-D5CA-4D72-B1D2-7F2211B2A311}" srcOrd="2" destOrd="0" presId="urn:microsoft.com/office/officeart/2005/8/layout/process4"/>
    <dgm:cxn modelId="{FD0C07AB-8770-4EC9-BEC2-DF13481EF358}" type="presParOf" srcId="{499C2D1D-D5CA-4D72-B1D2-7F2211B2A311}" destId="{49BD3E64-A33C-41B7-B004-88BE1FC3FB4E}" srcOrd="0" destOrd="0" presId="urn:microsoft.com/office/officeart/2005/8/layout/process4"/>
    <dgm:cxn modelId="{4AB6D1B4-F719-4437-9EEA-428CC7CF792D}" type="presParOf" srcId="{499C2D1D-D5CA-4D72-B1D2-7F2211B2A311}" destId="{152F2BBC-26A9-4B39-9B54-BF7B006941F1}" srcOrd="1" destOrd="0" presId="urn:microsoft.com/office/officeart/2005/8/layout/process4"/>
    <dgm:cxn modelId="{DDED4F0E-6A2A-4CA6-9812-F4F3848C060F}" type="presParOf" srcId="{499C2D1D-D5CA-4D72-B1D2-7F2211B2A311}" destId="{AAAB449C-D4CC-43E1-A3B1-79B0844BCBA6}" srcOrd="2" destOrd="0" presId="urn:microsoft.com/office/officeart/2005/8/layout/process4"/>
    <dgm:cxn modelId="{9E685821-08CF-4C87-AC58-FE911A593925}" type="presParOf" srcId="{AAAB449C-D4CC-43E1-A3B1-79B0844BCBA6}" destId="{F68052C3-B064-4ED4-9431-F447C5FE26AA}" srcOrd="0" destOrd="0" presId="urn:microsoft.com/office/officeart/2005/8/layout/process4"/>
    <dgm:cxn modelId="{06E82CC5-358C-4B3A-ABA5-6E30E4C3BB6C}" type="presParOf" srcId="{AAAB449C-D4CC-43E1-A3B1-79B0844BCBA6}" destId="{5A85677E-EFBA-4092-B541-D44279F65828}" srcOrd="1" destOrd="0" presId="urn:microsoft.com/office/officeart/2005/8/layout/process4"/>
    <dgm:cxn modelId="{7D3CC66A-0C7A-41B1-A09A-D50D4F498410}" type="presParOf" srcId="{AAAB449C-D4CC-43E1-A3B1-79B0844BCBA6}" destId="{00FFAA3F-455E-454F-9906-3D32E02E0C90}" srcOrd="2" destOrd="0" presId="urn:microsoft.com/office/officeart/2005/8/layout/process4"/>
    <dgm:cxn modelId="{323A1EB3-60AD-4D7D-B49E-F8B1C77A927F}" type="presParOf" srcId="{AAAB449C-D4CC-43E1-A3B1-79B0844BCBA6}" destId="{2F848502-C1ED-4600-B45D-E70C3FB75DE0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85BA3F-5AED-4E21-8B80-7F06E85B245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D2832-E2F6-4F91-B601-8AB49322C2CA}">
      <dgm:prSet/>
      <dgm:spPr/>
      <dgm:t>
        <a:bodyPr/>
        <a:lstStyle/>
        <a:p>
          <a:pPr rtl="0"/>
          <a:r>
            <a:rPr lang="en-US" b="1"/>
            <a:t> Interactive Components</a:t>
          </a:r>
          <a:r>
            <a:rPr lang="en-US"/>
            <a:t>:</a:t>
          </a:r>
          <a:r>
            <a:rPr lang="en-US">
              <a:latin typeface="Walbaum Display Light"/>
            </a:rPr>
            <a:t> </a:t>
          </a:r>
          <a:r>
            <a:rPr lang="en-US"/>
            <a:t> Real-time asset monitoring</a:t>
          </a:r>
          <a:r>
            <a:rPr lang="en-US">
              <a:latin typeface="Walbaum Display Light"/>
            </a:rPr>
            <a:t> </a:t>
          </a:r>
          <a:r>
            <a:rPr lang="en-US"/>
            <a:t> Dynamic filtering and search</a:t>
          </a:r>
          <a:r>
            <a:rPr lang="en-US">
              <a:latin typeface="Walbaum Display Light"/>
            </a:rPr>
            <a:t> </a:t>
          </a:r>
          <a:r>
            <a:rPr lang="en-US"/>
            <a:t> Risk score visualization</a:t>
          </a:r>
          <a:r>
            <a:rPr lang="en-US">
              <a:latin typeface="Walbaum Display Light"/>
            </a:rPr>
            <a:t> </a:t>
          </a:r>
          <a:r>
            <a:rPr lang="en-US"/>
            <a:t> Vulnerability trends graphs</a:t>
          </a:r>
          <a:r>
            <a:rPr lang="en-US">
              <a:latin typeface="Walbaum Display Light"/>
            </a:rPr>
            <a:t> </a:t>
          </a:r>
          <a:r>
            <a:rPr lang="en-US"/>
            <a:t> Threat severity </a:t>
          </a:r>
          <a:r>
            <a:rPr lang="en-US" b="0">
              <a:latin typeface="Walbaum Display Light"/>
            </a:rPr>
            <a:t>distributions</a:t>
          </a:r>
        </a:p>
      </dgm:t>
    </dgm:pt>
    <dgm:pt modelId="{F58DFD8B-1336-4882-80DE-341B3697F1D4}" type="parTrans" cxnId="{B399A29F-B936-46AC-85E4-030A337BCEF2}">
      <dgm:prSet/>
      <dgm:spPr/>
      <dgm:t>
        <a:bodyPr/>
        <a:lstStyle/>
        <a:p>
          <a:endParaRPr lang="en-US"/>
        </a:p>
      </dgm:t>
    </dgm:pt>
    <dgm:pt modelId="{43FC6578-FC63-4DFE-8D56-A9CC9EB65B80}" type="sibTrans" cxnId="{B399A29F-B936-46AC-85E4-030A337BCEF2}">
      <dgm:prSet/>
      <dgm:spPr/>
      <dgm:t>
        <a:bodyPr/>
        <a:lstStyle/>
        <a:p>
          <a:endParaRPr lang="en-US"/>
        </a:p>
      </dgm:t>
    </dgm:pt>
    <dgm:pt modelId="{605C1411-1744-4136-8552-F8C45267626A}">
      <dgm:prSet phldr="0"/>
      <dgm:spPr/>
      <dgm:t>
        <a:bodyPr/>
        <a:lstStyle/>
        <a:p>
          <a:pPr rtl="0"/>
          <a:r>
            <a:rPr lang="en-US" b="1">
              <a:latin typeface="Walbaum Display Light"/>
            </a:rPr>
            <a:t> User</a:t>
          </a:r>
          <a:r>
            <a:rPr lang="en-US" b="1"/>
            <a:t> Actions</a:t>
          </a:r>
          <a:r>
            <a:rPr lang="en-US"/>
            <a:t>:</a:t>
          </a:r>
          <a:r>
            <a:rPr lang="en-US">
              <a:latin typeface="Walbaum Display Light"/>
            </a:rPr>
            <a:t> </a:t>
          </a:r>
          <a:r>
            <a:rPr lang="en-US"/>
            <a:t> Generate risk scores on-demand</a:t>
          </a:r>
          <a:r>
            <a:rPr lang="en-US">
              <a:latin typeface="Walbaum Display Light"/>
            </a:rPr>
            <a:t> </a:t>
          </a:r>
          <a:r>
            <a:rPr lang="en-US"/>
            <a:t> Filter assets by criticality View detailed threat reports Track mitigation progress</a:t>
          </a:r>
          <a:r>
            <a:rPr lang="en-US">
              <a:latin typeface="Walbaum Display Light"/>
            </a:rPr>
            <a:t> </a:t>
          </a:r>
          <a:r>
            <a:rPr lang="en-US"/>
            <a:t> Export analysis reports</a:t>
          </a:r>
        </a:p>
      </dgm:t>
    </dgm:pt>
    <dgm:pt modelId="{E8DC6334-AC52-449A-B283-FF264587FF07}" type="parTrans" cxnId="{2CDC11FE-EF75-4D69-9DD6-6F81CCE512C9}">
      <dgm:prSet/>
      <dgm:spPr/>
    </dgm:pt>
    <dgm:pt modelId="{4CC7D065-D08B-41A2-976B-0A4B184F58C5}" type="sibTrans" cxnId="{2CDC11FE-EF75-4D69-9DD6-6F81CCE512C9}">
      <dgm:prSet/>
      <dgm:spPr/>
    </dgm:pt>
    <dgm:pt modelId="{54F61F96-6FFF-4A6C-AD6E-CE4AB9B86F73}" type="pres">
      <dgm:prSet presAssocID="{9C85BA3F-5AED-4E21-8B80-7F06E85B24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3B492F-E0C9-4AF5-9F9D-7E16A39CF1D0}" type="pres">
      <dgm:prSet presAssocID="{DF7D2832-E2F6-4F91-B601-8AB49322C2CA}" presName="hierRoot1" presStyleCnt="0"/>
      <dgm:spPr/>
    </dgm:pt>
    <dgm:pt modelId="{3C5C13F9-CDF1-417B-A1E5-5E5216AFBF0D}" type="pres">
      <dgm:prSet presAssocID="{DF7D2832-E2F6-4F91-B601-8AB49322C2CA}" presName="composite" presStyleCnt="0"/>
      <dgm:spPr/>
    </dgm:pt>
    <dgm:pt modelId="{97783145-E42D-4616-B6E4-0052E619AF99}" type="pres">
      <dgm:prSet presAssocID="{DF7D2832-E2F6-4F91-B601-8AB49322C2CA}" presName="background" presStyleLbl="node0" presStyleIdx="0" presStyleCnt="2"/>
      <dgm:spPr/>
    </dgm:pt>
    <dgm:pt modelId="{C36B28D5-A4CA-49EC-9C13-B5DDB27A40D5}" type="pres">
      <dgm:prSet presAssocID="{DF7D2832-E2F6-4F91-B601-8AB49322C2CA}" presName="text" presStyleLbl="fgAcc0" presStyleIdx="0" presStyleCnt="2">
        <dgm:presLayoutVars>
          <dgm:chPref val="3"/>
        </dgm:presLayoutVars>
      </dgm:prSet>
      <dgm:spPr/>
    </dgm:pt>
    <dgm:pt modelId="{1D839C4D-FA25-439F-A941-5A57DA6A17BD}" type="pres">
      <dgm:prSet presAssocID="{DF7D2832-E2F6-4F91-B601-8AB49322C2CA}" presName="hierChild2" presStyleCnt="0"/>
      <dgm:spPr/>
    </dgm:pt>
    <dgm:pt modelId="{2369B34E-8FA4-4588-A1F0-682B740A10B6}" type="pres">
      <dgm:prSet presAssocID="{605C1411-1744-4136-8552-F8C45267626A}" presName="hierRoot1" presStyleCnt="0"/>
      <dgm:spPr/>
    </dgm:pt>
    <dgm:pt modelId="{1766EF15-9218-45C6-BC7E-ED14B7FA893D}" type="pres">
      <dgm:prSet presAssocID="{605C1411-1744-4136-8552-F8C45267626A}" presName="composite" presStyleCnt="0"/>
      <dgm:spPr/>
    </dgm:pt>
    <dgm:pt modelId="{7F1C3070-8C7C-47EF-8DD5-BFE6183BC97A}" type="pres">
      <dgm:prSet presAssocID="{605C1411-1744-4136-8552-F8C45267626A}" presName="background" presStyleLbl="node0" presStyleIdx="1" presStyleCnt="2"/>
      <dgm:spPr/>
    </dgm:pt>
    <dgm:pt modelId="{5B0F1ADB-301E-48CA-BC25-D820D0E6E29C}" type="pres">
      <dgm:prSet presAssocID="{605C1411-1744-4136-8552-F8C45267626A}" presName="text" presStyleLbl="fgAcc0" presStyleIdx="1" presStyleCnt="2">
        <dgm:presLayoutVars>
          <dgm:chPref val="3"/>
        </dgm:presLayoutVars>
      </dgm:prSet>
      <dgm:spPr/>
    </dgm:pt>
    <dgm:pt modelId="{81C99F3F-E400-498C-AF33-B7D8AB8BF173}" type="pres">
      <dgm:prSet presAssocID="{605C1411-1744-4136-8552-F8C45267626A}" presName="hierChild2" presStyleCnt="0"/>
      <dgm:spPr/>
    </dgm:pt>
  </dgm:ptLst>
  <dgm:cxnLst>
    <dgm:cxn modelId="{7306781F-8EF4-4040-8057-C738FF61B853}" type="presOf" srcId="{9C85BA3F-5AED-4E21-8B80-7F06E85B2458}" destId="{54F61F96-6FFF-4A6C-AD6E-CE4AB9B86F73}" srcOrd="0" destOrd="0" presId="urn:microsoft.com/office/officeart/2005/8/layout/hierarchy1"/>
    <dgm:cxn modelId="{5513608C-33D4-4E3A-8FA4-271587D6EF79}" type="presOf" srcId="{DF7D2832-E2F6-4F91-B601-8AB49322C2CA}" destId="{C36B28D5-A4CA-49EC-9C13-B5DDB27A40D5}" srcOrd="0" destOrd="0" presId="urn:microsoft.com/office/officeart/2005/8/layout/hierarchy1"/>
    <dgm:cxn modelId="{B399A29F-B936-46AC-85E4-030A337BCEF2}" srcId="{9C85BA3F-5AED-4E21-8B80-7F06E85B2458}" destId="{DF7D2832-E2F6-4F91-B601-8AB49322C2CA}" srcOrd="0" destOrd="0" parTransId="{F58DFD8B-1336-4882-80DE-341B3697F1D4}" sibTransId="{43FC6578-FC63-4DFE-8D56-A9CC9EB65B80}"/>
    <dgm:cxn modelId="{7B4EC8D8-6A30-4FF2-87BD-0AE91D0DB33B}" type="presOf" srcId="{605C1411-1744-4136-8552-F8C45267626A}" destId="{5B0F1ADB-301E-48CA-BC25-D820D0E6E29C}" srcOrd="0" destOrd="0" presId="urn:microsoft.com/office/officeart/2005/8/layout/hierarchy1"/>
    <dgm:cxn modelId="{2CDC11FE-EF75-4D69-9DD6-6F81CCE512C9}" srcId="{9C85BA3F-5AED-4E21-8B80-7F06E85B2458}" destId="{605C1411-1744-4136-8552-F8C45267626A}" srcOrd="1" destOrd="0" parTransId="{E8DC6334-AC52-449A-B283-FF264587FF07}" sibTransId="{4CC7D065-D08B-41A2-976B-0A4B184F58C5}"/>
    <dgm:cxn modelId="{C775B922-81F8-4B99-85DB-BA648CB027B4}" type="presParOf" srcId="{54F61F96-6FFF-4A6C-AD6E-CE4AB9B86F73}" destId="{133B492F-E0C9-4AF5-9F9D-7E16A39CF1D0}" srcOrd="0" destOrd="0" presId="urn:microsoft.com/office/officeart/2005/8/layout/hierarchy1"/>
    <dgm:cxn modelId="{2024B14A-79BE-4C26-9DD4-360551EAF124}" type="presParOf" srcId="{133B492F-E0C9-4AF5-9F9D-7E16A39CF1D0}" destId="{3C5C13F9-CDF1-417B-A1E5-5E5216AFBF0D}" srcOrd="0" destOrd="0" presId="urn:microsoft.com/office/officeart/2005/8/layout/hierarchy1"/>
    <dgm:cxn modelId="{68727FA2-0C7B-41EA-A448-305626DC6528}" type="presParOf" srcId="{3C5C13F9-CDF1-417B-A1E5-5E5216AFBF0D}" destId="{97783145-E42D-4616-B6E4-0052E619AF99}" srcOrd="0" destOrd="0" presId="urn:microsoft.com/office/officeart/2005/8/layout/hierarchy1"/>
    <dgm:cxn modelId="{30D3C8F8-650C-47F8-80B6-0D804713AB0D}" type="presParOf" srcId="{3C5C13F9-CDF1-417B-A1E5-5E5216AFBF0D}" destId="{C36B28D5-A4CA-49EC-9C13-B5DDB27A40D5}" srcOrd="1" destOrd="0" presId="urn:microsoft.com/office/officeart/2005/8/layout/hierarchy1"/>
    <dgm:cxn modelId="{11B332CD-DCD0-40FF-84F6-89F3F61C6729}" type="presParOf" srcId="{133B492F-E0C9-4AF5-9F9D-7E16A39CF1D0}" destId="{1D839C4D-FA25-439F-A941-5A57DA6A17BD}" srcOrd="1" destOrd="0" presId="urn:microsoft.com/office/officeart/2005/8/layout/hierarchy1"/>
    <dgm:cxn modelId="{4B8DF3D7-3DC8-4803-A28E-1FFE6C0A29CE}" type="presParOf" srcId="{54F61F96-6FFF-4A6C-AD6E-CE4AB9B86F73}" destId="{2369B34E-8FA4-4588-A1F0-682B740A10B6}" srcOrd="1" destOrd="0" presId="urn:microsoft.com/office/officeart/2005/8/layout/hierarchy1"/>
    <dgm:cxn modelId="{97761883-0599-409A-98A5-C30C6DA85FDB}" type="presParOf" srcId="{2369B34E-8FA4-4588-A1F0-682B740A10B6}" destId="{1766EF15-9218-45C6-BC7E-ED14B7FA893D}" srcOrd="0" destOrd="0" presId="urn:microsoft.com/office/officeart/2005/8/layout/hierarchy1"/>
    <dgm:cxn modelId="{D8A9413B-4E81-4837-AEC1-874498E8663F}" type="presParOf" srcId="{1766EF15-9218-45C6-BC7E-ED14B7FA893D}" destId="{7F1C3070-8C7C-47EF-8DD5-BFE6183BC97A}" srcOrd="0" destOrd="0" presId="urn:microsoft.com/office/officeart/2005/8/layout/hierarchy1"/>
    <dgm:cxn modelId="{33DE2B2A-17C4-4F41-8453-D9C53ABB5EE0}" type="presParOf" srcId="{1766EF15-9218-45C6-BC7E-ED14B7FA893D}" destId="{5B0F1ADB-301E-48CA-BC25-D820D0E6E29C}" srcOrd="1" destOrd="0" presId="urn:microsoft.com/office/officeart/2005/8/layout/hierarchy1"/>
    <dgm:cxn modelId="{30791D00-5127-4832-8F63-8E4214A68629}" type="presParOf" srcId="{2369B34E-8FA4-4588-A1F0-682B740A10B6}" destId="{81C99F3F-E400-498C-AF33-B7D8AB8BF1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4C690DF-9373-483B-AD4A-000A0409018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A8CF1B-A7E6-4F33-B5D1-C602AB0A98A9}">
      <dgm:prSet/>
      <dgm:spPr/>
      <dgm:t>
        <a:bodyPr/>
        <a:lstStyle/>
        <a:p>
          <a:pPr>
            <a:defRPr b="1"/>
          </a:pPr>
          <a:r>
            <a:rPr lang="en-US"/>
            <a:t>🧪 </a:t>
          </a:r>
          <a:r>
            <a:rPr lang="en-US" b="1"/>
            <a:t>Unit Tests</a:t>
          </a:r>
          <a:r>
            <a:rPr lang="en-US"/>
            <a:t>: Flask service modules with pytest</a:t>
          </a:r>
        </a:p>
      </dgm:t>
    </dgm:pt>
    <dgm:pt modelId="{0F19D2BA-7870-4A63-B68D-1B1EA8C7E91F}" type="parTrans" cxnId="{2A56E132-B310-42CB-8BF2-BF5F703E50FC}">
      <dgm:prSet/>
      <dgm:spPr/>
      <dgm:t>
        <a:bodyPr/>
        <a:lstStyle/>
        <a:p>
          <a:endParaRPr lang="en-US"/>
        </a:p>
      </dgm:t>
    </dgm:pt>
    <dgm:pt modelId="{6B3A464C-E4C1-4D88-B5C5-EEF97A56C962}" type="sibTrans" cxnId="{2A56E132-B310-42CB-8BF2-BF5F703E50FC}">
      <dgm:prSet/>
      <dgm:spPr/>
      <dgm:t>
        <a:bodyPr/>
        <a:lstStyle/>
        <a:p>
          <a:endParaRPr lang="en-US"/>
        </a:p>
      </dgm:t>
    </dgm:pt>
    <dgm:pt modelId="{C4057088-236F-4F31-AB99-A630E2FD7211}">
      <dgm:prSet/>
      <dgm:spPr/>
      <dgm:t>
        <a:bodyPr/>
        <a:lstStyle/>
        <a:p>
          <a:pPr>
            <a:defRPr b="1"/>
          </a:pPr>
          <a:r>
            <a:rPr lang="en-US"/>
            <a:t>🔄 </a:t>
          </a:r>
          <a:r>
            <a:rPr lang="en-US" b="1"/>
            <a:t>Integration Tests</a:t>
          </a:r>
          <a:r>
            <a:rPr lang="en-US"/>
            <a:t>: API → OSINT → Database flow</a:t>
          </a:r>
        </a:p>
      </dgm:t>
    </dgm:pt>
    <dgm:pt modelId="{ECDE99BA-38AC-4B92-AF20-8AA7249A1FC9}" type="parTrans" cxnId="{D21F9907-13B6-40AC-A0C1-C027763873D6}">
      <dgm:prSet/>
      <dgm:spPr/>
      <dgm:t>
        <a:bodyPr/>
        <a:lstStyle/>
        <a:p>
          <a:endParaRPr lang="en-US"/>
        </a:p>
      </dgm:t>
    </dgm:pt>
    <dgm:pt modelId="{12B29D3E-9DE7-441D-AE3F-9A408B8CB94A}" type="sibTrans" cxnId="{D21F9907-13B6-40AC-A0C1-C027763873D6}">
      <dgm:prSet/>
      <dgm:spPr/>
      <dgm:t>
        <a:bodyPr/>
        <a:lstStyle/>
        <a:p>
          <a:endParaRPr lang="en-US"/>
        </a:p>
      </dgm:t>
    </dgm:pt>
    <dgm:pt modelId="{2042ACCD-D5FC-4E8E-808D-A8803B8C2965}">
      <dgm:prSet/>
      <dgm:spPr/>
      <dgm:t>
        <a:bodyPr/>
        <a:lstStyle/>
        <a:p>
          <a:pPr>
            <a:defRPr b="1"/>
          </a:pPr>
          <a:r>
            <a:rPr lang="en-US"/>
            <a:t>👥 </a:t>
          </a:r>
          <a:r>
            <a:rPr lang="en-US" b="1"/>
            <a:t>UI Testing</a:t>
          </a:r>
          <a:r>
            <a:rPr lang="en-US"/>
            <a:t>: Manual browser testing and validation</a:t>
          </a:r>
        </a:p>
      </dgm:t>
    </dgm:pt>
    <dgm:pt modelId="{CBB92609-76E1-4EE6-A073-0F38F327DCDE}" type="parTrans" cxnId="{4C8DD76D-892A-462F-AA42-0E9B452DB7EC}">
      <dgm:prSet/>
      <dgm:spPr/>
      <dgm:t>
        <a:bodyPr/>
        <a:lstStyle/>
        <a:p>
          <a:endParaRPr lang="en-US"/>
        </a:p>
      </dgm:t>
    </dgm:pt>
    <dgm:pt modelId="{89A163FE-D231-4796-9B3C-BCE9C352A70F}" type="sibTrans" cxnId="{4C8DD76D-892A-462F-AA42-0E9B452DB7EC}">
      <dgm:prSet/>
      <dgm:spPr/>
      <dgm:t>
        <a:bodyPr/>
        <a:lstStyle/>
        <a:p>
          <a:endParaRPr lang="en-US"/>
        </a:p>
      </dgm:t>
    </dgm:pt>
    <dgm:pt modelId="{43ED6B69-669D-4707-847E-E5C7C8E67242}">
      <dgm:prSet/>
      <dgm:spPr/>
      <dgm:t>
        <a:bodyPr/>
        <a:lstStyle/>
        <a:p>
          <a:pPr>
            <a:defRPr b="1"/>
          </a:pPr>
          <a:r>
            <a:rPr lang="en-US" b="1"/>
            <a:t>Coverage Areas</a:t>
          </a:r>
          <a:r>
            <a:rPr lang="en-US"/>
            <a:t>: </a:t>
          </a:r>
        </a:p>
      </dgm:t>
    </dgm:pt>
    <dgm:pt modelId="{CD673175-9CB1-4EC8-92D0-0AAF6A73780A}" type="parTrans" cxnId="{5C591612-C4F4-43C1-86CF-16B8FD2EC444}">
      <dgm:prSet/>
      <dgm:spPr/>
      <dgm:t>
        <a:bodyPr/>
        <a:lstStyle/>
        <a:p>
          <a:endParaRPr lang="en-US"/>
        </a:p>
      </dgm:t>
    </dgm:pt>
    <dgm:pt modelId="{B66E5E7A-1CE3-4470-A861-BD68B0862542}" type="sibTrans" cxnId="{5C591612-C4F4-43C1-86CF-16B8FD2EC444}">
      <dgm:prSet/>
      <dgm:spPr/>
      <dgm:t>
        <a:bodyPr/>
        <a:lstStyle/>
        <a:p>
          <a:endParaRPr lang="en-US"/>
        </a:p>
      </dgm:t>
    </dgm:pt>
    <dgm:pt modelId="{8015B534-3A35-4143-989E-7564559444C3}">
      <dgm:prSet/>
      <dgm:spPr/>
      <dgm:t>
        <a:bodyPr/>
        <a:lstStyle/>
        <a:p>
          <a:pPr>
            <a:defRPr b="1"/>
          </a:pPr>
          <a:r>
            <a:rPr lang="en-US"/>
            <a:t>• API endpoint responses </a:t>
          </a:r>
        </a:p>
      </dgm:t>
    </dgm:pt>
    <dgm:pt modelId="{399860A5-AD98-4E67-B4A1-A987621C6927}" type="parTrans" cxnId="{CDEF5A41-76B4-4715-A806-2B7D310BF587}">
      <dgm:prSet/>
      <dgm:spPr/>
      <dgm:t>
        <a:bodyPr/>
        <a:lstStyle/>
        <a:p>
          <a:endParaRPr lang="en-US"/>
        </a:p>
      </dgm:t>
    </dgm:pt>
    <dgm:pt modelId="{A7039B94-837C-4D7B-B836-E0D4CBAD9159}" type="sibTrans" cxnId="{CDEF5A41-76B4-4715-A806-2B7D310BF587}">
      <dgm:prSet/>
      <dgm:spPr/>
      <dgm:t>
        <a:bodyPr/>
        <a:lstStyle/>
        <a:p>
          <a:endParaRPr lang="en-US"/>
        </a:p>
      </dgm:t>
    </dgm:pt>
    <dgm:pt modelId="{3FDC8FF8-3B59-4F69-BC34-EAAB9AE1A4DE}">
      <dgm:prSet/>
      <dgm:spPr/>
      <dgm:t>
        <a:bodyPr/>
        <a:lstStyle/>
        <a:p>
          <a:pPr>
            <a:defRPr b="1"/>
          </a:pPr>
          <a:r>
            <a:rPr lang="en-US"/>
            <a:t>• Database operations </a:t>
          </a:r>
        </a:p>
      </dgm:t>
    </dgm:pt>
    <dgm:pt modelId="{B2B50D8B-E212-4BB9-B74D-2DF1BD252CAD}" type="parTrans" cxnId="{AF10991E-C29A-422C-94AC-3297698848AF}">
      <dgm:prSet/>
      <dgm:spPr/>
      <dgm:t>
        <a:bodyPr/>
        <a:lstStyle/>
        <a:p>
          <a:endParaRPr lang="en-US"/>
        </a:p>
      </dgm:t>
    </dgm:pt>
    <dgm:pt modelId="{A8147A1E-0451-47CF-BA49-5AE7C7E8A398}" type="sibTrans" cxnId="{AF10991E-C29A-422C-94AC-3297698848AF}">
      <dgm:prSet/>
      <dgm:spPr/>
      <dgm:t>
        <a:bodyPr/>
        <a:lstStyle/>
        <a:p>
          <a:endParaRPr lang="en-US"/>
        </a:p>
      </dgm:t>
    </dgm:pt>
    <dgm:pt modelId="{BAFED51D-781D-49A3-B1E7-11FB83C1AC3D}">
      <dgm:prSet/>
      <dgm:spPr/>
      <dgm:t>
        <a:bodyPr/>
        <a:lstStyle/>
        <a:p>
          <a:pPr>
            <a:defRPr b="1"/>
          </a:pPr>
          <a:r>
            <a:rPr lang="en-US"/>
            <a:t>• OSINT API integrations </a:t>
          </a:r>
        </a:p>
      </dgm:t>
    </dgm:pt>
    <dgm:pt modelId="{430E7110-48E1-434F-A6B9-84DB370F50FE}" type="parTrans" cxnId="{C9577E04-39EF-42EE-BAED-B71BB3CCF397}">
      <dgm:prSet/>
      <dgm:spPr/>
      <dgm:t>
        <a:bodyPr/>
        <a:lstStyle/>
        <a:p>
          <a:endParaRPr lang="en-US"/>
        </a:p>
      </dgm:t>
    </dgm:pt>
    <dgm:pt modelId="{F227F4D2-7FBA-4C86-B71E-538D227405DC}" type="sibTrans" cxnId="{C9577E04-39EF-42EE-BAED-B71BB3CCF397}">
      <dgm:prSet/>
      <dgm:spPr/>
      <dgm:t>
        <a:bodyPr/>
        <a:lstStyle/>
        <a:p>
          <a:endParaRPr lang="en-US"/>
        </a:p>
      </dgm:t>
    </dgm:pt>
    <dgm:pt modelId="{F6A5D271-8DD1-4407-9679-93D889B00735}">
      <dgm:prSet/>
      <dgm:spPr/>
      <dgm:t>
        <a:bodyPr/>
        <a:lstStyle/>
        <a:p>
          <a:pPr>
            <a:defRPr b="1"/>
          </a:pPr>
          <a:r>
            <a:rPr lang="en-US"/>
            <a:t>• Risk score calculations </a:t>
          </a:r>
        </a:p>
      </dgm:t>
    </dgm:pt>
    <dgm:pt modelId="{DA1D1366-92A9-47E3-AD9E-668E9DA3F378}" type="parTrans" cxnId="{842C9473-AB64-40AD-8217-D06E60511998}">
      <dgm:prSet/>
      <dgm:spPr/>
      <dgm:t>
        <a:bodyPr/>
        <a:lstStyle/>
        <a:p>
          <a:endParaRPr lang="en-US"/>
        </a:p>
      </dgm:t>
    </dgm:pt>
    <dgm:pt modelId="{9E557D03-13E3-4FF7-A6F9-03EE97739B09}" type="sibTrans" cxnId="{842C9473-AB64-40AD-8217-D06E60511998}">
      <dgm:prSet/>
      <dgm:spPr/>
      <dgm:t>
        <a:bodyPr/>
        <a:lstStyle/>
        <a:p>
          <a:endParaRPr lang="en-US"/>
        </a:p>
      </dgm:t>
    </dgm:pt>
    <dgm:pt modelId="{5A1DF63F-AA38-4F01-AF7E-2B53B1E77413}">
      <dgm:prSet/>
      <dgm:spPr/>
      <dgm:t>
        <a:bodyPr/>
        <a:lstStyle/>
        <a:p>
          <a:pPr>
            <a:defRPr b="1"/>
          </a:pPr>
          <a:r>
            <a:rPr lang="en-US"/>
            <a:t>• Frontend data visualization</a:t>
          </a:r>
        </a:p>
      </dgm:t>
    </dgm:pt>
    <dgm:pt modelId="{333BC5F8-9859-4577-B6F4-04EA50F5928D}" type="parTrans" cxnId="{B6610C38-10E8-455B-9090-0C4B09FC3E99}">
      <dgm:prSet/>
      <dgm:spPr/>
      <dgm:t>
        <a:bodyPr/>
        <a:lstStyle/>
        <a:p>
          <a:endParaRPr lang="en-US"/>
        </a:p>
      </dgm:t>
    </dgm:pt>
    <dgm:pt modelId="{2A8F9A88-15C2-44FB-A743-12D9A5AB2372}" type="sibTrans" cxnId="{B6610C38-10E8-455B-9090-0C4B09FC3E99}">
      <dgm:prSet/>
      <dgm:spPr/>
      <dgm:t>
        <a:bodyPr/>
        <a:lstStyle/>
        <a:p>
          <a:endParaRPr lang="en-US"/>
        </a:p>
      </dgm:t>
    </dgm:pt>
    <dgm:pt modelId="{CAE745AA-5B3B-491B-B7C7-3D8D0C3F7217}" type="pres">
      <dgm:prSet presAssocID="{44C690DF-9373-483B-AD4A-000A04090186}" presName="root" presStyleCnt="0">
        <dgm:presLayoutVars>
          <dgm:dir/>
          <dgm:resizeHandles val="exact"/>
        </dgm:presLayoutVars>
      </dgm:prSet>
      <dgm:spPr/>
    </dgm:pt>
    <dgm:pt modelId="{AA6EA855-9764-4421-93B5-CE9FDF0FAF5B}" type="pres">
      <dgm:prSet presAssocID="{EFA8CF1B-A7E6-4F33-B5D1-C602AB0A98A9}" presName="compNode" presStyleCnt="0"/>
      <dgm:spPr/>
    </dgm:pt>
    <dgm:pt modelId="{3926D9C5-9CF1-49FC-B136-28D0A3021505}" type="pres">
      <dgm:prSet presAssocID="{EFA8CF1B-A7E6-4F33-B5D1-C602AB0A98A9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6DF2E91B-AD84-4A79-9E0C-3127A6D241E1}" type="pres">
      <dgm:prSet presAssocID="{EFA8CF1B-A7E6-4F33-B5D1-C602AB0A98A9}" presName="iconSpace" presStyleCnt="0"/>
      <dgm:spPr/>
    </dgm:pt>
    <dgm:pt modelId="{D6F3EDA4-A815-4885-8229-AD832E5D891D}" type="pres">
      <dgm:prSet presAssocID="{EFA8CF1B-A7E6-4F33-B5D1-C602AB0A98A9}" presName="parTx" presStyleLbl="revTx" presStyleIdx="0" presStyleCnt="18">
        <dgm:presLayoutVars>
          <dgm:chMax val="0"/>
          <dgm:chPref val="0"/>
        </dgm:presLayoutVars>
      </dgm:prSet>
      <dgm:spPr/>
    </dgm:pt>
    <dgm:pt modelId="{53829EE3-37F1-4A36-A409-5E5AA8352BB4}" type="pres">
      <dgm:prSet presAssocID="{EFA8CF1B-A7E6-4F33-B5D1-C602AB0A98A9}" presName="txSpace" presStyleCnt="0"/>
      <dgm:spPr/>
    </dgm:pt>
    <dgm:pt modelId="{AFF8BCBA-BB13-45E2-A520-A217B4E8BA85}" type="pres">
      <dgm:prSet presAssocID="{EFA8CF1B-A7E6-4F33-B5D1-C602AB0A98A9}" presName="desTx" presStyleLbl="revTx" presStyleIdx="1" presStyleCnt="18">
        <dgm:presLayoutVars/>
      </dgm:prSet>
      <dgm:spPr/>
    </dgm:pt>
    <dgm:pt modelId="{A53485B0-5BC5-4643-B664-D614BCE9BEFF}" type="pres">
      <dgm:prSet presAssocID="{6B3A464C-E4C1-4D88-B5C5-EEF97A56C962}" presName="sibTrans" presStyleCnt="0"/>
      <dgm:spPr/>
    </dgm:pt>
    <dgm:pt modelId="{3C39DFF2-D5EF-47ED-9905-BB809DCCD7DC}" type="pres">
      <dgm:prSet presAssocID="{C4057088-236F-4F31-AB99-A630E2FD7211}" presName="compNode" presStyleCnt="0"/>
      <dgm:spPr/>
    </dgm:pt>
    <dgm:pt modelId="{B28F1955-4DE6-4457-A059-24E753EAAAC7}" type="pres">
      <dgm:prSet presAssocID="{C4057088-236F-4F31-AB99-A630E2FD7211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B8DE030-FBAA-430E-B17F-3BB72A2E4946}" type="pres">
      <dgm:prSet presAssocID="{C4057088-236F-4F31-AB99-A630E2FD7211}" presName="iconSpace" presStyleCnt="0"/>
      <dgm:spPr/>
    </dgm:pt>
    <dgm:pt modelId="{FD28A12C-4C39-4E21-8A24-6A6D773BAC7B}" type="pres">
      <dgm:prSet presAssocID="{C4057088-236F-4F31-AB99-A630E2FD7211}" presName="parTx" presStyleLbl="revTx" presStyleIdx="2" presStyleCnt="18">
        <dgm:presLayoutVars>
          <dgm:chMax val="0"/>
          <dgm:chPref val="0"/>
        </dgm:presLayoutVars>
      </dgm:prSet>
      <dgm:spPr/>
    </dgm:pt>
    <dgm:pt modelId="{BB52ED9E-88D7-4340-94DC-3584C5D8F75F}" type="pres">
      <dgm:prSet presAssocID="{C4057088-236F-4F31-AB99-A630E2FD7211}" presName="txSpace" presStyleCnt="0"/>
      <dgm:spPr/>
    </dgm:pt>
    <dgm:pt modelId="{D330FC61-6C39-4B98-9BB4-B7E45788361A}" type="pres">
      <dgm:prSet presAssocID="{C4057088-236F-4F31-AB99-A630E2FD7211}" presName="desTx" presStyleLbl="revTx" presStyleIdx="3" presStyleCnt="18">
        <dgm:presLayoutVars/>
      </dgm:prSet>
      <dgm:spPr/>
    </dgm:pt>
    <dgm:pt modelId="{F3B711CD-2EE6-4C8E-A793-4DC50F0123ED}" type="pres">
      <dgm:prSet presAssocID="{12B29D3E-9DE7-441D-AE3F-9A408B8CB94A}" presName="sibTrans" presStyleCnt="0"/>
      <dgm:spPr/>
    </dgm:pt>
    <dgm:pt modelId="{365E2F70-82C1-43CA-A27B-3D8876B5BF65}" type="pres">
      <dgm:prSet presAssocID="{2042ACCD-D5FC-4E8E-808D-A8803B8C2965}" presName="compNode" presStyleCnt="0"/>
      <dgm:spPr/>
    </dgm:pt>
    <dgm:pt modelId="{206C49E1-F1B8-4650-8FB2-1DD18CD10016}" type="pres">
      <dgm:prSet presAssocID="{2042ACCD-D5FC-4E8E-808D-A8803B8C2965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E84C22-CEDD-4A19-AFEB-692725FB6A59}" type="pres">
      <dgm:prSet presAssocID="{2042ACCD-D5FC-4E8E-808D-A8803B8C2965}" presName="iconSpace" presStyleCnt="0"/>
      <dgm:spPr/>
    </dgm:pt>
    <dgm:pt modelId="{0D3839DD-AEFD-4F90-BCEB-C032C586DE0A}" type="pres">
      <dgm:prSet presAssocID="{2042ACCD-D5FC-4E8E-808D-A8803B8C2965}" presName="parTx" presStyleLbl="revTx" presStyleIdx="4" presStyleCnt="18">
        <dgm:presLayoutVars>
          <dgm:chMax val="0"/>
          <dgm:chPref val="0"/>
        </dgm:presLayoutVars>
      </dgm:prSet>
      <dgm:spPr/>
    </dgm:pt>
    <dgm:pt modelId="{CF19B34F-1B35-4B98-8402-06CE9276905B}" type="pres">
      <dgm:prSet presAssocID="{2042ACCD-D5FC-4E8E-808D-A8803B8C2965}" presName="txSpace" presStyleCnt="0"/>
      <dgm:spPr/>
    </dgm:pt>
    <dgm:pt modelId="{38B81A9F-7BE6-4658-9370-907C652944F8}" type="pres">
      <dgm:prSet presAssocID="{2042ACCD-D5FC-4E8E-808D-A8803B8C2965}" presName="desTx" presStyleLbl="revTx" presStyleIdx="5" presStyleCnt="18">
        <dgm:presLayoutVars/>
      </dgm:prSet>
      <dgm:spPr/>
    </dgm:pt>
    <dgm:pt modelId="{88B11C44-778E-4B05-9DA0-25BC89CA9292}" type="pres">
      <dgm:prSet presAssocID="{89A163FE-D231-4796-9B3C-BCE9C352A70F}" presName="sibTrans" presStyleCnt="0"/>
      <dgm:spPr/>
    </dgm:pt>
    <dgm:pt modelId="{D623544F-EB57-443D-A61C-41C41F6DE70D}" type="pres">
      <dgm:prSet presAssocID="{43ED6B69-669D-4707-847E-E5C7C8E67242}" presName="compNode" presStyleCnt="0"/>
      <dgm:spPr/>
    </dgm:pt>
    <dgm:pt modelId="{92E1D58A-2304-457F-A068-0DA10F32276B}" type="pres">
      <dgm:prSet presAssocID="{43ED6B69-669D-4707-847E-E5C7C8E67242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B97264-9B84-4E1F-8905-550ACB1AF061}" type="pres">
      <dgm:prSet presAssocID="{43ED6B69-669D-4707-847E-E5C7C8E67242}" presName="iconSpace" presStyleCnt="0"/>
      <dgm:spPr/>
    </dgm:pt>
    <dgm:pt modelId="{D59501B5-E178-4AF2-979B-5D013E2CB935}" type="pres">
      <dgm:prSet presAssocID="{43ED6B69-669D-4707-847E-E5C7C8E67242}" presName="parTx" presStyleLbl="revTx" presStyleIdx="6" presStyleCnt="18">
        <dgm:presLayoutVars>
          <dgm:chMax val="0"/>
          <dgm:chPref val="0"/>
        </dgm:presLayoutVars>
      </dgm:prSet>
      <dgm:spPr/>
    </dgm:pt>
    <dgm:pt modelId="{3440A914-8E0F-49AD-AB3A-6403D6140403}" type="pres">
      <dgm:prSet presAssocID="{43ED6B69-669D-4707-847E-E5C7C8E67242}" presName="txSpace" presStyleCnt="0"/>
      <dgm:spPr/>
    </dgm:pt>
    <dgm:pt modelId="{9D47D06E-886B-427A-8282-9248642B6446}" type="pres">
      <dgm:prSet presAssocID="{43ED6B69-669D-4707-847E-E5C7C8E67242}" presName="desTx" presStyleLbl="revTx" presStyleIdx="7" presStyleCnt="18">
        <dgm:presLayoutVars/>
      </dgm:prSet>
      <dgm:spPr/>
    </dgm:pt>
    <dgm:pt modelId="{6987C696-33AA-403A-BA48-3628F36F69E5}" type="pres">
      <dgm:prSet presAssocID="{B66E5E7A-1CE3-4470-A861-BD68B0862542}" presName="sibTrans" presStyleCnt="0"/>
      <dgm:spPr/>
    </dgm:pt>
    <dgm:pt modelId="{87A0A863-3E40-4D75-9284-681ED98D026A}" type="pres">
      <dgm:prSet presAssocID="{8015B534-3A35-4143-989E-7564559444C3}" presName="compNode" presStyleCnt="0"/>
      <dgm:spPr/>
    </dgm:pt>
    <dgm:pt modelId="{280B0E21-4D3A-4A1E-81E1-16765EFB0E91}" type="pres">
      <dgm:prSet presAssocID="{8015B534-3A35-4143-989E-7564559444C3}" presName="iconRect" presStyleLbl="node1" presStyleIdx="4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4D5527B-BBD0-440D-AD90-20798D279A52}" type="pres">
      <dgm:prSet presAssocID="{8015B534-3A35-4143-989E-7564559444C3}" presName="iconSpace" presStyleCnt="0"/>
      <dgm:spPr/>
    </dgm:pt>
    <dgm:pt modelId="{6A71E39F-E716-4C38-A0B6-B44A1D0866DE}" type="pres">
      <dgm:prSet presAssocID="{8015B534-3A35-4143-989E-7564559444C3}" presName="parTx" presStyleLbl="revTx" presStyleIdx="8" presStyleCnt="18">
        <dgm:presLayoutVars>
          <dgm:chMax val="0"/>
          <dgm:chPref val="0"/>
        </dgm:presLayoutVars>
      </dgm:prSet>
      <dgm:spPr/>
    </dgm:pt>
    <dgm:pt modelId="{B50AD5AC-B207-4D3D-B383-F55D51633EEB}" type="pres">
      <dgm:prSet presAssocID="{8015B534-3A35-4143-989E-7564559444C3}" presName="txSpace" presStyleCnt="0"/>
      <dgm:spPr/>
    </dgm:pt>
    <dgm:pt modelId="{74060752-79D1-4DEC-A8B4-EE9FC3AE6B88}" type="pres">
      <dgm:prSet presAssocID="{8015B534-3A35-4143-989E-7564559444C3}" presName="desTx" presStyleLbl="revTx" presStyleIdx="9" presStyleCnt="18">
        <dgm:presLayoutVars/>
      </dgm:prSet>
      <dgm:spPr/>
    </dgm:pt>
    <dgm:pt modelId="{128A5864-9E04-4655-99C1-E20517BD9373}" type="pres">
      <dgm:prSet presAssocID="{A7039B94-837C-4D7B-B836-E0D4CBAD9159}" presName="sibTrans" presStyleCnt="0"/>
      <dgm:spPr/>
    </dgm:pt>
    <dgm:pt modelId="{BBF5FC9F-6786-4767-9F3C-55BE45384D81}" type="pres">
      <dgm:prSet presAssocID="{3FDC8FF8-3B59-4F69-BC34-EAAB9AE1A4DE}" presName="compNode" presStyleCnt="0"/>
      <dgm:spPr/>
    </dgm:pt>
    <dgm:pt modelId="{2950DD5F-A372-45C0-B1FB-6A3A3381B1C7}" type="pres">
      <dgm:prSet presAssocID="{3FDC8FF8-3B59-4F69-BC34-EAAB9AE1A4DE}" presName="iconRect" presStyleLbl="node1" presStyleIdx="5" presStyleCnt="9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0DE0C2-B5DB-4F5C-B28C-6393159396F7}" type="pres">
      <dgm:prSet presAssocID="{3FDC8FF8-3B59-4F69-BC34-EAAB9AE1A4DE}" presName="iconSpace" presStyleCnt="0"/>
      <dgm:spPr/>
    </dgm:pt>
    <dgm:pt modelId="{56E760E4-87FC-4886-B997-2982E27DD571}" type="pres">
      <dgm:prSet presAssocID="{3FDC8FF8-3B59-4F69-BC34-EAAB9AE1A4DE}" presName="parTx" presStyleLbl="revTx" presStyleIdx="10" presStyleCnt="18">
        <dgm:presLayoutVars>
          <dgm:chMax val="0"/>
          <dgm:chPref val="0"/>
        </dgm:presLayoutVars>
      </dgm:prSet>
      <dgm:spPr/>
    </dgm:pt>
    <dgm:pt modelId="{C8F66B92-5802-4919-98EF-18DFDA1F61EB}" type="pres">
      <dgm:prSet presAssocID="{3FDC8FF8-3B59-4F69-BC34-EAAB9AE1A4DE}" presName="txSpace" presStyleCnt="0"/>
      <dgm:spPr/>
    </dgm:pt>
    <dgm:pt modelId="{2EE124D1-4476-4F4D-8938-D13E2CB8D53A}" type="pres">
      <dgm:prSet presAssocID="{3FDC8FF8-3B59-4F69-BC34-EAAB9AE1A4DE}" presName="desTx" presStyleLbl="revTx" presStyleIdx="11" presStyleCnt="18">
        <dgm:presLayoutVars/>
      </dgm:prSet>
      <dgm:spPr/>
    </dgm:pt>
    <dgm:pt modelId="{5BFF8D05-850F-4312-87AC-854E8B9BF0A2}" type="pres">
      <dgm:prSet presAssocID="{A8147A1E-0451-47CF-BA49-5AE7C7E8A398}" presName="sibTrans" presStyleCnt="0"/>
      <dgm:spPr/>
    </dgm:pt>
    <dgm:pt modelId="{F7B2B757-438E-476D-B1CC-6E6F83EDEAB9}" type="pres">
      <dgm:prSet presAssocID="{BAFED51D-781D-49A3-B1E7-11FB83C1AC3D}" presName="compNode" presStyleCnt="0"/>
      <dgm:spPr/>
    </dgm:pt>
    <dgm:pt modelId="{6ACB9EE6-9AA6-4CC3-A9C5-B0D79ED3C933}" type="pres">
      <dgm:prSet presAssocID="{BAFED51D-781D-49A3-B1E7-11FB83C1AC3D}" presName="iconRect" presStyleLbl="node1" presStyleIdx="6" presStyleCnt="9"/>
      <dgm:spPr>
        <a:ln>
          <a:noFill/>
        </a:ln>
      </dgm:spPr>
    </dgm:pt>
    <dgm:pt modelId="{81A88B5D-CC5C-4CA1-BF38-FE9D08D984F9}" type="pres">
      <dgm:prSet presAssocID="{BAFED51D-781D-49A3-B1E7-11FB83C1AC3D}" presName="iconSpace" presStyleCnt="0"/>
      <dgm:spPr/>
    </dgm:pt>
    <dgm:pt modelId="{26BECE5B-EA1E-4338-A7EC-884E0CBD91B4}" type="pres">
      <dgm:prSet presAssocID="{BAFED51D-781D-49A3-B1E7-11FB83C1AC3D}" presName="parTx" presStyleLbl="revTx" presStyleIdx="12" presStyleCnt="18">
        <dgm:presLayoutVars>
          <dgm:chMax val="0"/>
          <dgm:chPref val="0"/>
        </dgm:presLayoutVars>
      </dgm:prSet>
      <dgm:spPr/>
    </dgm:pt>
    <dgm:pt modelId="{D479EB61-7464-46EF-B85E-031DB5A8212B}" type="pres">
      <dgm:prSet presAssocID="{BAFED51D-781D-49A3-B1E7-11FB83C1AC3D}" presName="txSpace" presStyleCnt="0"/>
      <dgm:spPr/>
    </dgm:pt>
    <dgm:pt modelId="{A5CBC0A1-9481-40BB-980E-96568941AE2F}" type="pres">
      <dgm:prSet presAssocID="{BAFED51D-781D-49A3-B1E7-11FB83C1AC3D}" presName="desTx" presStyleLbl="revTx" presStyleIdx="13" presStyleCnt="18">
        <dgm:presLayoutVars/>
      </dgm:prSet>
      <dgm:spPr/>
    </dgm:pt>
    <dgm:pt modelId="{9F449867-C5EE-4AB1-961D-FEC14803F12C}" type="pres">
      <dgm:prSet presAssocID="{F227F4D2-7FBA-4C86-B71E-538D227405DC}" presName="sibTrans" presStyleCnt="0"/>
      <dgm:spPr/>
    </dgm:pt>
    <dgm:pt modelId="{0FA90F8E-0E8C-4136-B2A4-7E3481FCC9B4}" type="pres">
      <dgm:prSet presAssocID="{F6A5D271-8DD1-4407-9679-93D889B00735}" presName="compNode" presStyleCnt="0"/>
      <dgm:spPr/>
    </dgm:pt>
    <dgm:pt modelId="{F858B22E-7495-4BCF-BEBA-ACB4A3355BC6}" type="pres">
      <dgm:prSet presAssocID="{F6A5D271-8DD1-4407-9679-93D889B00735}" presName="iconRect" presStyleLbl="node1" presStyleIdx="7" presStyleCnt="9"/>
      <dgm:spPr>
        <a:ln>
          <a:noFill/>
        </a:ln>
      </dgm:spPr>
    </dgm:pt>
    <dgm:pt modelId="{E760E490-2A94-49C5-B462-D8437ACD2361}" type="pres">
      <dgm:prSet presAssocID="{F6A5D271-8DD1-4407-9679-93D889B00735}" presName="iconSpace" presStyleCnt="0"/>
      <dgm:spPr/>
    </dgm:pt>
    <dgm:pt modelId="{A34C37B9-9F62-4DB7-A5AF-E5F239164CC3}" type="pres">
      <dgm:prSet presAssocID="{F6A5D271-8DD1-4407-9679-93D889B00735}" presName="parTx" presStyleLbl="revTx" presStyleIdx="14" presStyleCnt="18">
        <dgm:presLayoutVars>
          <dgm:chMax val="0"/>
          <dgm:chPref val="0"/>
        </dgm:presLayoutVars>
      </dgm:prSet>
      <dgm:spPr/>
    </dgm:pt>
    <dgm:pt modelId="{639F4FB5-B96D-491B-BD10-55897289F7A5}" type="pres">
      <dgm:prSet presAssocID="{F6A5D271-8DD1-4407-9679-93D889B00735}" presName="txSpace" presStyleCnt="0"/>
      <dgm:spPr/>
    </dgm:pt>
    <dgm:pt modelId="{578C3F2B-5889-42F4-9342-6BFB9C829CF5}" type="pres">
      <dgm:prSet presAssocID="{F6A5D271-8DD1-4407-9679-93D889B00735}" presName="desTx" presStyleLbl="revTx" presStyleIdx="15" presStyleCnt="18">
        <dgm:presLayoutVars/>
      </dgm:prSet>
      <dgm:spPr/>
    </dgm:pt>
    <dgm:pt modelId="{AB2E5BC9-DDD0-4B87-80FB-57C83797EAB1}" type="pres">
      <dgm:prSet presAssocID="{9E557D03-13E3-4FF7-A6F9-03EE97739B09}" presName="sibTrans" presStyleCnt="0"/>
      <dgm:spPr/>
    </dgm:pt>
    <dgm:pt modelId="{A9FDAE7E-C15E-4E53-8ADF-72E13181CD7B}" type="pres">
      <dgm:prSet presAssocID="{5A1DF63F-AA38-4F01-AF7E-2B53B1E77413}" presName="compNode" presStyleCnt="0"/>
      <dgm:spPr/>
    </dgm:pt>
    <dgm:pt modelId="{55947392-056C-4DE6-ABF2-7587E51B3BA5}" type="pres">
      <dgm:prSet presAssocID="{5A1DF63F-AA38-4F01-AF7E-2B53B1E77413}" presName="iconRect" presStyleLbl="node1" presStyleIdx="8" presStyleCnt="9"/>
      <dgm:spPr>
        <a:ln>
          <a:noFill/>
        </a:ln>
      </dgm:spPr>
    </dgm:pt>
    <dgm:pt modelId="{AFA028CC-F45A-4E39-B466-5C0440781A20}" type="pres">
      <dgm:prSet presAssocID="{5A1DF63F-AA38-4F01-AF7E-2B53B1E77413}" presName="iconSpace" presStyleCnt="0"/>
      <dgm:spPr/>
    </dgm:pt>
    <dgm:pt modelId="{BA2F2899-C8B7-4736-942A-351D4346DE70}" type="pres">
      <dgm:prSet presAssocID="{5A1DF63F-AA38-4F01-AF7E-2B53B1E77413}" presName="parTx" presStyleLbl="revTx" presStyleIdx="16" presStyleCnt="18">
        <dgm:presLayoutVars>
          <dgm:chMax val="0"/>
          <dgm:chPref val="0"/>
        </dgm:presLayoutVars>
      </dgm:prSet>
      <dgm:spPr/>
    </dgm:pt>
    <dgm:pt modelId="{1CEC8C1E-4716-4AE4-BFAE-214863D196E9}" type="pres">
      <dgm:prSet presAssocID="{5A1DF63F-AA38-4F01-AF7E-2B53B1E77413}" presName="txSpace" presStyleCnt="0"/>
      <dgm:spPr/>
    </dgm:pt>
    <dgm:pt modelId="{6E4AF846-031E-460A-A295-39D9ACDDF013}" type="pres">
      <dgm:prSet presAssocID="{5A1DF63F-AA38-4F01-AF7E-2B53B1E77413}" presName="desTx" presStyleLbl="revTx" presStyleIdx="17" presStyleCnt="18">
        <dgm:presLayoutVars/>
      </dgm:prSet>
      <dgm:spPr/>
    </dgm:pt>
  </dgm:ptLst>
  <dgm:cxnLst>
    <dgm:cxn modelId="{8C8D7004-9A3F-4AEB-AE46-BA10056E9AB8}" type="presOf" srcId="{2042ACCD-D5FC-4E8E-808D-A8803B8C2965}" destId="{0D3839DD-AEFD-4F90-BCEB-C032C586DE0A}" srcOrd="0" destOrd="0" presId="urn:microsoft.com/office/officeart/2018/2/layout/IconLabelDescriptionList"/>
    <dgm:cxn modelId="{C9577E04-39EF-42EE-BAED-B71BB3CCF397}" srcId="{44C690DF-9373-483B-AD4A-000A04090186}" destId="{BAFED51D-781D-49A3-B1E7-11FB83C1AC3D}" srcOrd="6" destOrd="0" parTransId="{430E7110-48E1-434F-A6B9-84DB370F50FE}" sibTransId="{F227F4D2-7FBA-4C86-B71E-538D227405DC}"/>
    <dgm:cxn modelId="{DE42AA04-3CA4-4C7A-97CE-E3E8F96C4E24}" type="presOf" srcId="{43ED6B69-669D-4707-847E-E5C7C8E67242}" destId="{D59501B5-E178-4AF2-979B-5D013E2CB935}" srcOrd="0" destOrd="0" presId="urn:microsoft.com/office/officeart/2018/2/layout/IconLabelDescriptionList"/>
    <dgm:cxn modelId="{D21F9907-13B6-40AC-A0C1-C027763873D6}" srcId="{44C690DF-9373-483B-AD4A-000A04090186}" destId="{C4057088-236F-4F31-AB99-A630E2FD7211}" srcOrd="1" destOrd="0" parTransId="{ECDE99BA-38AC-4B92-AF20-8AA7249A1FC9}" sibTransId="{12B29D3E-9DE7-441D-AE3F-9A408B8CB94A}"/>
    <dgm:cxn modelId="{E1519F09-7458-4EA7-ACA3-274332EFC0E4}" type="presOf" srcId="{3FDC8FF8-3B59-4F69-BC34-EAAB9AE1A4DE}" destId="{56E760E4-87FC-4886-B997-2982E27DD571}" srcOrd="0" destOrd="0" presId="urn:microsoft.com/office/officeart/2018/2/layout/IconLabelDescriptionList"/>
    <dgm:cxn modelId="{5C591612-C4F4-43C1-86CF-16B8FD2EC444}" srcId="{44C690DF-9373-483B-AD4A-000A04090186}" destId="{43ED6B69-669D-4707-847E-E5C7C8E67242}" srcOrd="3" destOrd="0" parTransId="{CD673175-9CB1-4EC8-92D0-0AAF6A73780A}" sibTransId="{B66E5E7A-1CE3-4470-A861-BD68B0862542}"/>
    <dgm:cxn modelId="{F481F21D-6771-43A4-8636-BE005442874D}" type="presOf" srcId="{8015B534-3A35-4143-989E-7564559444C3}" destId="{6A71E39F-E716-4C38-A0B6-B44A1D0866DE}" srcOrd="0" destOrd="0" presId="urn:microsoft.com/office/officeart/2018/2/layout/IconLabelDescriptionList"/>
    <dgm:cxn modelId="{AF10991E-C29A-422C-94AC-3297698848AF}" srcId="{44C690DF-9373-483B-AD4A-000A04090186}" destId="{3FDC8FF8-3B59-4F69-BC34-EAAB9AE1A4DE}" srcOrd="5" destOrd="0" parTransId="{B2B50D8B-E212-4BB9-B74D-2DF1BD252CAD}" sibTransId="{A8147A1E-0451-47CF-BA49-5AE7C7E8A398}"/>
    <dgm:cxn modelId="{2A56E132-B310-42CB-8BF2-BF5F703E50FC}" srcId="{44C690DF-9373-483B-AD4A-000A04090186}" destId="{EFA8CF1B-A7E6-4F33-B5D1-C602AB0A98A9}" srcOrd="0" destOrd="0" parTransId="{0F19D2BA-7870-4A63-B68D-1B1EA8C7E91F}" sibTransId="{6B3A464C-E4C1-4D88-B5C5-EEF97A56C962}"/>
    <dgm:cxn modelId="{B6610C38-10E8-455B-9090-0C4B09FC3E99}" srcId="{44C690DF-9373-483B-AD4A-000A04090186}" destId="{5A1DF63F-AA38-4F01-AF7E-2B53B1E77413}" srcOrd="8" destOrd="0" parTransId="{333BC5F8-9859-4577-B6F4-04EA50F5928D}" sibTransId="{2A8F9A88-15C2-44FB-A743-12D9A5AB2372}"/>
    <dgm:cxn modelId="{CDEF5A41-76B4-4715-A806-2B7D310BF587}" srcId="{44C690DF-9373-483B-AD4A-000A04090186}" destId="{8015B534-3A35-4143-989E-7564559444C3}" srcOrd="4" destOrd="0" parTransId="{399860A5-AD98-4E67-B4A1-A987621C6927}" sibTransId="{A7039B94-837C-4D7B-B836-E0D4CBAD9159}"/>
    <dgm:cxn modelId="{4C8DD76D-892A-462F-AA42-0E9B452DB7EC}" srcId="{44C690DF-9373-483B-AD4A-000A04090186}" destId="{2042ACCD-D5FC-4E8E-808D-A8803B8C2965}" srcOrd="2" destOrd="0" parTransId="{CBB92609-76E1-4EE6-A073-0F38F327DCDE}" sibTransId="{89A163FE-D231-4796-9B3C-BCE9C352A70F}"/>
    <dgm:cxn modelId="{20A02750-F508-4FFA-B49B-2865E1FD7FE7}" type="presOf" srcId="{44C690DF-9373-483B-AD4A-000A04090186}" destId="{CAE745AA-5B3B-491B-B7C7-3D8D0C3F7217}" srcOrd="0" destOrd="0" presId="urn:microsoft.com/office/officeart/2018/2/layout/IconLabelDescriptionList"/>
    <dgm:cxn modelId="{B9F74073-3947-47CD-B940-D3D607CCD8CD}" type="presOf" srcId="{5A1DF63F-AA38-4F01-AF7E-2B53B1E77413}" destId="{BA2F2899-C8B7-4736-942A-351D4346DE70}" srcOrd="0" destOrd="0" presId="urn:microsoft.com/office/officeart/2018/2/layout/IconLabelDescriptionList"/>
    <dgm:cxn modelId="{842C9473-AB64-40AD-8217-D06E60511998}" srcId="{44C690DF-9373-483B-AD4A-000A04090186}" destId="{F6A5D271-8DD1-4407-9679-93D889B00735}" srcOrd="7" destOrd="0" parTransId="{DA1D1366-92A9-47E3-AD9E-668E9DA3F378}" sibTransId="{9E557D03-13E3-4FF7-A6F9-03EE97739B09}"/>
    <dgm:cxn modelId="{A51E0F75-A9DD-408F-BB43-2B5E78B9DC5B}" type="presOf" srcId="{EFA8CF1B-A7E6-4F33-B5D1-C602AB0A98A9}" destId="{D6F3EDA4-A815-4885-8229-AD832E5D891D}" srcOrd="0" destOrd="0" presId="urn:microsoft.com/office/officeart/2018/2/layout/IconLabelDescriptionList"/>
    <dgm:cxn modelId="{40F08655-B95F-4C0E-AB2D-66FC14DF093F}" type="presOf" srcId="{F6A5D271-8DD1-4407-9679-93D889B00735}" destId="{A34C37B9-9F62-4DB7-A5AF-E5F239164CC3}" srcOrd="0" destOrd="0" presId="urn:microsoft.com/office/officeart/2018/2/layout/IconLabelDescriptionList"/>
    <dgm:cxn modelId="{C4304976-D84E-4A1B-BC0B-35814D6D6192}" type="presOf" srcId="{BAFED51D-781D-49A3-B1E7-11FB83C1AC3D}" destId="{26BECE5B-EA1E-4338-A7EC-884E0CBD91B4}" srcOrd="0" destOrd="0" presId="urn:microsoft.com/office/officeart/2018/2/layout/IconLabelDescriptionList"/>
    <dgm:cxn modelId="{59715259-EFFC-45C3-B0A8-941B1DC5756A}" type="presOf" srcId="{C4057088-236F-4F31-AB99-A630E2FD7211}" destId="{FD28A12C-4C39-4E21-8A24-6A6D773BAC7B}" srcOrd="0" destOrd="0" presId="urn:microsoft.com/office/officeart/2018/2/layout/IconLabelDescriptionList"/>
    <dgm:cxn modelId="{C5EE14CA-E370-49B1-8BFA-FA9FF72D7B05}" type="presParOf" srcId="{CAE745AA-5B3B-491B-B7C7-3D8D0C3F7217}" destId="{AA6EA855-9764-4421-93B5-CE9FDF0FAF5B}" srcOrd="0" destOrd="0" presId="urn:microsoft.com/office/officeart/2018/2/layout/IconLabelDescriptionList"/>
    <dgm:cxn modelId="{EE4B3BB6-68CB-4C4A-996B-6E2ADBEE91AC}" type="presParOf" srcId="{AA6EA855-9764-4421-93B5-CE9FDF0FAF5B}" destId="{3926D9C5-9CF1-49FC-B136-28D0A3021505}" srcOrd="0" destOrd="0" presId="urn:microsoft.com/office/officeart/2018/2/layout/IconLabelDescriptionList"/>
    <dgm:cxn modelId="{B4E7C0D2-3186-4162-B36E-FA74639D74A8}" type="presParOf" srcId="{AA6EA855-9764-4421-93B5-CE9FDF0FAF5B}" destId="{6DF2E91B-AD84-4A79-9E0C-3127A6D241E1}" srcOrd="1" destOrd="0" presId="urn:microsoft.com/office/officeart/2018/2/layout/IconLabelDescriptionList"/>
    <dgm:cxn modelId="{5E52D810-2B02-4A9F-B123-88739F6C894D}" type="presParOf" srcId="{AA6EA855-9764-4421-93B5-CE9FDF0FAF5B}" destId="{D6F3EDA4-A815-4885-8229-AD832E5D891D}" srcOrd="2" destOrd="0" presId="urn:microsoft.com/office/officeart/2018/2/layout/IconLabelDescriptionList"/>
    <dgm:cxn modelId="{CA6AC02B-90A8-467E-B878-44B755678C8E}" type="presParOf" srcId="{AA6EA855-9764-4421-93B5-CE9FDF0FAF5B}" destId="{53829EE3-37F1-4A36-A409-5E5AA8352BB4}" srcOrd="3" destOrd="0" presId="urn:microsoft.com/office/officeart/2018/2/layout/IconLabelDescriptionList"/>
    <dgm:cxn modelId="{53A2F34B-D19D-4945-88D0-4A2A4CD755D5}" type="presParOf" srcId="{AA6EA855-9764-4421-93B5-CE9FDF0FAF5B}" destId="{AFF8BCBA-BB13-45E2-A520-A217B4E8BA85}" srcOrd="4" destOrd="0" presId="urn:microsoft.com/office/officeart/2018/2/layout/IconLabelDescriptionList"/>
    <dgm:cxn modelId="{71CE0DBD-3295-4C0E-AEC1-435AA7816A2F}" type="presParOf" srcId="{CAE745AA-5B3B-491B-B7C7-3D8D0C3F7217}" destId="{A53485B0-5BC5-4643-B664-D614BCE9BEFF}" srcOrd="1" destOrd="0" presId="urn:microsoft.com/office/officeart/2018/2/layout/IconLabelDescriptionList"/>
    <dgm:cxn modelId="{24B59EDE-E296-4F49-A2BC-6B410492552E}" type="presParOf" srcId="{CAE745AA-5B3B-491B-B7C7-3D8D0C3F7217}" destId="{3C39DFF2-D5EF-47ED-9905-BB809DCCD7DC}" srcOrd="2" destOrd="0" presId="urn:microsoft.com/office/officeart/2018/2/layout/IconLabelDescriptionList"/>
    <dgm:cxn modelId="{E65D7EE1-7532-415C-B250-147AC23C5B7E}" type="presParOf" srcId="{3C39DFF2-D5EF-47ED-9905-BB809DCCD7DC}" destId="{B28F1955-4DE6-4457-A059-24E753EAAAC7}" srcOrd="0" destOrd="0" presId="urn:microsoft.com/office/officeart/2018/2/layout/IconLabelDescriptionList"/>
    <dgm:cxn modelId="{5B7F8F0E-5295-4F08-8C56-21A0C5DE8FB8}" type="presParOf" srcId="{3C39DFF2-D5EF-47ED-9905-BB809DCCD7DC}" destId="{7B8DE030-FBAA-430E-B17F-3BB72A2E4946}" srcOrd="1" destOrd="0" presId="urn:microsoft.com/office/officeart/2018/2/layout/IconLabelDescriptionList"/>
    <dgm:cxn modelId="{3405866C-E060-4213-B162-4A425F0909F8}" type="presParOf" srcId="{3C39DFF2-D5EF-47ED-9905-BB809DCCD7DC}" destId="{FD28A12C-4C39-4E21-8A24-6A6D773BAC7B}" srcOrd="2" destOrd="0" presId="urn:microsoft.com/office/officeart/2018/2/layout/IconLabelDescriptionList"/>
    <dgm:cxn modelId="{E8672BB5-3C95-4C89-B88F-5BA8DC148CCF}" type="presParOf" srcId="{3C39DFF2-D5EF-47ED-9905-BB809DCCD7DC}" destId="{BB52ED9E-88D7-4340-94DC-3584C5D8F75F}" srcOrd="3" destOrd="0" presId="urn:microsoft.com/office/officeart/2018/2/layout/IconLabelDescriptionList"/>
    <dgm:cxn modelId="{FC508811-EDCA-476B-AD19-AF31C5287900}" type="presParOf" srcId="{3C39DFF2-D5EF-47ED-9905-BB809DCCD7DC}" destId="{D330FC61-6C39-4B98-9BB4-B7E45788361A}" srcOrd="4" destOrd="0" presId="urn:microsoft.com/office/officeart/2018/2/layout/IconLabelDescriptionList"/>
    <dgm:cxn modelId="{6E52246E-1D39-492B-9A9C-62486080A246}" type="presParOf" srcId="{CAE745AA-5B3B-491B-B7C7-3D8D0C3F7217}" destId="{F3B711CD-2EE6-4C8E-A793-4DC50F0123ED}" srcOrd="3" destOrd="0" presId="urn:microsoft.com/office/officeart/2018/2/layout/IconLabelDescriptionList"/>
    <dgm:cxn modelId="{D50DC7B2-4173-4742-B0AF-E367282E0CBB}" type="presParOf" srcId="{CAE745AA-5B3B-491B-B7C7-3D8D0C3F7217}" destId="{365E2F70-82C1-43CA-A27B-3D8876B5BF65}" srcOrd="4" destOrd="0" presId="urn:microsoft.com/office/officeart/2018/2/layout/IconLabelDescriptionList"/>
    <dgm:cxn modelId="{75825E2C-7551-48FD-BFF7-D04DE56E3FFD}" type="presParOf" srcId="{365E2F70-82C1-43CA-A27B-3D8876B5BF65}" destId="{206C49E1-F1B8-4650-8FB2-1DD18CD10016}" srcOrd="0" destOrd="0" presId="urn:microsoft.com/office/officeart/2018/2/layout/IconLabelDescriptionList"/>
    <dgm:cxn modelId="{13E754E6-9A48-4D5C-8DBC-F4C205EC4635}" type="presParOf" srcId="{365E2F70-82C1-43CA-A27B-3D8876B5BF65}" destId="{DEE84C22-CEDD-4A19-AFEB-692725FB6A59}" srcOrd="1" destOrd="0" presId="urn:microsoft.com/office/officeart/2018/2/layout/IconLabelDescriptionList"/>
    <dgm:cxn modelId="{4BED1494-5D45-4623-884C-B82DF276D1BC}" type="presParOf" srcId="{365E2F70-82C1-43CA-A27B-3D8876B5BF65}" destId="{0D3839DD-AEFD-4F90-BCEB-C032C586DE0A}" srcOrd="2" destOrd="0" presId="urn:microsoft.com/office/officeart/2018/2/layout/IconLabelDescriptionList"/>
    <dgm:cxn modelId="{D055666A-0B51-4252-A222-C828999C5FFE}" type="presParOf" srcId="{365E2F70-82C1-43CA-A27B-3D8876B5BF65}" destId="{CF19B34F-1B35-4B98-8402-06CE9276905B}" srcOrd="3" destOrd="0" presId="urn:microsoft.com/office/officeart/2018/2/layout/IconLabelDescriptionList"/>
    <dgm:cxn modelId="{4F4AAC38-6EA4-4348-BBAC-1092C7510A0D}" type="presParOf" srcId="{365E2F70-82C1-43CA-A27B-3D8876B5BF65}" destId="{38B81A9F-7BE6-4658-9370-907C652944F8}" srcOrd="4" destOrd="0" presId="urn:microsoft.com/office/officeart/2018/2/layout/IconLabelDescriptionList"/>
    <dgm:cxn modelId="{8A42C41D-C5E0-42E4-8616-89D8FF4F2A6A}" type="presParOf" srcId="{CAE745AA-5B3B-491B-B7C7-3D8D0C3F7217}" destId="{88B11C44-778E-4B05-9DA0-25BC89CA9292}" srcOrd="5" destOrd="0" presId="urn:microsoft.com/office/officeart/2018/2/layout/IconLabelDescriptionList"/>
    <dgm:cxn modelId="{B08FC02F-0CA3-47A9-81D1-467BA60C2C2C}" type="presParOf" srcId="{CAE745AA-5B3B-491B-B7C7-3D8D0C3F7217}" destId="{D623544F-EB57-443D-A61C-41C41F6DE70D}" srcOrd="6" destOrd="0" presId="urn:microsoft.com/office/officeart/2018/2/layout/IconLabelDescriptionList"/>
    <dgm:cxn modelId="{99065752-7683-4913-9AC4-1F5D41A7F205}" type="presParOf" srcId="{D623544F-EB57-443D-A61C-41C41F6DE70D}" destId="{92E1D58A-2304-457F-A068-0DA10F32276B}" srcOrd="0" destOrd="0" presId="urn:microsoft.com/office/officeart/2018/2/layout/IconLabelDescriptionList"/>
    <dgm:cxn modelId="{595948A9-67C3-4F0A-BD6B-275B102BC043}" type="presParOf" srcId="{D623544F-EB57-443D-A61C-41C41F6DE70D}" destId="{18B97264-9B84-4E1F-8905-550ACB1AF061}" srcOrd="1" destOrd="0" presId="urn:microsoft.com/office/officeart/2018/2/layout/IconLabelDescriptionList"/>
    <dgm:cxn modelId="{9803FB51-3190-4B68-BC5E-71D52EA0F821}" type="presParOf" srcId="{D623544F-EB57-443D-A61C-41C41F6DE70D}" destId="{D59501B5-E178-4AF2-979B-5D013E2CB935}" srcOrd="2" destOrd="0" presId="urn:microsoft.com/office/officeart/2018/2/layout/IconLabelDescriptionList"/>
    <dgm:cxn modelId="{CE530568-7EED-4BA7-9EC5-E07C9DBD3170}" type="presParOf" srcId="{D623544F-EB57-443D-A61C-41C41F6DE70D}" destId="{3440A914-8E0F-49AD-AB3A-6403D6140403}" srcOrd="3" destOrd="0" presId="urn:microsoft.com/office/officeart/2018/2/layout/IconLabelDescriptionList"/>
    <dgm:cxn modelId="{88417645-1163-46FA-819A-DB3C4A3D7937}" type="presParOf" srcId="{D623544F-EB57-443D-A61C-41C41F6DE70D}" destId="{9D47D06E-886B-427A-8282-9248642B6446}" srcOrd="4" destOrd="0" presId="urn:microsoft.com/office/officeart/2018/2/layout/IconLabelDescriptionList"/>
    <dgm:cxn modelId="{2F4FD34C-CE3D-4C6B-A140-8E59A4B29A20}" type="presParOf" srcId="{CAE745AA-5B3B-491B-B7C7-3D8D0C3F7217}" destId="{6987C696-33AA-403A-BA48-3628F36F69E5}" srcOrd="7" destOrd="0" presId="urn:microsoft.com/office/officeart/2018/2/layout/IconLabelDescriptionList"/>
    <dgm:cxn modelId="{7DB091A2-8124-43D6-A2B4-8532609F6278}" type="presParOf" srcId="{CAE745AA-5B3B-491B-B7C7-3D8D0C3F7217}" destId="{87A0A863-3E40-4D75-9284-681ED98D026A}" srcOrd="8" destOrd="0" presId="urn:microsoft.com/office/officeart/2018/2/layout/IconLabelDescriptionList"/>
    <dgm:cxn modelId="{5D4E4AE1-3D77-4664-9185-91221B13A489}" type="presParOf" srcId="{87A0A863-3E40-4D75-9284-681ED98D026A}" destId="{280B0E21-4D3A-4A1E-81E1-16765EFB0E91}" srcOrd="0" destOrd="0" presId="urn:microsoft.com/office/officeart/2018/2/layout/IconLabelDescriptionList"/>
    <dgm:cxn modelId="{74AD5A13-5ADD-4E70-92CF-0EE108949F77}" type="presParOf" srcId="{87A0A863-3E40-4D75-9284-681ED98D026A}" destId="{04D5527B-BBD0-440D-AD90-20798D279A52}" srcOrd="1" destOrd="0" presId="urn:microsoft.com/office/officeart/2018/2/layout/IconLabelDescriptionList"/>
    <dgm:cxn modelId="{258D86E7-DF3B-4401-A153-DD6FCFA70B24}" type="presParOf" srcId="{87A0A863-3E40-4D75-9284-681ED98D026A}" destId="{6A71E39F-E716-4C38-A0B6-B44A1D0866DE}" srcOrd="2" destOrd="0" presId="urn:microsoft.com/office/officeart/2018/2/layout/IconLabelDescriptionList"/>
    <dgm:cxn modelId="{DAE5A987-8559-42F2-BC82-731A25084084}" type="presParOf" srcId="{87A0A863-3E40-4D75-9284-681ED98D026A}" destId="{B50AD5AC-B207-4D3D-B383-F55D51633EEB}" srcOrd="3" destOrd="0" presId="urn:microsoft.com/office/officeart/2018/2/layout/IconLabelDescriptionList"/>
    <dgm:cxn modelId="{E9CDD171-52AD-4164-94B9-A872794AED06}" type="presParOf" srcId="{87A0A863-3E40-4D75-9284-681ED98D026A}" destId="{74060752-79D1-4DEC-A8B4-EE9FC3AE6B88}" srcOrd="4" destOrd="0" presId="urn:microsoft.com/office/officeart/2018/2/layout/IconLabelDescriptionList"/>
    <dgm:cxn modelId="{659A021D-3BD5-4A7D-9C38-99D5F4918B3A}" type="presParOf" srcId="{CAE745AA-5B3B-491B-B7C7-3D8D0C3F7217}" destId="{128A5864-9E04-4655-99C1-E20517BD9373}" srcOrd="9" destOrd="0" presId="urn:microsoft.com/office/officeart/2018/2/layout/IconLabelDescriptionList"/>
    <dgm:cxn modelId="{31134276-2A23-4469-9423-992F65F6AAAB}" type="presParOf" srcId="{CAE745AA-5B3B-491B-B7C7-3D8D0C3F7217}" destId="{BBF5FC9F-6786-4767-9F3C-55BE45384D81}" srcOrd="10" destOrd="0" presId="urn:microsoft.com/office/officeart/2018/2/layout/IconLabelDescriptionList"/>
    <dgm:cxn modelId="{260D1344-B7F5-40F8-901A-E40549EEE9F1}" type="presParOf" srcId="{BBF5FC9F-6786-4767-9F3C-55BE45384D81}" destId="{2950DD5F-A372-45C0-B1FB-6A3A3381B1C7}" srcOrd="0" destOrd="0" presId="urn:microsoft.com/office/officeart/2018/2/layout/IconLabelDescriptionList"/>
    <dgm:cxn modelId="{6B050967-E4C2-4E73-B9B0-0E9163FA87C6}" type="presParOf" srcId="{BBF5FC9F-6786-4767-9F3C-55BE45384D81}" destId="{770DE0C2-B5DB-4F5C-B28C-6393159396F7}" srcOrd="1" destOrd="0" presId="urn:microsoft.com/office/officeart/2018/2/layout/IconLabelDescriptionList"/>
    <dgm:cxn modelId="{FC768E6E-B184-4B06-B599-D8B005AC2080}" type="presParOf" srcId="{BBF5FC9F-6786-4767-9F3C-55BE45384D81}" destId="{56E760E4-87FC-4886-B997-2982E27DD571}" srcOrd="2" destOrd="0" presId="urn:microsoft.com/office/officeart/2018/2/layout/IconLabelDescriptionList"/>
    <dgm:cxn modelId="{14003C3D-A0CA-42F4-AEDB-E1F682BBF30C}" type="presParOf" srcId="{BBF5FC9F-6786-4767-9F3C-55BE45384D81}" destId="{C8F66B92-5802-4919-98EF-18DFDA1F61EB}" srcOrd="3" destOrd="0" presId="urn:microsoft.com/office/officeart/2018/2/layout/IconLabelDescriptionList"/>
    <dgm:cxn modelId="{64D26CE9-2067-499C-97CA-DEB65D119D6D}" type="presParOf" srcId="{BBF5FC9F-6786-4767-9F3C-55BE45384D81}" destId="{2EE124D1-4476-4F4D-8938-D13E2CB8D53A}" srcOrd="4" destOrd="0" presId="urn:microsoft.com/office/officeart/2018/2/layout/IconLabelDescriptionList"/>
    <dgm:cxn modelId="{108C68F5-ACA8-4F81-B5E9-24C63D63755B}" type="presParOf" srcId="{CAE745AA-5B3B-491B-B7C7-3D8D0C3F7217}" destId="{5BFF8D05-850F-4312-87AC-854E8B9BF0A2}" srcOrd="11" destOrd="0" presId="urn:microsoft.com/office/officeart/2018/2/layout/IconLabelDescriptionList"/>
    <dgm:cxn modelId="{97AA1E91-05B5-4A11-8B09-BF36AE82E716}" type="presParOf" srcId="{CAE745AA-5B3B-491B-B7C7-3D8D0C3F7217}" destId="{F7B2B757-438E-476D-B1CC-6E6F83EDEAB9}" srcOrd="12" destOrd="0" presId="urn:microsoft.com/office/officeart/2018/2/layout/IconLabelDescriptionList"/>
    <dgm:cxn modelId="{B1AD8657-344A-4EE9-923A-5B901C7791C4}" type="presParOf" srcId="{F7B2B757-438E-476D-B1CC-6E6F83EDEAB9}" destId="{6ACB9EE6-9AA6-4CC3-A9C5-B0D79ED3C933}" srcOrd="0" destOrd="0" presId="urn:microsoft.com/office/officeart/2018/2/layout/IconLabelDescriptionList"/>
    <dgm:cxn modelId="{9AD2B44B-E822-45CD-A570-148E52036E9B}" type="presParOf" srcId="{F7B2B757-438E-476D-B1CC-6E6F83EDEAB9}" destId="{81A88B5D-CC5C-4CA1-BF38-FE9D08D984F9}" srcOrd="1" destOrd="0" presId="urn:microsoft.com/office/officeart/2018/2/layout/IconLabelDescriptionList"/>
    <dgm:cxn modelId="{D47F9284-508A-49BA-9EF0-3070EFB562E4}" type="presParOf" srcId="{F7B2B757-438E-476D-B1CC-6E6F83EDEAB9}" destId="{26BECE5B-EA1E-4338-A7EC-884E0CBD91B4}" srcOrd="2" destOrd="0" presId="urn:microsoft.com/office/officeart/2018/2/layout/IconLabelDescriptionList"/>
    <dgm:cxn modelId="{F251A9DC-6521-4CBE-8454-4C1D243BBD74}" type="presParOf" srcId="{F7B2B757-438E-476D-B1CC-6E6F83EDEAB9}" destId="{D479EB61-7464-46EF-B85E-031DB5A8212B}" srcOrd="3" destOrd="0" presId="urn:microsoft.com/office/officeart/2018/2/layout/IconLabelDescriptionList"/>
    <dgm:cxn modelId="{9734CD04-6C26-4D38-8470-B85704DF4E5E}" type="presParOf" srcId="{F7B2B757-438E-476D-B1CC-6E6F83EDEAB9}" destId="{A5CBC0A1-9481-40BB-980E-96568941AE2F}" srcOrd="4" destOrd="0" presId="urn:microsoft.com/office/officeart/2018/2/layout/IconLabelDescriptionList"/>
    <dgm:cxn modelId="{03A5B90A-B0D8-4A11-921D-2C5F4D4D10CC}" type="presParOf" srcId="{CAE745AA-5B3B-491B-B7C7-3D8D0C3F7217}" destId="{9F449867-C5EE-4AB1-961D-FEC14803F12C}" srcOrd="13" destOrd="0" presId="urn:microsoft.com/office/officeart/2018/2/layout/IconLabelDescriptionList"/>
    <dgm:cxn modelId="{19338B4F-728C-4563-8737-67560F863F83}" type="presParOf" srcId="{CAE745AA-5B3B-491B-B7C7-3D8D0C3F7217}" destId="{0FA90F8E-0E8C-4136-B2A4-7E3481FCC9B4}" srcOrd="14" destOrd="0" presId="urn:microsoft.com/office/officeart/2018/2/layout/IconLabelDescriptionList"/>
    <dgm:cxn modelId="{131FDE12-AAFD-4541-83B9-C36FE6A6046A}" type="presParOf" srcId="{0FA90F8E-0E8C-4136-B2A4-7E3481FCC9B4}" destId="{F858B22E-7495-4BCF-BEBA-ACB4A3355BC6}" srcOrd="0" destOrd="0" presId="urn:microsoft.com/office/officeart/2018/2/layout/IconLabelDescriptionList"/>
    <dgm:cxn modelId="{CDE782AB-2593-42C1-96D6-4E7D04605EC9}" type="presParOf" srcId="{0FA90F8E-0E8C-4136-B2A4-7E3481FCC9B4}" destId="{E760E490-2A94-49C5-B462-D8437ACD2361}" srcOrd="1" destOrd="0" presId="urn:microsoft.com/office/officeart/2018/2/layout/IconLabelDescriptionList"/>
    <dgm:cxn modelId="{6E4ED98E-498C-45F0-8B49-296B2695D457}" type="presParOf" srcId="{0FA90F8E-0E8C-4136-B2A4-7E3481FCC9B4}" destId="{A34C37B9-9F62-4DB7-A5AF-E5F239164CC3}" srcOrd="2" destOrd="0" presId="urn:microsoft.com/office/officeart/2018/2/layout/IconLabelDescriptionList"/>
    <dgm:cxn modelId="{8097EE85-E0FE-49F1-8BB0-FC04430931E3}" type="presParOf" srcId="{0FA90F8E-0E8C-4136-B2A4-7E3481FCC9B4}" destId="{639F4FB5-B96D-491B-BD10-55897289F7A5}" srcOrd="3" destOrd="0" presId="urn:microsoft.com/office/officeart/2018/2/layout/IconLabelDescriptionList"/>
    <dgm:cxn modelId="{11611739-F13E-439F-BFF3-7BA7D776C207}" type="presParOf" srcId="{0FA90F8E-0E8C-4136-B2A4-7E3481FCC9B4}" destId="{578C3F2B-5889-42F4-9342-6BFB9C829CF5}" srcOrd="4" destOrd="0" presId="urn:microsoft.com/office/officeart/2018/2/layout/IconLabelDescriptionList"/>
    <dgm:cxn modelId="{778F397D-3DF4-465D-BF93-F81A7308375D}" type="presParOf" srcId="{CAE745AA-5B3B-491B-B7C7-3D8D0C3F7217}" destId="{AB2E5BC9-DDD0-4B87-80FB-57C83797EAB1}" srcOrd="15" destOrd="0" presId="urn:microsoft.com/office/officeart/2018/2/layout/IconLabelDescriptionList"/>
    <dgm:cxn modelId="{6AA513AA-4E31-4F77-81C4-BABFDE0F9C4D}" type="presParOf" srcId="{CAE745AA-5B3B-491B-B7C7-3D8D0C3F7217}" destId="{A9FDAE7E-C15E-4E53-8ADF-72E13181CD7B}" srcOrd="16" destOrd="0" presId="urn:microsoft.com/office/officeart/2018/2/layout/IconLabelDescriptionList"/>
    <dgm:cxn modelId="{070DD8D2-9BD8-4601-90D9-0421A9A7D80D}" type="presParOf" srcId="{A9FDAE7E-C15E-4E53-8ADF-72E13181CD7B}" destId="{55947392-056C-4DE6-ABF2-7587E51B3BA5}" srcOrd="0" destOrd="0" presId="urn:microsoft.com/office/officeart/2018/2/layout/IconLabelDescriptionList"/>
    <dgm:cxn modelId="{EA7F2D6D-F2B8-4B0C-86EA-870225242832}" type="presParOf" srcId="{A9FDAE7E-C15E-4E53-8ADF-72E13181CD7B}" destId="{AFA028CC-F45A-4E39-B466-5C0440781A20}" srcOrd="1" destOrd="0" presId="urn:microsoft.com/office/officeart/2018/2/layout/IconLabelDescriptionList"/>
    <dgm:cxn modelId="{5B796161-29DD-415B-B7B9-176C233ABD45}" type="presParOf" srcId="{A9FDAE7E-C15E-4E53-8ADF-72E13181CD7B}" destId="{BA2F2899-C8B7-4736-942A-351D4346DE70}" srcOrd="2" destOrd="0" presId="urn:microsoft.com/office/officeart/2018/2/layout/IconLabelDescriptionList"/>
    <dgm:cxn modelId="{1A7679EC-F6C2-401E-A6A7-43F75DF2B5AD}" type="presParOf" srcId="{A9FDAE7E-C15E-4E53-8ADF-72E13181CD7B}" destId="{1CEC8C1E-4716-4AE4-BFAE-214863D196E9}" srcOrd="3" destOrd="0" presId="urn:microsoft.com/office/officeart/2018/2/layout/IconLabelDescriptionList"/>
    <dgm:cxn modelId="{D3268436-A781-49A4-8D44-DCC9D6589DCC}" type="presParOf" srcId="{A9FDAE7E-C15E-4E53-8ADF-72E13181CD7B}" destId="{6E4AF846-031E-460A-A295-39D9ACDDF01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92C68-E50D-4B21-B719-1B9998773244}">
      <dsp:nvSpPr>
        <dsp:cNvPr id="0" name=""/>
        <dsp:cNvSpPr/>
      </dsp:nvSpPr>
      <dsp:spPr>
        <a:xfrm>
          <a:off x="141255" y="549675"/>
          <a:ext cx="904130" cy="9041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7242E-7D00-4875-B81E-EF2A3DFA581D}">
      <dsp:nvSpPr>
        <dsp:cNvPr id="0" name=""/>
        <dsp:cNvSpPr/>
      </dsp:nvSpPr>
      <dsp:spPr>
        <a:xfrm>
          <a:off x="331122" y="739542"/>
          <a:ext cx="524395" cy="5243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0862B-E121-48CA-B3A1-A2B83A11D13E}">
      <dsp:nvSpPr>
        <dsp:cNvPr id="0" name=""/>
        <dsp:cNvSpPr/>
      </dsp:nvSpPr>
      <dsp:spPr>
        <a:xfrm>
          <a:off x="1239127" y="549675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Manage 40+ IT assets with real-time threat monitoring</a:t>
          </a:r>
        </a:p>
      </dsp:txBody>
      <dsp:txXfrm>
        <a:off x="1239127" y="549675"/>
        <a:ext cx="2131164" cy="904130"/>
      </dsp:txXfrm>
    </dsp:sp>
    <dsp:sp modelId="{6725F97A-1AAA-457C-A8C8-6CA57EE88B13}">
      <dsp:nvSpPr>
        <dsp:cNvPr id="0" name=""/>
        <dsp:cNvSpPr/>
      </dsp:nvSpPr>
      <dsp:spPr>
        <a:xfrm>
          <a:off x="3741632" y="549675"/>
          <a:ext cx="904130" cy="9041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F867C-69C4-4731-B781-40FFF818DF68}">
      <dsp:nvSpPr>
        <dsp:cNvPr id="0" name=""/>
        <dsp:cNvSpPr/>
      </dsp:nvSpPr>
      <dsp:spPr>
        <a:xfrm>
          <a:off x="3931499" y="739542"/>
          <a:ext cx="524395" cy="5243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7B89C-9BA0-4375-B029-B5712EDD4387}">
      <dsp:nvSpPr>
        <dsp:cNvPr id="0" name=""/>
        <dsp:cNvSpPr/>
      </dsp:nvSpPr>
      <dsp:spPr>
        <a:xfrm>
          <a:off x="4839504" y="549675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 OSINT APIs (Shodan, VirusTotal, HaveIBeenPwned)</a:t>
          </a:r>
        </a:p>
      </dsp:txBody>
      <dsp:txXfrm>
        <a:off x="4839504" y="549675"/>
        <a:ext cx="2131164" cy="904130"/>
      </dsp:txXfrm>
    </dsp:sp>
    <dsp:sp modelId="{9B7FD7CB-C38B-4AF5-B245-9CE462973957}">
      <dsp:nvSpPr>
        <dsp:cNvPr id="0" name=""/>
        <dsp:cNvSpPr/>
      </dsp:nvSpPr>
      <dsp:spPr>
        <a:xfrm>
          <a:off x="7342009" y="549675"/>
          <a:ext cx="904130" cy="9041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054AB-CB18-4EDE-B4D4-E7886E4A3832}">
      <dsp:nvSpPr>
        <dsp:cNvPr id="0" name=""/>
        <dsp:cNvSpPr/>
      </dsp:nvSpPr>
      <dsp:spPr>
        <a:xfrm>
          <a:off x="7531876" y="739542"/>
          <a:ext cx="524395" cy="5243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F24D5-76B6-4E90-A149-4A9F807AD7EB}">
      <dsp:nvSpPr>
        <dsp:cNvPr id="0" name=""/>
        <dsp:cNvSpPr/>
      </dsp:nvSpPr>
      <dsp:spPr>
        <a:xfrm>
          <a:off x="8439882" y="549675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AI-driven risk scoring using GPT-4</a:t>
          </a:r>
        </a:p>
      </dsp:txBody>
      <dsp:txXfrm>
        <a:off x="8439882" y="549675"/>
        <a:ext cx="2131164" cy="904130"/>
      </dsp:txXfrm>
    </dsp:sp>
    <dsp:sp modelId="{E591ACA8-1290-4723-B3C4-13D081B46641}">
      <dsp:nvSpPr>
        <dsp:cNvPr id="0" name=""/>
        <dsp:cNvSpPr/>
      </dsp:nvSpPr>
      <dsp:spPr>
        <a:xfrm>
          <a:off x="141255" y="2049340"/>
          <a:ext cx="904130" cy="9041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470B6-70FA-45D2-A093-0263959F5771}">
      <dsp:nvSpPr>
        <dsp:cNvPr id="0" name=""/>
        <dsp:cNvSpPr/>
      </dsp:nvSpPr>
      <dsp:spPr>
        <a:xfrm>
          <a:off x="331122" y="2239207"/>
          <a:ext cx="524395" cy="5243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7D5E0-5F6E-47F9-BFC6-726121303FCA}">
      <dsp:nvSpPr>
        <dsp:cNvPr id="0" name=""/>
        <dsp:cNvSpPr/>
      </dsp:nvSpPr>
      <dsp:spPr>
        <a:xfrm>
          <a:off x="1239127" y="2049340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Interactive dashboards with live security analytics</a:t>
          </a:r>
        </a:p>
      </dsp:txBody>
      <dsp:txXfrm>
        <a:off x="1239127" y="2049340"/>
        <a:ext cx="2131164" cy="904130"/>
      </dsp:txXfrm>
    </dsp:sp>
    <dsp:sp modelId="{556D9F6B-30A8-4E18-8265-5093024C5339}">
      <dsp:nvSpPr>
        <dsp:cNvPr id="0" name=""/>
        <dsp:cNvSpPr/>
      </dsp:nvSpPr>
      <dsp:spPr>
        <a:xfrm>
          <a:off x="3741632" y="2049340"/>
          <a:ext cx="904130" cy="9041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628CE-B764-48B1-B8FD-31D4B325EB36}">
      <dsp:nvSpPr>
        <dsp:cNvPr id="0" name=""/>
        <dsp:cNvSpPr/>
      </dsp:nvSpPr>
      <dsp:spPr>
        <a:xfrm>
          <a:off x="3931499" y="2239207"/>
          <a:ext cx="524395" cy="5243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5BCD-0533-4F53-BEF3-9D97E55B9898}">
      <dsp:nvSpPr>
        <dsp:cNvPr id="0" name=""/>
        <dsp:cNvSpPr/>
      </dsp:nvSpPr>
      <dsp:spPr>
        <a:xfrm>
          <a:off x="4839504" y="2049340"/>
          <a:ext cx="2131164" cy="904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Containerized architecture for seamless deployment</a:t>
          </a:r>
        </a:p>
      </dsp:txBody>
      <dsp:txXfrm>
        <a:off x="4839504" y="2049340"/>
        <a:ext cx="2131164" cy="9041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D57FC-8989-4BFB-8A4D-C2C2F6BB16AA}">
      <dsp:nvSpPr>
        <dsp:cNvPr id="0" name=""/>
        <dsp:cNvSpPr/>
      </dsp:nvSpPr>
      <dsp:spPr>
        <a:xfrm>
          <a:off x="3312614" y="1334983"/>
          <a:ext cx="1284508" cy="611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589"/>
              </a:lnTo>
              <a:lnTo>
                <a:pt x="1284508" y="416589"/>
              </a:lnTo>
              <a:lnTo>
                <a:pt x="1284508" y="6113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7501F-C56F-49FE-9B4B-1FE754E6480B}">
      <dsp:nvSpPr>
        <dsp:cNvPr id="0" name=""/>
        <dsp:cNvSpPr/>
      </dsp:nvSpPr>
      <dsp:spPr>
        <a:xfrm>
          <a:off x="2028106" y="1334983"/>
          <a:ext cx="1284508" cy="611309"/>
        </a:xfrm>
        <a:custGeom>
          <a:avLst/>
          <a:gdLst/>
          <a:ahLst/>
          <a:cxnLst/>
          <a:rect l="0" t="0" r="0" b="0"/>
          <a:pathLst>
            <a:path>
              <a:moveTo>
                <a:pt x="1284508" y="0"/>
              </a:moveTo>
              <a:lnTo>
                <a:pt x="1284508" y="416589"/>
              </a:lnTo>
              <a:lnTo>
                <a:pt x="0" y="416589"/>
              </a:lnTo>
              <a:lnTo>
                <a:pt x="0" y="6113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D9BBE-BEA7-4EDE-97A3-C363701F5A27}">
      <dsp:nvSpPr>
        <dsp:cNvPr id="0" name=""/>
        <dsp:cNvSpPr/>
      </dsp:nvSpPr>
      <dsp:spPr>
        <a:xfrm>
          <a:off x="2261653" y="262"/>
          <a:ext cx="2101923" cy="1334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03AB9-ED1C-4726-B250-0A7EC1521254}">
      <dsp:nvSpPr>
        <dsp:cNvPr id="0" name=""/>
        <dsp:cNvSpPr/>
      </dsp:nvSpPr>
      <dsp:spPr>
        <a:xfrm>
          <a:off x="2495200" y="222131"/>
          <a:ext cx="2101923" cy="1334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L40+</a:t>
          </a:r>
          <a:r>
            <a:rPr lang="en-US" sz="1300" kern="1200"/>
            <a:t> Assets Monitored</a:t>
          </a:r>
        </a:p>
      </dsp:txBody>
      <dsp:txXfrm>
        <a:off x="2534293" y="261224"/>
        <a:ext cx="2023737" cy="1256535"/>
      </dsp:txXfrm>
    </dsp:sp>
    <dsp:sp modelId="{891317B2-6E7C-493C-BD33-04C657C12AC9}">
      <dsp:nvSpPr>
        <dsp:cNvPr id="0" name=""/>
        <dsp:cNvSpPr/>
      </dsp:nvSpPr>
      <dsp:spPr>
        <a:xfrm>
          <a:off x="977144" y="1946292"/>
          <a:ext cx="2101923" cy="1334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832A8-5711-4A57-A932-9A9508B0E4C5}">
      <dsp:nvSpPr>
        <dsp:cNvPr id="0" name=""/>
        <dsp:cNvSpPr/>
      </dsp:nvSpPr>
      <dsp:spPr>
        <a:xfrm>
          <a:off x="1210691" y="2168162"/>
          <a:ext cx="2101923" cy="1334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&lt;3s</a:t>
          </a:r>
          <a:r>
            <a:rPr lang="en-US" sz="1300" kern="1200"/>
            <a:t> Risk Score Generation</a:t>
          </a:r>
        </a:p>
      </dsp:txBody>
      <dsp:txXfrm>
        <a:off x="1249784" y="2207255"/>
        <a:ext cx="2023737" cy="1256535"/>
      </dsp:txXfrm>
    </dsp:sp>
    <dsp:sp modelId="{D2A68F94-BF80-4EE3-BCFD-47AFFEF12F1A}">
      <dsp:nvSpPr>
        <dsp:cNvPr id="0" name=""/>
        <dsp:cNvSpPr/>
      </dsp:nvSpPr>
      <dsp:spPr>
        <a:xfrm>
          <a:off x="3546161" y="1946292"/>
          <a:ext cx="2101923" cy="1334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CB066-D144-497D-93EF-DAB8811577EF}">
      <dsp:nvSpPr>
        <dsp:cNvPr id="0" name=""/>
        <dsp:cNvSpPr/>
      </dsp:nvSpPr>
      <dsp:spPr>
        <a:xfrm>
          <a:off x="3779708" y="2168162"/>
          <a:ext cx="2101923" cy="1334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99.9%</a:t>
          </a:r>
          <a:r>
            <a:rPr lang="en-US" sz="1300" kern="1200"/>
            <a:t> System Uptime</a:t>
          </a:r>
        </a:p>
      </dsp:txBody>
      <dsp:txXfrm>
        <a:off x="3818801" y="2207255"/>
        <a:ext cx="2023737" cy="1256535"/>
      </dsp:txXfrm>
    </dsp:sp>
    <dsp:sp modelId="{CEB94493-CC40-459B-96DB-B64A633206D4}">
      <dsp:nvSpPr>
        <dsp:cNvPr id="0" name=""/>
        <dsp:cNvSpPr/>
      </dsp:nvSpPr>
      <dsp:spPr>
        <a:xfrm>
          <a:off x="4830670" y="262"/>
          <a:ext cx="2101923" cy="1334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8D10C-DDFD-4901-A2FD-015BD8DC00DE}">
      <dsp:nvSpPr>
        <dsp:cNvPr id="0" name=""/>
        <dsp:cNvSpPr/>
      </dsp:nvSpPr>
      <dsp:spPr>
        <a:xfrm>
          <a:off x="5064217" y="222131"/>
          <a:ext cx="2101923" cy="1334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Key Metrics</a:t>
          </a:r>
          <a:r>
            <a:rPr lang="en-US" sz="1300" kern="1200"/>
            <a:t>: </a:t>
          </a:r>
        </a:p>
      </dsp:txBody>
      <dsp:txXfrm>
        <a:off x="5103310" y="261224"/>
        <a:ext cx="2023737" cy="1256535"/>
      </dsp:txXfrm>
    </dsp:sp>
    <dsp:sp modelId="{4A773A17-5EBF-4DC8-A673-8961A350CD43}">
      <dsp:nvSpPr>
        <dsp:cNvPr id="0" name=""/>
        <dsp:cNvSpPr/>
      </dsp:nvSpPr>
      <dsp:spPr>
        <a:xfrm>
          <a:off x="7399687" y="262"/>
          <a:ext cx="2101923" cy="1334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2B920-DB6B-4286-837C-F5653E0CECDD}">
      <dsp:nvSpPr>
        <dsp:cNvPr id="0" name=""/>
        <dsp:cNvSpPr/>
      </dsp:nvSpPr>
      <dsp:spPr>
        <a:xfrm>
          <a:off x="7633234" y="222131"/>
          <a:ext cx="2101923" cy="13347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/>
            <a:t>• Real-time threat detection within seconds • AI risk scoring with 95%+ accuracy • Scalable to 1000+ assets • Zero data loss during operations</a:t>
          </a:r>
        </a:p>
      </dsp:txBody>
      <dsp:txXfrm>
        <a:off x="7672327" y="261224"/>
        <a:ext cx="2023737" cy="12565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E1E27-B025-4743-878A-0EF831DFA1F8}">
      <dsp:nvSpPr>
        <dsp:cNvPr id="0" name=""/>
        <dsp:cNvSpPr/>
      </dsp:nvSpPr>
      <dsp:spPr>
        <a:xfrm>
          <a:off x="94855" y="563138"/>
          <a:ext cx="898683" cy="898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66D87-4BB7-45C4-8C07-77CB9EB22C30}">
      <dsp:nvSpPr>
        <dsp:cNvPr id="0" name=""/>
        <dsp:cNvSpPr/>
      </dsp:nvSpPr>
      <dsp:spPr>
        <a:xfrm>
          <a:off x="283579" y="751861"/>
          <a:ext cx="521236" cy="521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79141-4A5C-4548-AA7B-D4A996C64268}">
      <dsp:nvSpPr>
        <dsp:cNvPr id="0" name=""/>
        <dsp:cNvSpPr/>
      </dsp:nvSpPr>
      <dsp:spPr>
        <a:xfrm>
          <a:off x="1186114" y="563138"/>
          <a:ext cx="2118324" cy="89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🔐 </a:t>
          </a:r>
          <a:r>
            <a:rPr lang="en-US" sz="1900" b="1" kern="1200"/>
            <a:t>Authentication</a:t>
          </a:r>
          <a:r>
            <a:rPr lang="en-US" sz="1900" kern="1200"/>
            <a:t>: Role-based user management system</a:t>
          </a:r>
        </a:p>
      </dsp:txBody>
      <dsp:txXfrm>
        <a:off x="1186114" y="563138"/>
        <a:ext cx="2118324" cy="898683"/>
      </dsp:txXfrm>
    </dsp:sp>
    <dsp:sp modelId="{9E85DBE2-F725-4E70-BB66-805D0E742859}">
      <dsp:nvSpPr>
        <dsp:cNvPr id="0" name=""/>
        <dsp:cNvSpPr/>
      </dsp:nvSpPr>
      <dsp:spPr>
        <a:xfrm>
          <a:off x="3673540" y="563138"/>
          <a:ext cx="898683" cy="898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D8891-4A06-4059-AA2A-7D807875BF2D}">
      <dsp:nvSpPr>
        <dsp:cNvPr id="0" name=""/>
        <dsp:cNvSpPr/>
      </dsp:nvSpPr>
      <dsp:spPr>
        <a:xfrm>
          <a:off x="3862264" y="751861"/>
          <a:ext cx="521236" cy="521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F62F1-1A48-446E-B718-C6C542D35E7E}">
      <dsp:nvSpPr>
        <dsp:cNvPr id="0" name=""/>
        <dsp:cNvSpPr/>
      </dsp:nvSpPr>
      <dsp:spPr>
        <a:xfrm>
          <a:off x="4764799" y="563138"/>
          <a:ext cx="2118324" cy="89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⏰ </a:t>
          </a:r>
          <a:r>
            <a:rPr lang="en-US" sz="1900" b="1" kern="1200"/>
            <a:t>Automation</a:t>
          </a:r>
          <a:r>
            <a:rPr lang="en-US" sz="1900" kern="1200"/>
            <a:t>: Scheduled scans with Celery Beat</a:t>
          </a:r>
        </a:p>
      </dsp:txBody>
      <dsp:txXfrm>
        <a:off x="4764799" y="563138"/>
        <a:ext cx="2118324" cy="898683"/>
      </dsp:txXfrm>
    </dsp:sp>
    <dsp:sp modelId="{78249133-A872-4C27-8418-80F52F84CD4A}">
      <dsp:nvSpPr>
        <dsp:cNvPr id="0" name=""/>
        <dsp:cNvSpPr/>
      </dsp:nvSpPr>
      <dsp:spPr>
        <a:xfrm>
          <a:off x="7252226" y="563138"/>
          <a:ext cx="898683" cy="898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28580-FDCD-4654-AFCC-0211BAD9B085}">
      <dsp:nvSpPr>
        <dsp:cNvPr id="0" name=""/>
        <dsp:cNvSpPr/>
      </dsp:nvSpPr>
      <dsp:spPr>
        <a:xfrm>
          <a:off x="7440949" y="751861"/>
          <a:ext cx="521236" cy="521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4337B-F6A4-4DC1-90B1-15F43EAE104D}">
      <dsp:nvSpPr>
        <dsp:cNvPr id="0" name=""/>
        <dsp:cNvSpPr/>
      </dsp:nvSpPr>
      <dsp:spPr>
        <a:xfrm>
          <a:off x="8343484" y="563138"/>
          <a:ext cx="2118324" cy="89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📊 </a:t>
          </a:r>
          <a:r>
            <a:rPr lang="en-US" sz="1900" b="1" kern="1200"/>
            <a:t>Advanced Reporting</a:t>
          </a:r>
          <a:r>
            <a:rPr lang="en-US" sz="1900" kern="1200"/>
            <a:t>: PDF reports and email alerts</a:t>
          </a:r>
        </a:p>
      </dsp:txBody>
      <dsp:txXfrm>
        <a:off x="8343484" y="563138"/>
        <a:ext cx="2118324" cy="898683"/>
      </dsp:txXfrm>
    </dsp:sp>
    <dsp:sp modelId="{17CC70AD-67F3-4D36-88C2-B845619BD40D}">
      <dsp:nvSpPr>
        <dsp:cNvPr id="0" name=""/>
        <dsp:cNvSpPr/>
      </dsp:nvSpPr>
      <dsp:spPr>
        <a:xfrm>
          <a:off x="94855" y="2060640"/>
          <a:ext cx="898683" cy="898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B85B5-3779-49BF-9870-1343EBC3A9EA}">
      <dsp:nvSpPr>
        <dsp:cNvPr id="0" name=""/>
        <dsp:cNvSpPr/>
      </dsp:nvSpPr>
      <dsp:spPr>
        <a:xfrm>
          <a:off x="283579" y="2249363"/>
          <a:ext cx="521236" cy="5212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88093-24C2-4D2E-B8AE-B702FE65719B}">
      <dsp:nvSpPr>
        <dsp:cNvPr id="0" name=""/>
        <dsp:cNvSpPr/>
      </dsp:nvSpPr>
      <dsp:spPr>
        <a:xfrm>
          <a:off x="1186114" y="2060640"/>
          <a:ext cx="2118324" cy="89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🔌 </a:t>
          </a:r>
          <a:r>
            <a:rPr lang="en-US" sz="1900" b="1" kern="1200"/>
            <a:t>SIEM Integration</a:t>
          </a:r>
          <a:r>
            <a:rPr lang="en-US" sz="1900" kern="1200"/>
            <a:t>: Connect with Splunk/ELK Stack</a:t>
          </a:r>
        </a:p>
      </dsp:txBody>
      <dsp:txXfrm>
        <a:off x="1186114" y="2060640"/>
        <a:ext cx="2118324" cy="898683"/>
      </dsp:txXfrm>
    </dsp:sp>
    <dsp:sp modelId="{A22C9A93-B1CD-43FA-A497-4F3E5BD71FD6}">
      <dsp:nvSpPr>
        <dsp:cNvPr id="0" name=""/>
        <dsp:cNvSpPr/>
      </dsp:nvSpPr>
      <dsp:spPr>
        <a:xfrm>
          <a:off x="3673540" y="2060640"/>
          <a:ext cx="898683" cy="898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0BB3DF-B286-43DF-8DCD-BF7FE4FDCE6A}">
      <dsp:nvSpPr>
        <dsp:cNvPr id="0" name=""/>
        <dsp:cNvSpPr/>
      </dsp:nvSpPr>
      <dsp:spPr>
        <a:xfrm>
          <a:off x="3862264" y="2249363"/>
          <a:ext cx="521236" cy="5212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8DF82-51DA-46BC-8E46-0149B9BC28A5}">
      <dsp:nvSpPr>
        <dsp:cNvPr id="0" name=""/>
        <dsp:cNvSpPr/>
      </dsp:nvSpPr>
      <dsp:spPr>
        <a:xfrm>
          <a:off x="4764799" y="2060640"/>
          <a:ext cx="2118324" cy="89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💬 </a:t>
          </a:r>
          <a:r>
            <a:rPr lang="en-US" sz="1900" b="1" kern="1200"/>
            <a:t>Slack Integration</a:t>
          </a:r>
          <a:r>
            <a:rPr lang="en-US" sz="1900" kern="1200"/>
            <a:t>: Real-time alerts for teams</a:t>
          </a:r>
        </a:p>
      </dsp:txBody>
      <dsp:txXfrm>
        <a:off x="4764799" y="2060640"/>
        <a:ext cx="2118324" cy="898683"/>
      </dsp:txXfrm>
    </dsp:sp>
    <dsp:sp modelId="{D44A3C1D-9C94-4910-A251-D55A524831FE}">
      <dsp:nvSpPr>
        <dsp:cNvPr id="0" name=""/>
        <dsp:cNvSpPr/>
      </dsp:nvSpPr>
      <dsp:spPr>
        <a:xfrm>
          <a:off x="7252226" y="2060640"/>
          <a:ext cx="898683" cy="898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1B99F-4B00-4AD7-AE22-881F9E8B3988}">
      <dsp:nvSpPr>
        <dsp:cNvPr id="0" name=""/>
        <dsp:cNvSpPr/>
      </dsp:nvSpPr>
      <dsp:spPr>
        <a:xfrm>
          <a:off x="7440949" y="2249363"/>
          <a:ext cx="521236" cy="52123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E4D1A5-64C4-49C4-A009-810138039766}">
      <dsp:nvSpPr>
        <dsp:cNvPr id="0" name=""/>
        <dsp:cNvSpPr/>
      </dsp:nvSpPr>
      <dsp:spPr>
        <a:xfrm>
          <a:off x="8343484" y="2060640"/>
          <a:ext cx="2118324" cy="898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🤖 </a:t>
          </a:r>
          <a:r>
            <a:rPr lang="en-US" sz="1900" b="1" kern="1200"/>
            <a:t>ML Enhancements</a:t>
          </a:r>
          <a:r>
            <a:rPr lang="en-US" sz="1900" kern="1200"/>
            <a:t>: Predictive threat analysis</a:t>
          </a:r>
        </a:p>
      </dsp:txBody>
      <dsp:txXfrm>
        <a:off x="8343484" y="2060640"/>
        <a:ext cx="2118324" cy="898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C8D9D-5547-4F30-A506-EE6F7AB46369}">
      <dsp:nvSpPr>
        <dsp:cNvPr id="0" name=""/>
        <dsp:cNvSpPr/>
      </dsp:nvSpPr>
      <dsp:spPr>
        <a:xfrm>
          <a:off x="0" y="55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🔍 </a:t>
          </a:r>
          <a:r>
            <a:rPr lang="en-US" sz="2400" b="1" kern="1200"/>
            <a:t>Threat Monitoring</a:t>
          </a:r>
          <a:r>
            <a:rPr lang="en-US" sz="2400" kern="1200"/>
            <a:t>: Live monitoring of company assets with real-time threat detection</a:t>
          </a:r>
        </a:p>
      </dsp:txBody>
      <dsp:txXfrm>
        <a:off x="0" y="55"/>
        <a:ext cx="3095624" cy="1857375"/>
      </dsp:txXfrm>
    </dsp:sp>
    <dsp:sp modelId="{A2C1DD53-7465-41E5-8313-82994C855C18}">
      <dsp:nvSpPr>
        <dsp:cNvPr id="0" name=""/>
        <dsp:cNvSpPr/>
      </dsp:nvSpPr>
      <dsp:spPr>
        <a:xfrm>
          <a:off x="3405187" y="55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🤖 </a:t>
          </a:r>
          <a:r>
            <a:rPr lang="en-US" sz="2400" b="1" kern="1200"/>
            <a:t>AI Risk Assessment</a:t>
          </a:r>
          <a:r>
            <a:rPr lang="en-US" sz="2400" kern="1200"/>
            <a:t>: Automated risk scoring using OSINT data and AI</a:t>
          </a:r>
        </a:p>
      </dsp:txBody>
      <dsp:txXfrm>
        <a:off x="3405187" y="55"/>
        <a:ext cx="3095624" cy="1857375"/>
      </dsp:txXfrm>
    </dsp:sp>
    <dsp:sp modelId="{CA368D1C-F256-4A60-AB98-5D40ED49488E}">
      <dsp:nvSpPr>
        <dsp:cNvPr id="0" name=""/>
        <dsp:cNvSpPr/>
      </dsp:nvSpPr>
      <dsp:spPr>
        <a:xfrm>
          <a:off x="6810375" y="55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📊 </a:t>
          </a:r>
          <a:r>
            <a:rPr lang="en-US" sz="2400" b="1" kern="1200"/>
            <a:t>Data Visualization</a:t>
          </a:r>
          <a:r>
            <a:rPr lang="en-US" sz="2400" kern="1200"/>
            <a:t>: Interactive dashboards for security insights</a:t>
          </a:r>
        </a:p>
      </dsp:txBody>
      <dsp:txXfrm>
        <a:off x="6810375" y="55"/>
        <a:ext cx="3095624" cy="1857375"/>
      </dsp:txXfrm>
    </dsp:sp>
    <dsp:sp modelId="{77D4729A-4995-4A1E-90AE-3F6946190A21}">
      <dsp:nvSpPr>
        <dsp:cNvPr id="0" name=""/>
        <dsp:cNvSpPr/>
      </dsp:nvSpPr>
      <dsp:spPr>
        <a:xfrm>
          <a:off x="0" y="2166993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⚡ </a:t>
          </a:r>
          <a:r>
            <a:rPr lang="en-US" sz="2400" b="1" kern="1200"/>
            <a:t>Operation Speed</a:t>
          </a:r>
          <a:r>
            <a:rPr lang="en-US" sz="2400" kern="1200"/>
            <a:t>: Simplified security operations with centralized data</a:t>
          </a:r>
        </a:p>
      </dsp:txBody>
      <dsp:txXfrm>
        <a:off x="0" y="2166993"/>
        <a:ext cx="3095624" cy="1857375"/>
      </dsp:txXfrm>
    </dsp:sp>
    <dsp:sp modelId="{3C7E0A58-CB63-43E8-AA00-9E11977A6387}">
      <dsp:nvSpPr>
        <dsp:cNvPr id="0" name=""/>
        <dsp:cNvSpPr/>
      </dsp:nvSpPr>
      <dsp:spPr>
        <a:xfrm>
          <a:off x="3405187" y="2166993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🔄 </a:t>
          </a:r>
          <a:r>
            <a:rPr lang="en-US" sz="2400" b="1" kern="1200"/>
            <a:t>Continuous Assessment</a:t>
          </a:r>
          <a:r>
            <a:rPr lang="en-US" sz="2400" kern="1200"/>
            <a:t>: Regular vulnerability and threat assessment</a:t>
          </a:r>
        </a:p>
      </dsp:txBody>
      <dsp:txXfrm>
        <a:off x="3405187" y="2166993"/>
        <a:ext cx="3095624" cy="1857375"/>
      </dsp:txXfrm>
    </dsp:sp>
    <dsp:sp modelId="{F4C4C28F-12C1-4694-8E1D-25CD3E432C1D}">
      <dsp:nvSpPr>
        <dsp:cNvPr id="0" name=""/>
        <dsp:cNvSpPr/>
      </dsp:nvSpPr>
      <dsp:spPr>
        <a:xfrm>
          <a:off x="6810375" y="2166993"/>
          <a:ext cx="3095624" cy="1857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📈 </a:t>
          </a:r>
          <a:r>
            <a:rPr lang="en-US" sz="2400" b="1" kern="1200"/>
            <a:t>Scalability</a:t>
          </a:r>
          <a:r>
            <a:rPr lang="en-US" sz="2400" kern="1200"/>
            <a:t>: Docker-based infrastructure for easy scaling</a:t>
          </a:r>
        </a:p>
      </dsp:txBody>
      <dsp:txXfrm>
        <a:off x="6810375" y="2166993"/>
        <a:ext cx="3095624" cy="1857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7D331-C483-46A9-92BB-64912296341D}">
      <dsp:nvSpPr>
        <dsp:cNvPr id="0" name=""/>
        <dsp:cNvSpPr/>
      </dsp:nvSpPr>
      <dsp:spPr>
        <a:xfrm>
          <a:off x="0" y="964487"/>
          <a:ext cx="5566706" cy="368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Flow Diagram</a:t>
          </a:r>
          <a:r>
            <a:rPr lang="en-US" sz="1500" kern="1200"/>
            <a:t>:</a:t>
          </a:r>
        </a:p>
      </dsp:txBody>
      <dsp:txXfrm>
        <a:off x="17991" y="982478"/>
        <a:ext cx="5530724" cy="332567"/>
      </dsp:txXfrm>
    </dsp:sp>
    <dsp:sp modelId="{2A196E78-2A89-4DDF-B898-6CF410090F18}">
      <dsp:nvSpPr>
        <dsp:cNvPr id="0" name=""/>
        <dsp:cNvSpPr/>
      </dsp:nvSpPr>
      <dsp:spPr>
        <a:xfrm>
          <a:off x="0" y="1376237"/>
          <a:ext cx="5566706" cy="368549"/>
        </a:xfrm>
        <a:prstGeom prst="roundRect">
          <a:avLst/>
        </a:prstGeom>
        <a:solidFill>
          <a:schemeClr val="accent2">
            <a:hueOff val="-2697931"/>
            <a:satOff val="5193"/>
            <a:lumOff val="-35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React Frontend ↔ Flask API ↔ PostgreSQL OSINT APIs + LLM Integration</a:t>
          </a:r>
        </a:p>
      </dsp:txBody>
      <dsp:txXfrm>
        <a:off x="17991" y="1394228"/>
        <a:ext cx="5530724" cy="332567"/>
      </dsp:txXfrm>
    </dsp:sp>
    <dsp:sp modelId="{A093EE9E-90D4-4070-8DD6-B900C46B78F1}">
      <dsp:nvSpPr>
        <dsp:cNvPr id="0" name=""/>
        <dsp:cNvSpPr/>
      </dsp:nvSpPr>
      <dsp:spPr>
        <a:xfrm>
          <a:off x="0" y="1787987"/>
          <a:ext cx="5566706" cy="368549"/>
        </a:xfrm>
        <a:prstGeom prst="roundRect">
          <a:avLst/>
        </a:prstGeom>
        <a:solidFill>
          <a:schemeClr val="accent2">
            <a:hueOff val="-5395863"/>
            <a:satOff val="10386"/>
            <a:lumOff val="-7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Process List</a:t>
          </a:r>
          <a:r>
            <a:rPr lang="en-US" sz="1500" kern="1200"/>
            <a:t>: </a:t>
          </a:r>
        </a:p>
      </dsp:txBody>
      <dsp:txXfrm>
        <a:off x="17991" y="1805978"/>
        <a:ext cx="5530724" cy="332567"/>
      </dsp:txXfrm>
    </dsp:sp>
    <dsp:sp modelId="{C77B95C3-DF3F-4C0D-AD7B-2AED089062F4}">
      <dsp:nvSpPr>
        <dsp:cNvPr id="0" name=""/>
        <dsp:cNvSpPr/>
      </dsp:nvSpPr>
      <dsp:spPr>
        <a:xfrm>
          <a:off x="0" y="2199737"/>
          <a:ext cx="5566706" cy="368549"/>
        </a:xfrm>
        <a:prstGeom prst="roundRect">
          <a:avLst/>
        </a:prstGeom>
        <a:solidFill>
          <a:schemeClr val="accent2">
            <a:hueOff val="-8093794"/>
            <a:satOff val="15579"/>
            <a:lumOff val="-107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User interacts with React dashboard </a:t>
          </a:r>
        </a:p>
      </dsp:txBody>
      <dsp:txXfrm>
        <a:off x="17991" y="2217728"/>
        <a:ext cx="5530724" cy="332567"/>
      </dsp:txXfrm>
    </dsp:sp>
    <dsp:sp modelId="{74EE9EF2-5CED-4190-8AC4-C1A1A0FA3728}">
      <dsp:nvSpPr>
        <dsp:cNvPr id="0" name=""/>
        <dsp:cNvSpPr/>
      </dsp:nvSpPr>
      <dsp:spPr>
        <a:xfrm>
          <a:off x="0" y="2611487"/>
          <a:ext cx="5566706" cy="368549"/>
        </a:xfrm>
        <a:prstGeom prst="roundRect">
          <a:avLst/>
        </a:prstGeom>
        <a:solidFill>
          <a:schemeClr val="accent2">
            <a:hueOff val="-10791725"/>
            <a:satOff val="20772"/>
            <a:lumOff val="-143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Flask backend processes requests and queries database </a:t>
          </a:r>
        </a:p>
      </dsp:txBody>
      <dsp:txXfrm>
        <a:off x="17991" y="2629478"/>
        <a:ext cx="5530724" cy="332567"/>
      </dsp:txXfrm>
    </dsp:sp>
    <dsp:sp modelId="{81433105-4357-42CF-B52A-E93BC382C587}">
      <dsp:nvSpPr>
        <dsp:cNvPr id="0" name=""/>
        <dsp:cNvSpPr/>
      </dsp:nvSpPr>
      <dsp:spPr>
        <a:xfrm>
          <a:off x="0" y="3023237"/>
          <a:ext cx="5566706" cy="368549"/>
        </a:xfrm>
        <a:prstGeom prst="roundRect">
          <a:avLst/>
        </a:prstGeom>
        <a:solidFill>
          <a:schemeClr val="accent2">
            <a:hueOff val="-13489656"/>
            <a:satOff val="25965"/>
            <a:lumOff val="-179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On-demand OSINT API calls for threat data </a:t>
          </a:r>
        </a:p>
      </dsp:txBody>
      <dsp:txXfrm>
        <a:off x="17991" y="3041228"/>
        <a:ext cx="5530724" cy="332567"/>
      </dsp:txXfrm>
    </dsp:sp>
    <dsp:sp modelId="{4804077A-0C8E-485A-A4AE-218FCC5F61AA}">
      <dsp:nvSpPr>
        <dsp:cNvPr id="0" name=""/>
        <dsp:cNvSpPr/>
      </dsp:nvSpPr>
      <dsp:spPr>
        <a:xfrm>
          <a:off x="0" y="3434987"/>
          <a:ext cx="5566706" cy="368549"/>
        </a:xfrm>
        <a:prstGeom prst="roundRect">
          <a:avLst/>
        </a:prstGeom>
        <a:solidFill>
          <a:schemeClr val="accent2">
            <a:hueOff val="-16187587"/>
            <a:satOff val="31158"/>
            <a:lumOff val="-215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 Hugging Face generates AI-based risk scores </a:t>
          </a:r>
        </a:p>
      </dsp:txBody>
      <dsp:txXfrm>
        <a:off x="17991" y="3452978"/>
        <a:ext cx="5530724" cy="332567"/>
      </dsp:txXfrm>
    </dsp:sp>
    <dsp:sp modelId="{7F958008-F094-487F-BED1-EAA348A240DA}">
      <dsp:nvSpPr>
        <dsp:cNvPr id="0" name=""/>
        <dsp:cNvSpPr/>
      </dsp:nvSpPr>
      <dsp:spPr>
        <a:xfrm>
          <a:off x="0" y="3846737"/>
          <a:ext cx="5566706" cy="368549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Results stored and visualized in real-time</a:t>
          </a:r>
        </a:p>
      </dsp:txBody>
      <dsp:txXfrm>
        <a:off x="17991" y="3864728"/>
        <a:ext cx="5530724" cy="332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D021-417A-4C72-9BF8-FBDAC22F8A4A}">
      <dsp:nvSpPr>
        <dsp:cNvPr id="0" name=""/>
        <dsp:cNvSpPr/>
      </dsp:nvSpPr>
      <dsp:spPr>
        <a:xfrm>
          <a:off x="0" y="653968"/>
          <a:ext cx="9906000" cy="12073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8E633-8D06-4AC0-9A42-810922C6F491}">
      <dsp:nvSpPr>
        <dsp:cNvPr id="0" name=""/>
        <dsp:cNvSpPr/>
      </dsp:nvSpPr>
      <dsp:spPr>
        <a:xfrm>
          <a:off x="365216" y="925617"/>
          <a:ext cx="664029" cy="6640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FB3D5-71C5-4090-9192-35DF5180F285}">
      <dsp:nvSpPr>
        <dsp:cNvPr id="0" name=""/>
        <dsp:cNvSpPr/>
      </dsp:nvSpPr>
      <dsp:spPr>
        <a:xfrm>
          <a:off x="1394462" y="653968"/>
          <a:ext cx="8511537" cy="120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5" tIns="127775" rIns="127775" bIns="127775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 Frontend</a:t>
          </a:r>
          <a:r>
            <a:rPr lang="en-US" sz="2500" kern="1200"/>
            <a:t>: • React.js with modern hooks • Tailwind CSS for styling • shadcn/ui components • Axios for API calls • Recharts for visualization</a:t>
          </a:r>
        </a:p>
      </dsp:txBody>
      <dsp:txXfrm>
        <a:off x="1394462" y="653968"/>
        <a:ext cx="8511537" cy="1207327"/>
      </dsp:txXfrm>
    </dsp:sp>
    <dsp:sp modelId="{B013D772-991A-4DEF-B948-02DF7851E846}">
      <dsp:nvSpPr>
        <dsp:cNvPr id="0" name=""/>
        <dsp:cNvSpPr/>
      </dsp:nvSpPr>
      <dsp:spPr>
        <a:xfrm>
          <a:off x="0" y="2163127"/>
          <a:ext cx="9906000" cy="12073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C4726-45EA-463D-9588-7EA5AB6A5ED9}">
      <dsp:nvSpPr>
        <dsp:cNvPr id="0" name=""/>
        <dsp:cNvSpPr/>
      </dsp:nvSpPr>
      <dsp:spPr>
        <a:xfrm>
          <a:off x="365216" y="2434776"/>
          <a:ext cx="664029" cy="6640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D7F8-BB3E-4B89-A6C4-309C833D48A6}">
      <dsp:nvSpPr>
        <dsp:cNvPr id="0" name=""/>
        <dsp:cNvSpPr/>
      </dsp:nvSpPr>
      <dsp:spPr>
        <a:xfrm>
          <a:off x="1394462" y="2163127"/>
          <a:ext cx="8511537" cy="120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75" tIns="127775" rIns="127775" bIns="1277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 Backend</a:t>
          </a:r>
          <a:r>
            <a:rPr lang="en-US" sz="2500" kern="1200"/>
            <a:t>: • Flask web framework • SQLAlchemy ORM • PostgreSQL database • Docker containerization • REST API architecture</a:t>
          </a:r>
        </a:p>
      </dsp:txBody>
      <dsp:txXfrm>
        <a:off x="1394462" y="2163127"/>
        <a:ext cx="8511537" cy="1207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92FE3-4D9D-4903-8BA4-F7CABA89D4DF}">
      <dsp:nvSpPr>
        <dsp:cNvPr id="0" name=""/>
        <dsp:cNvSpPr/>
      </dsp:nvSpPr>
      <dsp:spPr>
        <a:xfrm>
          <a:off x="0" y="5139"/>
          <a:ext cx="6541475" cy="15241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6C52D-241A-4125-BF98-421D73DB64B3}">
      <dsp:nvSpPr>
        <dsp:cNvPr id="0" name=""/>
        <dsp:cNvSpPr/>
      </dsp:nvSpPr>
      <dsp:spPr>
        <a:xfrm>
          <a:off x="461061" y="348078"/>
          <a:ext cx="839113" cy="838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9914B-740F-40BA-A1AC-E9E60FAD0FC6}">
      <dsp:nvSpPr>
        <dsp:cNvPr id="0" name=""/>
        <dsp:cNvSpPr/>
      </dsp:nvSpPr>
      <dsp:spPr>
        <a:xfrm>
          <a:off x="1761237" y="5139"/>
          <a:ext cx="4640169" cy="152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66" tIns="161466" rIns="161466" bIns="1614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Code Block</a:t>
          </a:r>
          <a:r>
            <a:rPr lang="en-US" sz="1400" kern="1200"/>
            <a:t>: </a:t>
          </a:r>
        </a:p>
      </dsp:txBody>
      <dsp:txXfrm>
        <a:off x="1761237" y="5139"/>
        <a:ext cx="4640169" cy="1525661"/>
      </dsp:txXfrm>
    </dsp:sp>
    <dsp:sp modelId="{1A5036F3-7854-4ABA-AE35-7A8BACBB114C}">
      <dsp:nvSpPr>
        <dsp:cNvPr id="0" name=""/>
        <dsp:cNvSpPr/>
      </dsp:nvSpPr>
      <dsp:spPr>
        <a:xfrm>
          <a:off x="0" y="1869837"/>
          <a:ext cx="6541475" cy="15241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B4DE4-A52E-49D9-A7E9-44CC54BBF90A}">
      <dsp:nvSpPr>
        <dsp:cNvPr id="0" name=""/>
        <dsp:cNvSpPr/>
      </dsp:nvSpPr>
      <dsp:spPr>
        <a:xfrm>
          <a:off x="461061" y="2212775"/>
          <a:ext cx="839113" cy="838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25BD4-F54A-4488-992C-EE166EF32944}">
      <dsp:nvSpPr>
        <dsp:cNvPr id="0" name=""/>
        <dsp:cNvSpPr/>
      </dsp:nvSpPr>
      <dsp:spPr>
        <a:xfrm>
          <a:off x="1761237" y="1869837"/>
          <a:ext cx="4640169" cy="152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66" tIns="161466" rIns="161466" bIns="1614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GET /api/assets              # List all assets</a:t>
          </a:r>
          <a:br>
            <a:rPr lang="en-US" sz="1400" kern="1200"/>
          </a:br>
          <a:r>
            <a:rPr lang="en-US" sz="1400" kern="1200"/>
            <a:t>GET /api/assets/:id          # Get asset details</a:t>
          </a:r>
          <a:br>
            <a:rPr lang="en-US" sz="1400" kern="1200"/>
          </a:br>
          <a:r>
            <a:rPr lang="en-US" sz="1400" kern="1200"/>
            <a:t>POST /api/scan               # Trigger threat scan</a:t>
          </a:r>
          <a:br>
            <a:rPr lang="en-US" sz="1400" kern="1200"/>
          </a:br>
          <a:r>
            <a:rPr lang="en-US" sz="1400" kern="1200"/>
            <a:t>GET /api/risk_score/:id      # Get risk score</a:t>
          </a:r>
          <a:br>
            <a:rPr lang="en-US" sz="1400" kern="1200"/>
          </a:br>
          <a:r>
            <a:rPr lang="en-US" sz="1400" kern="1200"/>
            <a:t>GET /api/vulnerabilities     # List vulnerabilities</a:t>
          </a:r>
          <a:br>
            <a:rPr lang="en-US" sz="1400" kern="1200"/>
          </a:br>
          <a:r>
            <a:rPr lang="en-US" sz="1400" kern="1200"/>
            <a:t>GET /api/threats             # List threats</a:t>
          </a:r>
          <a:br>
            <a:rPr lang="en-US" sz="1400" kern="1200"/>
          </a:br>
          <a:r>
            <a:rPr lang="en-US" sz="1400" kern="1200"/>
            <a:t>GET /api/dashboard           # Dashboard statistics</a:t>
          </a:r>
        </a:p>
      </dsp:txBody>
      <dsp:txXfrm>
        <a:off x="1761237" y="1869837"/>
        <a:ext cx="4640169" cy="1525661"/>
      </dsp:txXfrm>
    </dsp:sp>
    <dsp:sp modelId="{3259B67D-5B11-4EE1-B196-89174AE9028F}">
      <dsp:nvSpPr>
        <dsp:cNvPr id="0" name=""/>
        <dsp:cNvSpPr/>
      </dsp:nvSpPr>
      <dsp:spPr>
        <a:xfrm>
          <a:off x="0" y="3734534"/>
          <a:ext cx="6541475" cy="15241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96237-FDD1-4DA9-9AD2-EA0AEF029A6D}">
      <dsp:nvSpPr>
        <dsp:cNvPr id="0" name=""/>
        <dsp:cNvSpPr/>
      </dsp:nvSpPr>
      <dsp:spPr>
        <a:xfrm>
          <a:off x="461061" y="4077473"/>
          <a:ext cx="839113" cy="838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E27AC-14DF-4F12-BDFD-C229B3BF5A94}">
      <dsp:nvSpPr>
        <dsp:cNvPr id="0" name=""/>
        <dsp:cNvSpPr/>
      </dsp:nvSpPr>
      <dsp:spPr>
        <a:xfrm>
          <a:off x="1761237" y="3734534"/>
          <a:ext cx="4640169" cy="1525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66" tIns="161466" rIns="161466" bIns="16146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Features</a:t>
          </a:r>
          <a:r>
            <a:rPr lang="en-US" sz="1400" kern="1200"/>
            <a:t>: • RESTful architecture with JSON responses • Comprehensive error handling • Input validation and sanitization • Async task processing for long operations</a:t>
          </a:r>
        </a:p>
      </dsp:txBody>
      <dsp:txXfrm>
        <a:off x="1761237" y="3734534"/>
        <a:ext cx="4640169" cy="1525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AE24A-C992-42CD-8052-64946EE4C426}">
      <dsp:nvSpPr>
        <dsp:cNvPr id="0" name=""/>
        <dsp:cNvSpPr/>
      </dsp:nvSpPr>
      <dsp:spPr>
        <a:xfrm>
          <a:off x="0" y="129587"/>
          <a:ext cx="6541475" cy="1277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Grid Layout</a:t>
          </a:r>
          <a:r>
            <a:rPr lang="en-US" sz="3200" kern="1200"/>
            <a:t> (3 cards): </a:t>
          </a:r>
        </a:p>
      </dsp:txBody>
      <dsp:txXfrm>
        <a:off x="62369" y="191956"/>
        <a:ext cx="6416737" cy="1152902"/>
      </dsp:txXfrm>
    </dsp:sp>
    <dsp:sp modelId="{E6D8AC62-1F34-4CF5-B63C-DAD1142DCBBA}">
      <dsp:nvSpPr>
        <dsp:cNvPr id="0" name=""/>
        <dsp:cNvSpPr/>
      </dsp:nvSpPr>
      <dsp:spPr>
        <a:xfrm>
          <a:off x="0" y="1407227"/>
          <a:ext cx="6541475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692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🌐 </a:t>
          </a:r>
          <a:r>
            <a:rPr lang="en-US" sz="2500" b="1" kern="1200"/>
            <a:t>Shodan</a:t>
          </a:r>
          <a:r>
            <a:rPr lang="en-US" sz="2500" kern="1200"/>
            <a:t>: IP/Domain lookup for exposed services and threat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🦠 </a:t>
          </a:r>
          <a:r>
            <a:rPr lang="en-US" sz="2500" b="1" kern="1200"/>
            <a:t>VirusTotal</a:t>
          </a:r>
          <a:r>
            <a:rPr lang="en-US" sz="2500" kern="1200"/>
            <a:t>: Hash/URL/IP scanning for malware detection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📧 </a:t>
          </a:r>
          <a:r>
            <a:rPr lang="en-US" sz="2500" b="1" kern="1200"/>
            <a:t>HaveIBeenPwned</a:t>
          </a:r>
          <a:r>
            <a:rPr lang="en-US" sz="2500" kern="1200"/>
            <a:t>: Email/domain breach information</a:t>
          </a:r>
        </a:p>
      </dsp:txBody>
      <dsp:txXfrm>
        <a:off x="0" y="1407227"/>
        <a:ext cx="6541475" cy="2450880"/>
      </dsp:txXfrm>
    </dsp:sp>
    <dsp:sp modelId="{7E97FA73-3CCA-4C59-8844-E8F44E7732A6}">
      <dsp:nvSpPr>
        <dsp:cNvPr id="0" name=""/>
        <dsp:cNvSpPr/>
      </dsp:nvSpPr>
      <dsp:spPr>
        <a:xfrm>
          <a:off x="0" y="3858108"/>
          <a:ext cx="6541475" cy="1277640"/>
        </a:xfrm>
        <a:prstGeom prst="roundRec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Data Flow</a:t>
          </a:r>
          <a:r>
            <a:rPr lang="en-US" sz="3200" kern="1200"/>
            <a:t>: APIs → Processing → PostgreSQL → Analysis → Visualization</a:t>
          </a:r>
        </a:p>
      </dsp:txBody>
      <dsp:txXfrm>
        <a:off x="62369" y="3920477"/>
        <a:ext cx="6416737" cy="11529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1D7A-6185-4DC3-A82C-5C740B604969}">
      <dsp:nvSpPr>
        <dsp:cNvPr id="0" name=""/>
        <dsp:cNvSpPr/>
      </dsp:nvSpPr>
      <dsp:spPr>
        <a:xfrm>
          <a:off x="0" y="3166011"/>
          <a:ext cx="7424423" cy="20772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Formula</a:t>
          </a:r>
          <a:r>
            <a:rPr lang="en-US" sz="3600" kern="1200"/>
            <a:t>: Risk Score = AI_Analysis(Vulnerabilities + Threats) → [0-10]</a:t>
          </a:r>
        </a:p>
      </dsp:txBody>
      <dsp:txXfrm>
        <a:off x="0" y="3166011"/>
        <a:ext cx="7424423" cy="2077246"/>
      </dsp:txXfrm>
    </dsp:sp>
    <dsp:sp modelId="{152F2BBC-26A9-4B39-9B54-BF7B006941F1}">
      <dsp:nvSpPr>
        <dsp:cNvPr id="0" name=""/>
        <dsp:cNvSpPr/>
      </dsp:nvSpPr>
      <dsp:spPr>
        <a:xfrm rot="10800000">
          <a:off x="0" y="2365"/>
          <a:ext cx="7424423" cy="3194805"/>
        </a:xfrm>
        <a:prstGeom prst="upArrowCallout">
          <a:avLst/>
        </a:prstGeom>
        <a:solidFill>
          <a:schemeClr val="accent2">
            <a:hueOff val="-18885518"/>
            <a:satOff val="36351"/>
            <a:lumOff val="-25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Timeline Process</a:t>
          </a:r>
          <a:r>
            <a:rPr lang="en-US" sz="3600" kern="1200"/>
            <a:t>: </a:t>
          </a:r>
        </a:p>
      </dsp:txBody>
      <dsp:txXfrm rot="-10800000">
        <a:off x="0" y="2365"/>
        <a:ext cx="7424423" cy="1121376"/>
      </dsp:txXfrm>
    </dsp:sp>
    <dsp:sp modelId="{F68052C3-B064-4ED4-9431-F447C5FE26AA}">
      <dsp:nvSpPr>
        <dsp:cNvPr id="0" name=""/>
        <dsp:cNvSpPr/>
      </dsp:nvSpPr>
      <dsp:spPr>
        <a:xfrm>
          <a:off x="0" y="1123742"/>
          <a:ext cx="1856105" cy="9552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 Threats &amp; Vulnerabilities</a:t>
          </a:r>
        </a:p>
      </dsp:txBody>
      <dsp:txXfrm>
        <a:off x="0" y="1123742"/>
        <a:ext cx="1856105" cy="955246"/>
      </dsp:txXfrm>
    </dsp:sp>
    <dsp:sp modelId="{5A85677E-EFBA-4092-B541-D44279F65828}">
      <dsp:nvSpPr>
        <dsp:cNvPr id="0" name=""/>
        <dsp:cNvSpPr/>
      </dsp:nvSpPr>
      <dsp:spPr>
        <a:xfrm>
          <a:off x="1856105" y="1123742"/>
          <a:ext cx="1856105" cy="955246"/>
        </a:xfrm>
        <a:prstGeom prst="rect">
          <a:avLst/>
        </a:prstGeom>
        <a:solidFill>
          <a:schemeClr val="accent2">
            <a:tint val="40000"/>
            <a:alpha val="90000"/>
            <a:hueOff val="-6477394"/>
            <a:satOff val="3219"/>
            <a:lumOff val="-15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477394"/>
              <a:satOff val="3219"/>
              <a:lumOff val="-15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Structure Data for AI</a:t>
          </a:r>
        </a:p>
      </dsp:txBody>
      <dsp:txXfrm>
        <a:off x="1856105" y="1123742"/>
        <a:ext cx="1856105" cy="955246"/>
      </dsp:txXfrm>
    </dsp:sp>
    <dsp:sp modelId="{00FFAA3F-455E-454F-9906-3D32E02E0C90}">
      <dsp:nvSpPr>
        <dsp:cNvPr id="0" name=""/>
        <dsp:cNvSpPr/>
      </dsp:nvSpPr>
      <dsp:spPr>
        <a:xfrm>
          <a:off x="3712211" y="1123742"/>
          <a:ext cx="1856105" cy="955246"/>
        </a:xfrm>
        <a:prstGeom prst="rect">
          <a:avLst/>
        </a:prstGeom>
        <a:solidFill>
          <a:schemeClr val="accent2">
            <a:tint val="40000"/>
            <a:alpha val="90000"/>
            <a:hueOff val="-12954789"/>
            <a:satOff val="6437"/>
            <a:lumOff val="-30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954789"/>
              <a:satOff val="6437"/>
              <a:lumOff val="-30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Huggung Face LLM  Analysis</a:t>
          </a:r>
        </a:p>
      </dsp:txBody>
      <dsp:txXfrm>
        <a:off x="3712211" y="1123742"/>
        <a:ext cx="1856105" cy="955246"/>
      </dsp:txXfrm>
    </dsp:sp>
    <dsp:sp modelId="{2F848502-C1ED-4600-B45D-E70C3FB75DE0}">
      <dsp:nvSpPr>
        <dsp:cNvPr id="0" name=""/>
        <dsp:cNvSpPr/>
      </dsp:nvSpPr>
      <dsp:spPr>
        <a:xfrm>
          <a:off x="5568317" y="1123742"/>
          <a:ext cx="1856105" cy="955246"/>
        </a:xfrm>
        <a:prstGeom prst="rect">
          <a:avLst/>
        </a:prstGeom>
        <a:solidFill>
          <a:schemeClr val="accent2">
            <a:tint val="40000"/>
            <a:alpha val="90000"/>
            <a:hueOff val="-19432183"/>
            <a:satOff val="9656"/>
            <a:lumOff val="-451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9432183"/>
              <a:satOff val="9656"/>
              <a:lumOff val="-45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Generate Risk Score</a:t>
          </a:r>
        </a:p>
      </dsp:txBody>
      <dsp:txXfrm>
        <a:off x="5568317" y="1123742"/>
        <a:ext cx="1856105" cy="9552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83145-E42D-4616-B6E4-0052E619AF99}">
      <dsp:nvSpPr>
        <dsp:cNvPr id="0" name=""/>
        <dsp:cNvSpPr/>
      </dsp:nvSpPr>
      <dsp:spPr>
        <a:xfrm>
          <a:off x="1307" y="52047"/>
          <a:ext cx="4589865" cy="2914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B28D5-A4CA-49EC-9C13-B5DDB27A40D5}">
      <dsp:nvSpPr>
        <dsp:cNvPr id="0" name=""/>
        <dsp:cNvSpPr/>
      </dsp:nvSpPr>
      <dsp:spPr>
        <a:xfrm>
          <a:off x="511292" y="536533"/>
          <a:ext cx="4589865" cy="291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 Interactive Components</a:t>
          </a:r>
          <a:r>
            <a:rPr lang="en-US" sz="2700" kern="1200"/>
            <a:t>:</a:t>
          </a:r>
          <a:r>
            <a:rPr lang="en-US" sz="2700" kern="1200">
              <a:latin typeface="Walbaum Display Light"/>
            </a:rPr>
            <a:t> </a:t>
          </a:r>
          <a:r>
            <a:rPr lang="en-US" sz="2700" kern="1200"/>
            <a:t> Real-time asset monitoring</a:t>
          </a:r>
          <a:r>
            <a:rPr lang="en-US" sz="2700" kern="1200">
              <a:latin typeface="Walbaum Display Light"/>
            </a:rPr>
            <a:t> </a:t>
          </a:r>
          <a:r>
            <a:rPr lang="en-US" sz="2700" kern="1200"/>
            <a:t> Dynamic filtering and search</a:t>
          </a:r>
          <a:r>
            <a:rPr lang="en-US" sz="2700" kern="1200">
              <a:latin typeface="Walbaum Display Light"/>
            </a:rPr>
            <a:t> </a:t>
          </a:r>
          <a:r>
            <a:rPr lang="en-US" sz="2700" kern="1200"/>
            <a:t> Risk score visualization</a:t>
          </a:r>
          <a:r>
            <a:rPr lang="en-US" sz="2700" kern="1200">
              <a:latin typeface="Walbaum Display Light"/>
            </a:rPr>
            <a:t> </a:t>
          </a:r>
          <a:r>
            <a:rPr lang="en-US" sz="2700" kern="1200"/>
            <a:t> Vulnerability trends graphs</a:t>
          </a:r>
          <a:r>
            <a:rPr lang="en-US" sz="2700" kern="1200">
              <a:latin typeface="Walbaum Display Light"/>
            </a:rPr>
            <a:t> </a:t>
          </a:r>
          <a:r>
            <a:rPr lang="en-US" sz="2700" kern="1200"/>
            <a:t> Threat severity </a:t>
          </a:r>
          <a:r>
            <a:rPr lang="en-US" sz="2700" b="0" kern="1200">
              <a:latin typeface="Walbaum Display Light"/>
            </a:rPr>
            <a:t>distributions</a:t>
          </a:r>
        </a:p>
      </dsp:txBody>
      <dsp:txXfrm>
        <a:off x="596657" y="621898"/>
        <a:ext cx="4419135" cy="2743834"/>
      </dsp:txXfrm>
    </dsp:sp>
    <dsp:sp modelId="{7F1C3070-8C7C-47EF-8DD5-BFE6183BC97A}">
      <dsp:nvSpPr>
        <dsp:cNvPr id="0" name=""/>
        <dsp:cNvSpPr/>
      </dsp:nvSpPr>
      <dsp:spPr>
        <a:xfrm>
          <a:off x="5611143" y="52047"/>
          <a:ext cx="4589865" cy="29145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F1ADB-301E-48CA-BC25-D820D0E6E29C}">
      <dsp:nvSpPr>
        <dsp:cNvPr id="0" name=""/>
        <dsp:cNvSpPr/>
      </dsp:nvSpPr>
      <dsp:spPr>
        <a:xfrm>
          <a:off x="6121128" y="536533"/>
          <a:ext cx="4589865" cy="291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>
              <a:latin typeface="Walbaum Display Light"/>
            </a:rPr>
            <a:t> User</a:t>
          </a:r>
          <a:r>
            <a:rPr lang="en-US" sz="2700" b="1" kern="1200"/>
            <a:t> Actions</a:t>
          </a:r>
          <a:r>
            <a:rPr lang="en-US" sz="2700" kern="1200"/>
            <a:t>:</a:t>
          </a:r>
          <a:r>
            <a:rPr lang="en-US" sz="2700" kern="1200">
              <a:latin typeface="Walbaum Display Light"/>
            </a:rPr>
            <a:t> </a:t>
          </a:r>
          <a:r>
            <a:rPr lang="en-US" sz="2700" kern="1200"/>
            <a:t> Generate risk scores on-demand</a:t>
          </a:r>
          <a:r>
            <a:rPr lang="en-US" sz="2700" kern="1200">
              <a:latin typeface="Walbaum Display Light"/>
            </a:rPr>
            <a:t> </a:t>
          </a:r>
          <a:r>
            <a:rPr lang="en-US" sz="2700" kern="1200"/>
            <a:t> Filter assets by criticality View detailed threat reports Track mitigation progress</a:t>
          </a:r>
          <a:r>
            <a:rPr lang="en-US" sz="2700" kern="1200">
              <a:latin typeface="Walbaum Display Light"/>
            </a:rPr>
            <a:t> </a:t>
          </a:r>
          <a:r>
            <a:rPr lang="en-US" sz="2700" kern="1200"/>
            <a:t> Export analysis reports</a:t>
          </a:r>
        </a:p>
      </dsp:txBody>
      <dsp:txXfrm>
        <a:off x="6206493" y="621898"/>
        <a:ext cx="4419135" cy="2743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6D9C5-9CF1-49FC-B136-28D0A3021505}">
      <dsp:nvSpPr>
        <dsp:cNvPr id="0" name=""/>
        <dsp:cNvSpPr/>
      </dsp:nvSpPr>
      <dsp:spPr>
        <a:xfrm>
          <a:off x="3400" y="963365"/>
          <a:ext cx="360281" cy="360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3EDA4-A815-4885-8229-AD832E5D891D}">
      <dsp:nvSpPr>
        <dsp:cNvPr id="0" name=""/>
        <dsp:cNvSpPr/>
      </dsp:nvSpPr>
      <dsp:spPr>
        <a:xfrm>
          <a:off x="3400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🧪 </a:t>
          </a:r>
          <a:r>
            <a:rPr lang="en-US" sz="1400" b="1" kern="1200"/>
            <a:t>Unit Tests</a:t>
          </a:r>
          <a:r>
            <a:rPr lang="en-US" sz="1400" kern="1200"/>
            <a:t>: Flask service modules with pytest</a:t>
          </a:r>
        </a:p>
      </dsp:txBody>
      <dsp:txXfrm>
        <a:off x="3400" y="1391432"/>
        <a:ext cx="1029375" cy="810632"/>
      </dsp:txXfrm>
    </dsp:sp>
    <dsp:sp modelId="{AFF8BCBA-BB13-45E2-A520-A217B4E8BA85}">
      <dsp:nvSpPr>
        <dsp:cNvPr id="0" name=""/>
        <dsp:cNvSpPr/>
      </dsp:nvSpPr>
      <dsp:spPr>
        <a:xfrm>
          <a:off x="3400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F1955-4DE6-4457-A059-24E753EAAAC7}">
      <dsp:nvSpPr>
        <dsp:cNvPr id="0" name=""/>
        <dsp:cNvSpPr/>
      </dsp:nvSpPr>
      <dsp:spPr>
        <a:xfrm>
          <a:off x="1212916" y="963365"/>
          <a:ext cx="360281" cy="360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8A12C-4C39-4E21-8A24-6A6D773BAC7B}">
      <dsp:nvSpPr>
        <dsp:cNvPr id="0" name=""/>
        <dsp:cNvSpPr/>
      </dsp:nvSpPr>
      <dsp:spPr>
        <a:xfrm>
          <a:off x="1212916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🔄 </a:t>
          </a:r>
          <a:r>
            <a:rPr lang="en-US" sz="1400" b="1" kern="1200"/>
            <a:t>Integration Tests</a:t>
          </a:r>
          <a:r>
            <a:rPr lang="en-US" sz="1400" kern="1200"/>
            <a:t>: API → OSINT → Database flow</a:t>
          </a:r>
        </a:p>
      </dsp:txBody>
      <dsp:txXfrm>
        <a:off x="1212916" y="1391432"/>
        <a:ext cx="1029375" cy="810632"/>
      </dsp:txXfrm>
    </dsp:sp>
    <dsp:sp modelId="{D330FC61-6C39-4B98-9BB4-B7E45788361A}">
      <dsp:nvSpPr>
        <dsp:cNvPr id="0" name=""/>
        <dsp:cNvSpPr/>
      </dsp:nvSpPr>
      <dsp:spPr>
        <a:xfrm>
          <a:off x="1212916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C49E1-F1B8-4650-8FB2-1DD18CD10016}">
      <dsp:nvSpPr>
        <dsp:cNvPr id="0" name=""/>
        <dsp:cNvSpPr/>
      </dsp:nvSpPr>
      <dsp:spPr>
        <a:xfrm>
          <a:off x="2422432" y="963365"/>
          <a:ext cx="360281" cy="360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839DD-AEFD-4F90-BCEB-C032C586DE0A}">
      <dsp:nvSpPr>
        <dsp:cNvPr id="0" name=""/>
        <dsp:cNvSpPr/>
      </dsp:nvSpPr>
      <dsp:spPr>
        <a:xfrm>
          <a:off x="2422432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👥 </a:t>
          </a:r>
          <a:r>
            <a:rPr lang="en-US" sz="1400" b="1" kern="1200"/>
            <a:t>UI Testing</a:t>
          </a:r>
          <a:r>
            <a:rPr lang="en-US" sz="1400" kern="1200"/>
            <a:t>: Manual browser testing and validation</a:t>
          </a:r>
        </a:p>
      </dsp:txBody>
      <dsp:txXfrm>
        <a:off x="2422432" y="1391432"/>
        <a:ext cx="1029375" cy="810632"/>
      </dsp:txXfrm>
    </dsp:sp>
    <dsp:sp modelId="{38B81A9F-7BE6-4658-9370-907C652944F8}">
      <dsp:nvSpPr>
        <dsp:cNvPr id="0" name=""/>
        <dsp:cNvSpPr/>
      </dsp:nvSpPr>
      <dsp:spPr>
        <a:xfrm>
          <a:off x="2422432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1D58A-2304-457F-A068-0DA10F32276B}">
      <dsp:nvSpPr>
        <dsp:cNvPr id="0" name=""/>
        <dsp:cNvSpPr/>
      </dsp:nvSpPr>
      <dsp:spPr>
        <a:xfrm>
          <a:off x="3631947" y="963365"/>
          <a:ext cx="360281" cy="3602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501B5-E178-4AF2-979B-5D013E2CB935}">
      <dsp:nvSpPr>
        <dsp:cNvPr id="0" name=""/>
        <dsp:cNvSpPr/>
      </dsp:nvSpPr>
      <dsp:spPr>
        <a:xfrm>
          <a:off x="3631947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Coverage Areas</a:t>
          </a:r>
          <a:r>
            <a:rPr lang="en-US" sz="1400" kern="1200"/>
            <a:t>: </a:t>
          </a:r>
        </a:p>
      </dsp:txBody>
      <dsp:txXfrm>
        <a:off x="3631947" y="1391432"/>
        <a:ext cx="1029375" cy="810632"/>
      </dsp:txXfrm>
    </dsp:sp>
    <dsp:sp modelId="{9D47D06E-886B-427A-8282-9248642B6446}">
      <dsp:nvSpPr>
        <dsp:cNvPr id="0" name=""/>
        <dsp:cNvSpPr/>
      </dsp:nvSpPr>
      <dsp:spPr>
        <a:xfrm>
          <a:off x="3631947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B0E21-4D3A-4A1E-81E1-16765EFB0E91}">
      <dsp:nvSpPr>
        <dsp:cNvPr id="0" name=""/>
        <dsp:cNvSpPr/>
      </dsp:nvSpPr>
      <dsp:spPr>
        <a:xfrm>
          <a:off x="4841463" y="963365"/>
          <a:ext cx="360281" cy="36028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1E39F-E716-4C38-A0B6-B44A1D0866DE}">
      <dsp:nvSpPr>
        <dsp:cNvPr id="0" name=""/>
        <dsp:cNvSpPr/>
      </dsp:nvSpPr>
      <dsp:spPr>
        <a:xfrm>
          <a:off x="4841463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• API endpoint responses </a:t>
          </a:r>
        </a:p>
      </dsp:txBody>
      <dsp:txXfrm>
        <a:off x="4841463" y="1391432"/>
        <a:ext cx="1029375" cy="810632"/>
      </dsp:txXfrm>
    </dsp:sp>
    <dsp:sp modelId="{74060752-79D1-4DEC-A8B4-EE9FC3AE6B88}">
      <dsp:nvSpPr>
        <dsp:cNvPr id="0" name=""/>
        <dsp:cNvSpPr/>
      </dsp:nvSpPr>
      <dsp:spPr>
        <a:xfrm>
          <a:off x="4841463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DD5F-A372-45C0-B1FB-6A3A3381B1C7}">
      <dsp:nvSpPr>
        <dsp:cNvPr id="0" name=""/>
        <dsp:cNvSpPr/>
      </dsp:nvSpPr>
      <dsp:spPr>
        <a:xfrm>
          <a:off x="6050979" y="963365"/>
          <a:ext cx="360281" cy="36028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760E4-87FC-4886-B997-2982E27DD571}">
      <dsp:nvSpPr>
        <dsp:cNvPr id="0" name=""/>
        <dsp:cNvSpPr/>
      </dsp:nvSpPr>
      <dsp:spPr>
        <a:xfrm>
          <a:off x="6050979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• Database operations </a:t>
          </a:r>
        </a:p>
      </dsp:txBody>
      <dsp:txXfrm>
        <a:off x="6050979" y="1391432"/>
        <a:ext cx="1029375" cy="810632"/>
      </dsp:txXfrm>
    </dsp:sp>
    <dsp:sp modelId="{2EE124D1-4476-4F4D-8938-D13E2CB8D53A}">
      <dsp:nvSpPr>
        <dsp:cNvPr id="0" name=""/>
        <dsp:cNvSpPr/>
      </dsp:nvSpPr>
      <dsp:spPr>
        <a:xfrm>
          <a:off x="6050979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B9EE6-9AA6-4CC3-A9C5-B0D79ED3C933}">
      <dsp:nvSpPr>
        <dsp:cNvPr id="0" name=""/>
        <dsp:cNvSpPr/>
      </dsp:nvSpPr>
      <dsp:spPr>
        <a:xfrm>
          <a:off x="7260494" y="963365"/>
          <a:ext cx="360281" cy="36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CE5B-EA1E-4338-A7EC-884E0CBD91B4}">
      <dsp:nvSpPr>
        <dsp:cNvPr id="0" name=""/>
        <dsp:cNvSpPr/>
      </dsp:nvSpPr>
      <dsp:spPr>
        <a:xfrm>
          <a:off x="7260494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• OSINT API integrations </a:t>
          </a:r>
        </a:p>
      </dsp:txBody>
      <dsp:txXfrm>
        <a:off x="7260494" y="1391432"/>
        <a:ext cx="1029375" cy="810632"/>
      </dsp:txXfrm>
    </dsp:sp>
    <dsp:sp modelId="{A5CBC0A1-9481-40BB-980E-96568941AE2F}">
      <dsp:nvSpPr>
        <dsp:cNvPr id="0" name=""/>
        <dsp:cNvSpPr/>
      </dsp:nvSpPr>
      <dsp:spPr>
        <a:xfrm>
          <a:off x="7260494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8B22E-7495-4BCF-BEBA-ACB4A3355BC6}">
      <dsp:nvSpPr>
        <dsp:cNvPr id="0" name=""/>
        <dsp:cNvSpPr/>
      </dsp:nvSpPr>
      <dsp:spPr>
        <a:xfrm>
          <a:off x="8470010" y="963365"/>
          <a:ext cx="360281" cy="36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C37B9-9F62-4DB7-A5AF-E5F239164CC3}">
      <dsp:nvSpPr>
        <dsp:cNvPr id="0" name=""/>
        <dsp:cNvSpPr/>
      </dsp:nvSpPr>
      <dsp:spPr>
        <a:xfrm>
          <a:off x="8470010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• Risk score calculations </a:t>
          </a:r>
        </a:p>
      </dsp:txBody>
      <dsp:txXfrm>
        <a:off x="8470010" y="1391432"/>
        <a:ext cx="1029375" cy="810632"/>
      </dsp:txXfrm>
    </dsp:sp>
    <dsp:sp modelId="{578C3F2B-5889-42F4-9342-6BFB9C829CF5}">
      <dsp:nvSpPr>
        <dsp:cNvPr id="0" name=""/>
        <dsp:cNvSpPr/>
      </dsp:nvSpPr>
      <dsp:spPr>
        <a:xfrm>
          <a:off x="8470010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47392-056C-4DE6-ABF2-7587E51B3BA5}">
      <dsp:nvSpPr>
        <dsp:cNvPr id="0" name=""/>
        <dsp:cNvSpPr/>
      </dsp:nvSpPr>
      <dsp:spPr>
        <a:xfrm>
          <a:off x="9679526" y="963365"/>
          <a:ext cx="360281" cy="3602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F2899-C8B7-4736-942A-351D4346DE70}">
      <dsp:nvSpPr>
        <dsp:cNvPr id="0" name=""/>
        <dsp:cNvSpPr/>
      </dsp:nvSpPr>
      <dsp:spPr>
        <a:xfrm>
          <a:off x="9679526" y="1391432"/>
          <a:ext cx="1029375" cy="810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• Frontend data visualization</a:t>
          </a:r>
        </a:p>
      </dsp:txBody>
      <dsp:txXfrm>
        <a:off x="9679526" y="1391432"/>
        <a:ext cx="1029375" cy="810632"/>
      </dsp:txXfrm>
    </dsp:sp>
    <dsp:sp modelId="{6E4AF846-031E-460A-A295-39D9ACDDF013}">
      <dsp:nvSpPr>
        <dsp:cNvPr id="0" name=""/>
        <dsp:cNvSpPr/>
      </dsp:nvSpPr>
      <dsp:spPr>
        <a:xfrm>
          <a:off x="9679526" y="2233593"/>
          <a:ext cx="1029375" cy="306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0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0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8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7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49" r:id="rId4"/>
    <p:sldLayoutId id="2147483750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899" y="2355112"/>
            <a:ext cx="6933112" cy="3237615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ea typeface="+mj-lt"/>
                <a:cs typeface="+mj-lt"/>
              </a:rPr>
              <a:t>Real-Time Threat Intelligence and Risk Management System</a:t>
            </a:r>
            <a:endParaRPr lang="en-US" sz="5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9" y="1265273"/>
            <a:ext cx="5916873" cy="1066522"/>
          </a:xfrm>
        </p:spPr>
        <p:txBody>
          <a:bodyPr>
            <a:normAutofit/>
          </a:bodyPr>
          <a:lstStyle/>
          <a:p>
            <a:pPr algn="l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0BA5C2-3793-360A-E3C5-A64206F7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81" r="28205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53EF2-738A-7377-4F6D-36273837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 i="0">
                <a:latin typeface="Univers Condensed Light"/>
              </a:rPr>
              <a:t>AI-Powered Risk Assessment</a:t>
            </a:r>
            <a:endParaRPr lang="en-US" sz="2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8EAB631-C17B-7C9F-8CB0-F4F5A4663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087344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82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76F14F-56BB-BA5E-A479-1D1068D3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>
                <a:latin typeface="Univers Condensed Light"/>
              </a:rPr>
              <a:t>Frontend Dashboard Features</a:t>
            </a:r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54123B26-6C01-9384-65A0-1CD006CE6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33838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73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AF692F-65AC-BEBE-E23A-27903364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>
                <a:latin typeface="Univers Condensed Light"/>
              </a:rPr>
              <a:t>Testing &amp; Validation</a:t>
            </a:r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94F9E-2103-4E14-BFD6-AFDFFDA13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44718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42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EF3EC4F-5125-42E3-8EB0-821F06BDF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45C6712-0180-4204-86CE-BE5A0709B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865974"/>
            <a:ext cx="5081517" cy="1026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CB92D0-3ABB-41C3-96F9-EBC87FFB1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132764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8C98AD-415A-417E-ADBD-580E8C30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052048"/>
            <a:ext cx="2163482" cy="28059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C2EA01E-FFFF-4F97-A16B-095A91E6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10484" y="5356746"/>
            <a:ext cx="5081515" cy="152490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00881B-205A-9D2B-CF56-FF5C2A0A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03997"/>
            <a:ext cx="9144000" cy="9929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WEbpagae SNippets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301FCE-B98F-5414-2FCD-59DF38E573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112" b="1"/>
          <a:stretch/>
        </p:blipFill>
        <p:spPr>
          <a:xfrm>
            <a:off x="-8434" y="-3"/>
            <a:ext cx="6121303" cy="4857270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BF4E1B-1657-4F53-8D24-74F1C5AD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1501254"/>
            <a:ext cx="589522" cy="53803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22A000-B995-FDC3-7012-FAB3F30F3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9561" r="9746" b="1"/>
          <a:stretch/>
        </p:blipFill>
        <p:spPr>
          <a:xfrm>
            <a:off x="6307015" y="-3"/>
            <a:ext cx="6104434" cy="48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15D12-E8A3-B229-2C4D-0B0016DF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4938BEB-26BE-45D6-AFAC-5689B5FA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9EC97CE-0D9D-41FE-8797-35FFB69A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73E4410-2CFA-4567-BE97-1EE1AA265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849100"/>
            <a:ext cx="3309581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DD55492-C0FC-4458-9617-880380B77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648592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7F702C0-5F89-4384-992B-88EC9B4F4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64221" y="4849100"/>
            <a:ext cx="3327780" cy="5281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CF15659-5E47-4286-B891-F8CA5953A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95230" y="5834655"/>
            <a:ext cx="4296771" cy="10233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638B5F1-8359-466E-BF05-7F7AAB199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83588" y="4849100"/>
            <a:ext cx="1460311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329F02-0896-DF30-E807-5F8215EB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42848"/>
            <a:ext cx="9144000" cy="9459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WEbpagae SNippets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8034CE-65A8-3393-F03F-403220BC0F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834"/>
          <a:stretch/>
        </p:blipFill>
        <p:spPr>
          <a:xfrm>
            <a:off x="-9098" y="2407089"/>
            <a:ext cx="6096002" cy="2440270"/>
          </a:xfrm>
          <a:prstGeom prst="rect">
            <a:avLst/>
          </a:prstGeom>
        </p:spPr>
      </p:pic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3ED0A3-4813-B1BB-F581-E6842ADDC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003" b="23832"/>
          <a:stretch/>
        </p:blipFill>
        <p:spPr>
          <a:xfrm>
            <a:off x="-9098" y="870"/>
            <a:ext cx="6096002" cy="244027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D4C1AD-1ED2-B3D4-B8AF-14F7D1D68A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3" b="29044"/>
          <a:stretch/>
        </p:blipFill>
        <p:spPr>
          <a:xfrm>
            <a:off x="6086900" y="2407089"/>
            <a:ext cx="6114198" cy="244027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EC2E9D-35EB-7C88-790A-DD6F5A663B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44" r="-3" b="23300"/>
          <a:stretch/>
        </p:blipFill>
        <p:spPr>
          <a:xfrm>
            <a:off x="6086900" y="870"/>
            <a:ext cx="6114198" cy="24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7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7E865-F066-E19D-9993-68B8182A9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6FB6C175-5BF6-4795-9CF8-D82B2413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531A6-E311-824D-2C57-952817BA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16586"/>
            <a:ext cx="9144000" cy="8597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Database SNippets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8D8CD7-BE7E-D7BB-F803-B83C4570A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648" r="34222" b="1"/>
          <a:stretch/>
        </p:blipFill>
        <p:spPr>
          <a:xfrm>
            <a:off x="20" y="1"/>
            <a:ext cx="4069783" cy="485726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581B4D-F76D-E129-F088-D8451811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63" r="45707" b="1"/>
          <a:stretch/>
        </p:blipFill>
        <p:spPr>
          <a:xfrm>
            <a:off x="4043033" y="10"/>
            <a:ext cx="4069803" cy="485725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CBD7D9-B729-B0ED-2ADE-52C8AB26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545" r="35168" b="1"/>
          <a:stretch/>
        </p:blipFill>
        <p:spPr>
          <a:xfrm>
            <a:off x="8108603" y="10"/>
            <a:ext cx="4083397" cy="4857257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B56819B-FDD5-4DB9-A5C2-2A98F622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" y="5865976"/>
            <a:ext cx="4210332" cy="9920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23E985D-B183-4606-AFB9-EF9FED95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57267"/>
            <a:ext cx="322729" cy="15701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D5C6F64-2C4E-4FB9-A447-A6F3EB4A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60991" y="4857268"/>
            <a:ext cx="2020794" cy="202438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63AA105-496A-4454-A94C-08371A84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12843" y="5643349"/>
            <a:ext cx="4979157" cy="12383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D70D4E1-A2CF-49FA-A9B0-D41AD1B8D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57267"/>
            <a:ext cx="435094" cy="202438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9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1D444-4BD3-56FF-BCCE-5275C6B1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sz="3600" i="0">
                <a:latin typeface="Univers Condensed Light"/>
              </a:rPr>
              <a:t>Challenges &amp; Resolutions</a:t>
            </a:r>
          </a:p>
          <a:p>
            <a:endParaRPr lang="en-US" sz="3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7B1CB3B-54B8-4CB6-7978-2E29AA2F6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737568"/>
              </p:ext>
            </p:extLst>
          </p:nvPr>
        </p:nvGraphicFramePr>
        <p:xfrm>
          <a:off x="4788040" y="1281877"/>
          <a:ext cx="6541476" cy="4158594"/>
        </p:xfrm>
        <a:graphic>
          <a:graphicData uri="http://schemas.openxmlformats.org/drawingml/2006/table">
            <a:tbl>
              <a:tblPr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959148">
                  <a:extLst>
                    <a:ext uri="{9D8B030D-6E8A-4147-A177-3AD203B41FA5}">
                      <a16:colId xmlns:a16="http://schemas.microsoft.com/office/drawing/2014/main" val="2421726379"/>
                    </a:ext>
                  </a:extLst>
                </a:gridCol>
                <a:gridCol w="3582328">
                  <a:extLst>
                    <a:ext uri="{9D8B030D-6E8A-4147-A177-3AD203B41FA5}">
                      <a16:colId xmlns:a16="http://schemas.microsoft.com/office/drawing/2014/main" val="3732171630"/>
                    </a:ext>
                  </a:extLst>
                </a:gridCol>
              </a:tblGrid>
              <a:tr h="598254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Challenge</a:t>
                      </a:r>
                    </a:p>
                  </a:txBody>
                  <a:tcPr marL="102141" marR="145916" marT="29183" marB="21887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marL="102141" marR="145916" marT="29183" marB="218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54933"/>
                  </a:ext>
                </a:extLst>
              </a:tr>
              <a:tr h="890085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Dynamic OSINT data mapping</a:t>
                      </a:r>
                    </a:p>
                  </a:txBody>
                  <a:tcPr marL="102141" marR="145916" marT="29183" marB="21887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Modular parsers for each API</a:t>
                      </a:r>
                    </a:p>
                  </a:txBody>
                  <a:tcPr marL="102141" marR="145916" marT="29183" marB="218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391896"/>
                  </a:ext>
                </a:extLst>
              </a:tr>
              <a:tr h="890085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Risk score logic complexity</a:t>
                      </a:r>
                    </a:p>
                  </a:txBody>
                  <a:tcPr marL="102141" marR="145916" marT="29183" marB="21887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LLM integration for AI-driven scoring</a:t>
                      </a:r>
                    </a:p>
                  </a:txBody>
                  <a:tcPr marL="102141" marR="145916" marT="29183" marB="218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201076"/>
                  </a:ext>
                </a:extLst>
              </a:tr>
              <a:tr h="890085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LLM response latency</a:t>
                      </a:r>
                    </a:p>
                  </a:txBody>
                  <a:tcPr marL="102141" marR="145916" marT="29183" marB="21887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Background tasks with retry mechanisms</a:t>
                      </a:r>
                    </a:p>
                  </a:txBody>
                  <a:tcPr marL="102141" marR="145916" marT="29183" marB="218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04060"/>
                  </a:ext>
                </a:extLst>
              </a:tr>
              <a:tr h="890085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Frontend-backend sync</a:t>
                      </a:r>
                    </a:p>
                  </a:txBody>
                  <a:tcPr marL="102141" marR="145916" marT="29183" marB="218873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Optimized Axios calls with useEffect</a:t>
                      </a:r>
                    </a:p>
                  </a:txBody>
                  <a:tcPr marL="102141" marR="145916" marT="29183" marB="21887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75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70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B88B5D8-192D-DA59-DB25-CAADA4CB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>
                <a:latin typeface="Univers Condensed Light"/>
              </a:rPr>
              <a:t>System Performance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493EC6-8A4D-86F5-45D1-3AFF9E48F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80684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31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3F1FC93-1440-4B98-BEA3-8750A194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B3934-C5A0-F749-7607-7B49046E3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18" y="418913"/>
            <a:ext cx="8256978" cy="1004704"/>
          </a:xfrm>
        </p:spPr>
        <p:txBody>
          <a:bodyPr>
            <a:normAutofit/>
          </a:bodyPr>
          <a:lstStyle/>
          <a:p>
            <a:r>
              <a:rPr lang="en-US" sz="4000" i="0">
                <a:latin typeface="Univers Condensed Light"/>
              </a:rPr>
              <a:t>Future Development</a:t>
            </a:r>
            <a:endParaRPr lang="en-US" sz="40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8097BD-3640-487B-BBD8-EE139DA0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0570" y="0"/>
            <a:ext cx="5851430" cy="18579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8B72F05-10A2-4D83-96F2-5DDFC587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27296" y="1006592"/>
            <a:ext cx="12246591" cy="9280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6A4349D-11B6-08CC-0F4A-1F4F723D61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99323"/>
              </p:ext>
            </p:extLst>
          </p:nvPr>
        </p:nvGraphicFramePr>
        <p:xfrm>
          <a:off x="821317" y="2442050"/>
          <a:ext cx="10556665" cy="352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06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5E5F35E7-7601-AC5B-BE3A-0502CD0B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76" r="25935" b="-2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9D9A71-F46D-D6F0-65C1-9EFED152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i="0">
                <a:latin typeface="Univers Condensed Light"/>
              </a:rPr>
              <a:t>Thank You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D9CD-A531-EFF5-25AE-F2477337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r>
              <a:rPr lang="en-US" b="1">
                <a:ea typeface="+mn-lt"/>
                <a:cs typeface="+mn-lt"/>
              </a:rPr>
              <a:t>Content</a:t>
            </a:r>
            <a:r>
              <a:rPr lang="en-US">
                <a:ea typeface="+mn-lt"/>
                <a:cs typeface="+mn-lt"/>
              </a:rPr>
              <a:t>: 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Questions &amp; Answers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Secure • Scalable • Intelligent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Status Badges</a:t>
            </a:r>
            <a:r>
              <a:rPr lang="en-US">
                <a:ea typeface="+mn-lt"/>
                <a:cs typeface="+mn-lt"/>
              </a:rPr>
              <a:t>: Critical: 11% | High: 25% | Medium: 32% | Low: 32%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7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6B941-8B1C-F105-D861-D827593A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i="0" err="1">
                <a:latin typeface="Univers Condensed Light"/>
              </a:rPr>
              <a:t>ThreatShield</a:t>
            </a:r>
            <a:endParaRPr lang="en-US" dirty="0" err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Robot">
            <a:extLst>
              <a:ext uri="{FF2B5EF4-FFF2-40B4-BE49-F238E27FC236}">
                <a16:creationId xmlns:a16="http://schemas.microsoft.com/office/drawing/2014/main" id="{A78BD009-AF01-AED3-B2D7-0560CD9BB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7699"/>
            <a:ext cx="5562600" cy="5562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E82E-28E8-E824-5154-27F81B4B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ea typeface="+mn-lt"/>
                <a:cs typeface="+mn-lt"/>
              </a:rPr>
              <a:t>️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 Real-Time Threat Intelligence and Risk Management System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>
                <a:ea typeface="+mn-lt"/>
                <a:cs typeface="+mn-lt"/>
              </a:rPr>
              <a:t>Content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AI-Powered Cybersecurity Platform for E-commerce Companies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Monitoring • Assessment • Visualization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n-lt"/>
                <a:cs typeface="+mn-lt"/>
              </a:rPr>
              <a:t>Full-Stack Solution: React.js • Flask • PostgreSQL • Docker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2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06F9DD-5D45-37B0-6CD5-101260F4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i="0">
                <a:latin typeface="Segoe UI"/>
                <a:cs typeface="Segoe UI"/>
              </a:rPr>
              <a:t>Executive Summary</a:t>
            </a:r>
            <a:endParaRPr lang="en-US" dirty="0"/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99AF6B4-3F80-E379-7359-DB8D713A8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283241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74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D9B4-B539-63C6-6F87-96AAA86E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latin typeface="Univers Condensed Light"/>
              </a:rPr>
              <a:t>Project Objectives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C659FE-E8F5-AFBF-E46B-28ED5E64CF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38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0CE19-10E4-8874-B76B-764DE0F1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en-US" sz="3400" i="0">
                <a:ea typeface="+mj-lt"/>
                <a:cs typeface="+mj-lt"/>
              </a:rPr>
              <a:t>Architecture Diagram</a:t>
            </a:r>
            <a:endParaRPr lang="en-US" sz="3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66E65B3-0418-C32B-0540-7FCCA9C60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406626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41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2B4D-B0CF-A728-CE05-95EFA8EB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i="0" dirty="0">
                <a:latin typeface="Univers Condensed Light"/>
              </a:rPr>
              <a:t>Technology Stack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FE5B7E-07FB-0580-EEFB-8CE1E9094C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009554"/>
          <a:ext cx="9906000" cy="402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711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1122F7E-BE38-4ED6-B882-31F599E0D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44226B-D7D2-40B5-9D20-C68AEA43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485860" cy="154172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2EC542-85CF-4333-82BD-70DDC109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1116"/>
            <a:ext cx="12192000" cy="10915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485299-D48B-C459-C758-D6FC7855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013" y="427059"/>
            <a:ext cx="6337658" cy="806890"/>
          </a:xfrm>
        </p:spPr>
        <p:txBody>
          <a:bodyPr>
            <a:normAutofit/>
          </a:bodyPr>
          <a:lstStyle/>
          <a:p>
            <a:pPr algn="r"/>
            <a:r>
              <a:rPr lang="en-US" sz="2000" i="0">
                <a:latin typeface="Univers Condensed Light"/>
              </a:rPr>
              <a:t>Database Schema</a:t>
            </a:r>
            <a:endParaRPr lang="en-US" sz="2000"/>
          </a:p>
        </p:txBody>
      </p:sp>
      <p:graphicFrame>
        <p:nvGraphicFramePr>
          <p:cNvPr id="60" name="Content Placeholder 7">
            <a:extLst>
              <a:ext uri="{FF2B5EF4-FFF2-40B4-BE49-F238E27FC236}">
                <a16:creationId xmlns:a16="http://schemas.microsoft.com/office/drawing/2014/main" id="{F574D877-CCFF-4896-4B2B-FCDADB6303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4056" y="2099188"/>
          <a:ext cx="9473385" cy="38474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80829">
                  <a:extLst>
                    <a:ext uri="{9D8B030D-6E8A-4147-A177-3AD203B41FA5}">
                      <a16:colId xmlns:a16="http://schemas.microsoft.com/office/drawing/2014/main" val="3376548779"/>
                    </a:ext>
                  </a:extLst>
                </a:gridCol>
                <a:gridCol w="3080829">
                  <a:extLst>
                    <a:ext uri="{9D8B030D-6E8A-4147-A177-3AD203B41FA5}">
                      <a16:colId xmlns:a16="http://schemas.microsoft.com/office/drawing/2014/main" val="766273282"/>
                    </a:ext>
                  </a:extLst>
                </a:gridCol>
                <a:gridCol w="3311727">
                  <a:extLst>
                    <a:ext uri="{9D8B030D-6E8A-4147-A177-3AD203B41FA5}">
                      <a16:colId xmlns:a16="http://schemas.microsoft.com/office/drawing/2014/main" val="2400708033"/>
                    </a:ext>
                  </a:extLst>
                </a:gridCol>
              </a:tblGrid>
              <a:tr h="522488">
                <a:tc>
                  <a:txBody>
                    <a:bodyPr/>
                    <a:lstStyle/>
                    <a:p>
                      <a:r>
                        <a:rPr lang="en-US" sz="2300"/>
                        <a:t>Table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Description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Key Fields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073579"/>
                  </a:ext>
                </a:extLst>
              </a:tr>
              <a:tr h="878729">
                <a:tc>
                  <a:txBody>
                    <a:bodyPr/>
                    <a:lstStyle/>
                    <a:p>
                      <a:r>
                        <a:rPr lang="en-US" sz="2300"/>
                        <a:t>assets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IT asset inventory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id, name, type, risk_score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61068"/>
                  </a:ext>
                </a:extLst>
              </a:tr>
              <a:tr h="522488">
                <a:tc>
                  <a:txBody>
                    <a:bodyPr/>
                    <a:lstStyle/>
                    <a:p>
                      <a:r>
                        <a:rPr lang="en-US" sz="2300"/>
                        <a:t>vulnerabilities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CVE database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id, cve_id, cvss_score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3494"/>
                  </a:ext>
                </a:extLst>
              </a:tr>
              <a:tr h="522488">
                <a:tc>
                  <a:txBody>
                    <a:bodyPr/>
                    <a:lstStyle/>
                    <a:p>
                      <a:r>
                        <a:rPr lang="en-US" sz="2300"/>
                        <a:t>threats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Threat intelligence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id, name, severity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694656"/>
                  </a:ext>
                </a:extLst>
              </a:tr>
              <a:tr h="878729">
                <a:tc>
                  <a:txBody>
                    <a:bodyPr/>
                    <a:lstStyle/>
                    <a:p>
                      <a:r>
                        <a:rPr lang="en-US" sz="2300"/>
                        <a:t>asset_vulnerabilities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Asset-CVE mapping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asset_id, vulnerability_id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60080"/>
                  </a:ext>
                </a:extLst>
              </a:tr>
              <a:tr h="522488">
                <a:tc>
                  <a:txBody>
                    <a:bodyPr/>
                    <a:lstStyle/>
                    <a:p>
                      <a:r>
                        <a:rPr lang="en-US" sz="2300"/>
                        <a:t>asset_risk_scores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AI-generated scores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asset_id, risk_score</a:t>
                      </a:r>
                    </a:p>
                  </a:txBody>
                  <a:tcPr marL="118747" marR="118747" marT="59374" marB="59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56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13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AE4DC-366E-F028-7077-5E93598C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sz="3600" i="0">
                <a:latin typeface="Univers Condensed Light"/>
              </a:rPr>
              <a:t>Backend API Endpoints</a:t>
            </a:r>
            <a:endParaRPr lang="en-US" sz="3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8AE58B-F551-AD27-1F79-744B70B8F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928640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710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5A5BB70-1673-4097-A7F8-BCF5F4F1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7AA72C55-67D2-47FE-9C0B-01A954C8B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307196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9784" h="6857998">
                <a:moveTo>
                  <a:pt x="2034528" y="0"/>
                </a:moveTo>
                <a:lnTo>
                  <a:pt x="5839784" y="0"/>
                </a:lnTo>
                <a:lnTo>
                  <a:pt x="5839784" y="6857998"/>
                </a:lnTo>
                <a:lnTo>
                  <a:pt x="0" y="6856093"/>
                </a:lnTo>
                <a:lnTo>
                  <a:pt x="2034528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7931B-572B-2BD2-3960-4F37A521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08" y="657225"/>
            <a:ext cx="2965938" cy="2921385"/>
          </a:xfrm>
        </p:spPr>
        <p:txBody>
          <a:bodyPr anchor="t">
            <a:normAutofit/>
          </a:bodyPr>
          <a:lstStyle/>
          <a:p>
            <a:r>
              <a:rPr lang="en-US" sz="3600" i="0">
                <a:latin typeface="Univers Condensed Light"/>
              </a:rPr>
              <a:t>: External Data Sources</a:t>
            </a:r>
            <a:endParaRPr lang="en-US" sz="36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ED23ACC-C318-4DEB-B776-570408C7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20896" y="4496637"/>
            <a:ext cx="3764149" cy="2361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D9BE15-6B66-4F4C-B41A-B2A4C3049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884066"/>
            <a:ext cx="3140110" cy="49739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DDE3AFED-3319-EFA8-FC3E-4031D09F0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858995"/>
              </p:ext>
            </p:extLst>
          </p:nvPr>
        </p:nvGraphicFramePr>
        <p:xfrm>
          <a:off x="4788040" y="728505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31636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AngleLinesVTI</vt:lpstr>
      <vt:lpstr>Real-Time Threat Intelligence and Risk Management System</vt:lpstr>
      <vt:lpstr>ThreatShield</vt:lpstr>
      <vt:lpstr>Executive Summary </vt:lpstr>
      <vt:lpstr>Project Objectives</vt:lpstr>
      <vt:lpstr>Architecture Diagram</vt:lpstr>
      <vt:lpstr>Technology Stack</vt:lpstr>
      <vt:lpstr>Database Schema</vt:lpstr>
      <vt:lpstr>Backend API Endpoints</vt:lpstr>
      <vt:lpstr>: External Data Sources</vt:lpstr>
      <vt:lpstr>AI-Powered Risk Assessment</vt:lpstr>
      <vt:lpstr>Frontend Dashboard Features</vt:lpstr>
      <vt:lpstr>Testing &amp; Validation</vt:lpstr>
      <vt:lpstr>WEbpagae SNippets</vt:lpstr>
      <vt:lpstr>WEbpagae SNippets</vt:lpstr>
      <vt:lpstr>Database SNippets</vt:lpstr>
      <vt:lpstr>Challenges &amp; Resolutions </vt:lpstr>
      <vt:lpstr>System Performance</vt:lpstr>
      <vt:lpstr>Future Development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179</cp:revision>
  <dcterms:created xsi:type="dcterms:W3CDTF">2025-05-05T05:19:29Z</dcterms:created>
  <dcterms:modified xsi:type="dcterms:W3CDTF">2025-05-05T05:51:44Z</dcterms:modified>
</cp:coreProperties>
</file>