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Century Schoolbook"/>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CenturySchoolbook-bold.fntdata"/><Relationship Id="rId12" Type="http://schemas.openxmlformats.org/officeDocument/2006/relationships/font" Target="fonts/CenturySchoolbook-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Schoolbook-boldItalic.fntdata"/><Relationship Id="rId14" Type="http://schemas.openxmlformats.org/officeDocument/2006/relationships/font" Target="fonts/CenturySchoolbook-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5" name="Shape 15"/>
        <p:cNvGrpSpPr/>
        <p:nvPr/>
      </p:nvGrpSpPr>
      <p:grpSpPr>
        <a:xfrm>
          <a:off x="0" y="0"/>
          <a:ext cx="0" cy="0"/>
          <a:chOff x="0" y="0"/>
          <a:chExt cx="0" cy="0"/>
        </a:xfrm>
      </p:grpSpPr>
      <p:grpSp>
        <p:nvGrpSpPr>
          <p:cNvPr id="16" name="Google Shape;16;p2"/>
          <p:cNvGrpSpPr/>
          <p:nvPr/>
        </p:nvGrpSpPr>
        <p:grpSpPr>
          <a:xfrm>
            <a:off x="0" y="3175"/>
            <a:ext cx="12198350" cy="6875463"/>
            <a:chOff x="0" y="3175"/>
            <a:chExt cx="12198350" cy="6875463"/>
          </a:xfrm>
        </p:grpSpPr>
        <p:sp>
          <p:nvSpPr>
            <p:cNvPr id="17" name="Google Shape;17;p2"/>
            <p:cNvSpPr/>
            <p:nvPr/>
          </p:nvSpPr>
          <p:spPr>
            <a:xfrm>
              <a:off x="0" y="3175"/>
              <a:ext cx="12192000" cy="6862763"/>
            </a:xfrm>
            <a:custGeom>
              <a:rect b="b" l="l" r="r" t="t"/>
              <a:pathLst>
                <a:path extrusionOk="0" h="2160" w="384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0" y="3175"/>
              <a:ext cx="12192000" cy="6862763"/>
            </a:xfrm>
            <a:custGeom>
              <a:rect b="b" l="l" r="r" t="t"/>
              <a:pathLst>
                <a:path extrusionOk="0" h="2160" w="384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0" y="3175"/>
              <a:ext cx="12198350" cy="6875463"/>
            </a:xfrm>
            <a:custGeom>
              <a:rect b="b" l="l" r="r" t="t"/>
              <a:pathLst>
                <a:path extrusionOk="0" h="2163" w="3840">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2"/>
          <p:cNvSpPr txBox="1"/>
          <p:nvPr>
            <p:ph idx="10" type="dt"/>
          </p:nvPr>
        </p:nvSpPr>
        <p:spPr>
          <a:xfrm>
            <a:off x="8973319" y="6442524"/>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4032210" y="644252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466432" y="6442524"/>
            <a:ext cx="275537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1pPr>
            <a:lvl2pPr indent="0" lvl="1"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2pPr>
            <a:lvl3pPr indent="0" lvl="2"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3pPr>
            <a:lvl4pPr indent="0" lvl="3"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4pPr>
            <a:lvl5pPr indent="0" lvl="4"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5pPr>
            <a:lvl6pPr indent="0" lvl="5"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6pPr>
            <a:lvl7pPr indent="0" lvl="6"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7pPr>
            <a:lvl8pPr indent="0" lvl="7"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8pPr>
            <a:lvl9pPr indent="0" lvl="8"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
        <p:nvSpPr>
          <p:cNvPr id="23" name="Google Shape;23;p2"/>
          <p:cNvSpPr/>
          <p:nvPr/>
        </p:nvSpPr>
        <p:spPr>
          <a:xfrm>
            <a:off x="4456113" y="31750"/>
            <a:ext cx="0" cy="1588"/>
          </a:xfrm>
          <a:custGeom>
            <a:rect b="b" l="l" r="r" t="t"/>
            <a:pathLst>
              <a:path extrusionOk="0" h="2" w="2">
                <a:moveTo>
                  <a:pt x="0" y="0"/>
                </a:moveTo>
                <a:lnTo>
                  <a:pt x="0" y="0"/>
                </a:lnTo>
                <a:lnTo>
                  <a:pt x="0" y="2"/>
                </a:lnTo>
                <a:lnTo>
                  <a:pt x="0" y="0"/>
                </a:lnTo>
                <a:close/>
              </a:path>
            </a:pathLst>
          </a:custGeom>
          <a:solidFill>
            <a:srgbClr val="30466D"/>
          </a:solidFill>
          <a:ln cap="flat" cmpd="sng" w="9525">
            <a:solidFill>
              <a:srgbClr val="30466D"/>
            </a:solidFill>
            <a:prstDash val="solid"/>
            <a:round/>
            <a:headEnd len="sm" w="sm" type="none"/>
            <a:tailEnd len="sm" w="sm" type="none"/>
          </a:ln>
        </p:spPr>
      </p:sp>
      <p:grpSp>
        <p:nvGrpSpPr>
          <p:cNvPr id="24" name="Google Shape;24;p2" title="Text Container Shape"/>
          <p:cNvGrpSpPr/>
          <p:nvPr/>
        </p:nvGrpSpPr>
        <p:grpSpPr>
          <a:xfrm>
            <a:off x="7320300" y="467784"/>
            <a:ext cx="4875213" cy="5922963"/>
            <a:chOff x="7320300" y="467784"/>
            <a:chExt cx="4875213" cy="5922963"/>
          </a:xfrm>
        </p:grpSpPr>
        <p:sp>
          <p:nvSpPr>
            <p:cNvPr id="25" name="Google Shape;25;p2"/>
            <p:cNvSpPr/>
            <p:nvPr/>
          </p:nvSpPr>
          <p:spPr>
            <a:xfrm>
              <a:off x="7320300" y="467784"/>
              <a:ext cx="4875213" cy="5922963"/>
            </a:xfrm>
            <a:custGeom>
              <a:rect b="b" l="l" r="r" t="t"/>
              <a:pathLst>
                <a:path extrusionOk="0" h="3731" w="307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rgbClr val="474A55"/>
            </a:solidFill>
            <a:ln>
              <a:noFill/>
            </a:ln>
          </p:spPr>
        </p:sp>
        <p:sp>
          <p:nvSpPr>
            <p:cNvPr id="26" name="Google Shape;26;p2"/>
            <p:cNvSpPr/>
            <p:nvPr/>
          </p:nvSpPr>
          <p:spPr>
            <a:xfrm>
              <a:off x="7505469" y="661988"/>
              <a:ext cx="4686300" cy="5543550"/>
            </a:xfrm>
            <a:custGeom>
              <a:rect b="b" l="l" r="r" t="t"/>
              <a:pathLst>
                <a:path extrusionOk="0" h="3492" w="295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lt2"/>
            </a:solidFill>
            <a:ln>
              <a:noFill/>
            </a:ln>
          </p:spPr>
        </p:sp>
        <p:cxnSp>
          <p:nvCxnSpPr>
            <p:cNvPr id="27" name="Google Shape;27;p2"/>
            <p:cNvCxnSpPr/>
            <p:nvPr/>
          </p:nvCxnSpPr>
          <p:spPr>
            <a:xfrm>
              <a:off x="8013399" y="4629095"/>
              <a:ext cx="694944" cy="0"/>
            </a:xfrm>
            <a:prstGeom prst="straightConnector1">
              <a:avLst/>
            </a:prstGeom>
            <a:noFill/>
            <a:ln cap="flat" cmpd="sng" w="38100">
              <a:solidFill>
                <a:schemeClr val="lt2"/>
              </a:solidFill>
              <a:prstDash val="solid"/>
              <a:round/>
              <a:headEnd len="sm" w="sm" type="none"/>
              <a:tailEnd len="sm" w="sm" type="none"/>
            </a:ln>
          </p:spPr>
        </p:cxnSp>
      </p:grpSp>
      <p:sp>
        <p:nvSpPr>
          <p:cNvPr id="28" name="Google Shape;28;p2"/>
          <p:cNvSpPr txBox="1"/>
          <p:nvPr>
            <p:ph type="ctrTitle"/>
          </p:nvPr>
        </p:nvSpPr>
        <p:spPr>
          <a:xfrm>
            <a:off x="7920752" y="1023867"/>
            <a:ext cx="3793678" cy="3349641"/>
          </a:xfrm>
          <a:prstGeom prst="rect">
            <a:avLst/>
          </a:prstGeom>
          <a:noFill/>
          <a:ln>
            <a:noFill/>
          </a:ln>
        </p:spPr>
        <p:txBody>
          <a:bodyPr anchorCtr="0" anchor="t" bIns="45700" lIns="91425" spcFirstLastPara="1" rIns="91425" wrap="square" tIns="45700">
            <a:noAutofit/>
          </a:bodyPr>
          <a:lstStyle>
            <a:lvl1pPr lvl="0" algn="l">
              <a:lnSpc>
                <a:spcPct val="105000"/>
              </a:lnSpc>
              <a:spcBef>
                <a:spcPts val="0"/>
              </a:spcBef>
              <a:spcAft>
                <a:spcPts val="0"/>
              </a:spcAft>
              <a:buClr>
                <a:schemeClr val="lt2"/>
              </a:buClr>
              <a:buSzPts val="3900"/>
              <a:buFont typeface="Century Schoolbook"/>
              <a:buNone/>
              <a:defRPr sz="39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
          <p:cNvSpPr txBox="1"/>
          <p:nvPr>
            <p:ph idx="1" type="subTitle"/>
          </p:nvPr>
        </p:nvSpPr>
        <p:spPr>
          <a:xfrm>
            <a:off x="7920752" y="4945377"/>
            <a:ext cx="3793678" cy="1037760"/>
          </a:xfrm>
          <a:prstGeom prst="rect">
            <a:avLst/>
          </a:prstGeom>
          <a:noFill/>
          <a:ln>
            <a:noFill/>
          </a:ln>
        </p:spPr>
        <p:txBody>
          <a:bodyPr anchorCtr="0" anchor="t" bIns="45700" lIns="91425" spcFirstLastPara="1" rIns="91425" wrap="square" tIns="45700">
            <a:noAutofit/>
          </a:bodyPr>
          <a:lstStyle>
            <a:lvl1pPr lvl="0" algn="l">
              <a:lnSpc>
                <a:spcPct val="130000"/>
              </a:lnSpc>
              <a:spcBef>
                <a:spcPts val="930"/>
              </a:spcBef>
              <a:spcAft>
                <a:spcPts val="0"/>
              </a:spcAft>
              <a:buClr>
                <a:schemeClr val="lt2"/>
              </a:buClr>
              <a:buSzPts val="2000"/>
              <a:buNone/>
              <a:defRPr sz="2000">
                <a:solidFill>
                  <a:schemeClr val="lt2"/>
                </a:solidFill>
              </a:defRPr>
            </a:lvl1pPr>
            <a:lvl2pPr lvl="1" algn="ctr">
              <a:lnSpc>
                <a:spcPct val="111000"/>
              </a:lnSpc>
              <a:spcBef>
                <a:spcPts val="930"/>
              </a:spcBef>
              <a:spcAft>
                <a:spcPts val="0"/>
              </a:spcAft>
              <a:buClr>
                <a:srgbClr val="464B56"/>
              </a:buClr>
              <a:buSzPts val="2000"/>
              <a:buNone/>
              <a:defRPr sz="2000"/>
            </a:lvl2pPr>
            <a:lvl3pPr lvl="2" algn="ctr">
              <a:lnSpc>
                <a:spcPct val="111000"/>
              </a:lnSpc>
              <a:spcBef>
                <a:spcPts val="930"/>
              </a:spcBef>
              <a:spcAft>
                <a:spcPts val="0"/>
              </a:spcAft>
              <a:buClr>
                <a:srgbClr val="464B56"/>
              </a:buClr>
              <a:buSzPts val="1800"/>
              <a:buNone/>
              <a:defRPr sz="1800"/>
            </a:lvl3pPr>
            <a:lvl4pPr lvl="3" algn="ctr">
              <a:lnSpc>
                <a:spcPct val="111000"/>
              </a:lnSpc>
              <a:spcBef>
                <a:spcPts val="930"/>
              </a:spcBef>
              <a:spcAft>
                <a:spcPts val="0"/>
              </a:spcAft>
              <a:buClr>
                <a:srgbClr val="464B56"/>
              </a:buClr>
              <a:buSzPts val="1600"/>
              <a:buNone/>
              <a:defRPr sz="1600"/>
            </a:lvl4pPr>
            <a:lvl5pPr lvl="4" algn="ctr">
              <a:lnSpc>
                <a:spcPct val="111000"/>
              </a:lnSpc>
              <a:spcBef>
                <a:spcPts val="930"/>
              </a:spcBef>
              <a:spcAft>
                <a:spcPts val="0"/>
              </a:spcAft>
              <a:buClr>
                <a:srgbClr val="464B56"/>
              </a:buClr>
              <a:buSzPts val="1600"/>
              <a:buNone/>
              <a:defRPr sz="1600"/>
            </a:lvl5pPr>
            <a:lvl6pPr lvl="5" algn="ctr">
              <a:lnSpc>
                <a:spcPct val="111000"/>
              </a:lnSpc>
              <a:spcBef>
                <a:spcPts val="930"/>
              </a:spcBef>
              <a:spcAft>
                <a:spcPts val="0"/>
              </a:spcAft>
              <a:buClr>
                <a:srgbClr val="474A55"/>
              </a:buClr>
              <a:buSzPts val="1600"/>
              <a:buNone/>
              <a:defRPr sz="1600"/>
            </a:lvl6pPr>
            <a:lvl7pPr lvl="6" algn="ctr">
              <a:lnSpc>
                <a:spcPct val="111000"/>
              </a:lnSpc>
              <a:spcBef>
                <a:spcPts val="930"/>
              </a:spcBef>
              <a:spcAft>
                <a:spcPts val="0"/>
              </a:spcAft>
              <a:buClr>
                <a:srgbClr val="474A55"/>
              </a:buClr>
              <a:buSzPts val="1600"/>
              <a:buNone/>
              <a:defRPr sz="1600"/>
            </a:lvl7pPr>
            <a:lvl8pPr lvl="7" algn="ctr">
              <a:lnSpc>
                <a:spcPct val="111000"/>
              </a:lnSpc>
              <a:spcBef>
                <a:spcPts val="930"/>
              </a:spcBef>
              <a:spcAft>
                <a:spcPts val="0"/>
              </a:spcAft>
              <a:buClr>
                <a:srgbClr val="474A55"/>
              </a:buClr>
              <a:buSzPts val="1600"/>
              <a:buNone/>
              <a:defRPr sz="1600"/>
            </a:lvl8pPr>
            <a:lvl9pPr lvl="8" algn="ctr">
              <a:lnSpc>
                <a:spcPct val="111000"/>
              </a:lnSpc>
              <a:spcBef>
                <a:spcPts val="930"/>
              </a:spcBef>
              <a:spcAft>
                <a:spcPts val="0"/>
              </a:spcAft>
              <a:buClr>
                <a:srgbClr val="474A55"/>
              </a:buClr>
              <a:buSzPts val="1600"/>
              <a:buNone/>
              <a:defRPr sz="1600"/>
            </a:lvl9pPr>
          </a:lstStyle>
          <a:p/>
        </p:txBody>
      </p:sp>
    </p:spTree>
  </p:cSld>
  <p:clrMapOvr>
    <a:masterClrMapping/>
  </p:clrMapOvr>
  <p:extLst>
    <p:ext uri="{DCECCB84-F9BA-43D5-87BE-67443E8EF086}">
      <p15:sldGuideLst>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1" name="Shape 91"/>
        <p:cNvGrpSpPr/>
        <p:nvPr/>
      </p:nvGrpSpPr>
      <p:grpSpPr>
        <a:xfrm>
          <a:off x="0" y="0"/>
          <a:ext cx="0" cy="0"/>
          <a:chOff x="0" y="0"/>
          <a:chExt cx="0" cy="0"/>
        </a:xfrm>
      </p:grpSpPr>
      <p:sp>
        <p:nvSpPr>
          <p:cNvPr id="92" name="Google Shape;92;p11"/>
          <p:cNvSpPr txBox="1"/>
          <p:nvPr>
            <p:ph type="title"/>
          </p:nvPr>
        </p:nvSpPr>
        <p:spPr>
          <a:xfrm>
            <a:off x="2933700" y="568345"/>
            <a:ext cx="8770571" cy="1560716"/>
          </a:xfrm>
          <a:prstGeom prst="rect">
            <a:avLst/>
          </a:prstGeom>
          <a:noFill/>
          <a:ln>
            <a:noFill/>
          </a:ln>
        </p:spPr>
        <p:txBody>
          <a:bodyPr anchorCtr="0" anchor="t" bIns="45700" lIns="91425" spcFirstLastPara="1" rIns="91425" wrap="square" tIns="45700">
            <a:no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1"/>
          <p:cNvSpPr txBox="1"/>
          <p:nvPr>
            <p:ph idx="1" type="body"/>
          </p:nvPr>
        </p:nvSpPr>
        <p:spPr>
          <a:xfrm rot="5400000">
            <a:off x="5493234" y="-121134"/>
            <a:ext cx="3651504" cy="8770571"/>
          </a:xfrm>
          <a:prstGeom prst="rect">
            <a:avLst/>
          </a:prstGeom>
          <a:noFill/>
          <a:ln>
            <a:noFill/>
          </a:ln>
        </p:spPr>
        <p:txBody>
          <a:bodyPr anchorCtr="0" anchor="t" bIns="45700" lIns="91425" spcFirstLastPara="1" rIns="91425" wrap="square" tIns="45700">
            <a:no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94" name="Google Shape;94;p11"/>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97" name="Shape 97"/>
        <p:cNvGrpSpPr/>
        <p:nvPr/>
      </p:nvGrpSpPr>
      <p:grpSpPr>
        <a:xfrm>
          <a:off x="0" y="0"/>
          <a:ext cx="0" cy="0"/>
          <a:chOff x="0" y="0"/>
          <a:chExt cx="0" cy="0"/>
        </a:xfrm>
      </p:grpSpPr>
      <p:grpSp>
        <p:nvGrpSpPr>
          <p:cNvPr id="98" name="Google Shape;98;p12" title="Feather"/>
          <p:cNvGrpSpPr/>
          <p:nvPr/>
        </p:nvGrpSpPr>
        <p:grpSpPr>
          <a:xfrm>
            <a:off x="400714" y="362425"/>
            <a:ext cx="3495979" cy="6204388"/>
            <a:chOff x="400714" y="362425"/>
            <a:chExt cx="3495979" cy="6204388"/>
          </a:xfrm>
        </p:grpSpPr>
        <p:sp>
          <p:nvSpPr>
            <p:cNvPr id="99" name="Google Shape;99;p12"/>
            <p:cNvSpPr/>
            <p:nvPr/>
          </p:nvSpPr>
          <p:spPr>
            <a:xfrm>
              <a:off x="400714" y="362425"/>
              <a:ext cx="2218442" cy="6204388"/>
            </a:xfrm>
            <a:custGeom>
              <a:rect b="b" l="l" r="r" t="t"/>
              <a:pathLst>
                <a:path extrusionOk="0" h="1954" w="697">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1133752" y="1810138"/>
              <a:ext cx="2762941" cy="4746626"/>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2"/>
          <p:cNvSpPr txBox="1"/>
          <p:nvPr>
            <p:ph type="title"/>
          </p:nvPr>
        </p:nvSpPr>
        <p:spPr>
          <a:xfrm rot="5400000">
            <a:off x="7393812" y="2391190"/>
            <a:ext cx="5339932" cy="1571626"/>
          </a:xfrm>
          <a:prstGeom prst="rect">
            <a:avLst/>
          </a:prstGeom>
          <a:noFill/>
          <a:ln>
            <a:noFill/>
          </a:ln>
        </p:spPr>
        <p:txBody>
          <a:bodyPr anchorCtr="0" anchor="t" bIns="45700" lIns="91425" spcFirstLastPara="1" rIns="91425" wrap="square" tIns="45700">
            <a:no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2"/>
          <p:cNvSpPr txBox="1"/>
          <p:nvPr>
            <p:ph idx="1" type="body"/>
          </p:nvPr>
        </p:nvSpPr>
        <p:spPr>
          <a:xfrm rot="5400000">
            <a:off x="3252191" y="205882"/>
            <a:ext cx="5322596" cy="5959577"/>
          </a:xfrm>
          <a:prstGeom prst="rect">
            <a:avLst/>
          </a:prstGeom>
          <a:noFill/>
          <a:ln>
            <a:noFill/>
          </a:ln>
        </p:spPr>
        <p:txBody>
          <a:bodyPr anchorCtr="0" anchor="t" bIns="45700" lIns="91425" spcFirstLastPara="1" rIns="91425" wrap="square" tIns="45700">
            <a:no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103" name="Google Shape;103;p12"/>
          <p:cNvSpPr txBox="1"/>
          <p:nvPr>
            <p:ph idx="10" type="dt"/>
          </p:nvPr>
        </p:nvSpPr>
        <p:spPr>
          <a:xfrm>
            <a:off x="9277965" y="6296615"/>
            <a:ext cx="250599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2"/>
          <p:cNvSpPr txBox="1"/>
          <p:nvPr>
            <p:ph idx="11" type="ftr"/>
          </p:nvPr>
        </p:nvSpPr>
        <p:spPr>
          <a:xfrm>
            <a:off x="2933699" y="6296615"/>
            <a:ext cx="59595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2" type="sldNum"/>
          </p:nvPr>
        </p:nvSpPr>
        <p:spPr>
          <a:xfrm rot="5400000">
            <a:off x="8734643" y="2853201"/>
            <a:ext cx="5383267" cy="604269"/>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sz="4400">
                <a:solidFill>
                  <a:srgbClr val="464B56"/>
                </a:solidFill>
                <a:latin typeface="Century Schoolbook"/>
                <a:ea typeface="Century Schoolbook"/>
                <a:cs typeface="Century Schoolbook"/>
                <a:sym typeface="Century Schoolbook"/>
              </a:defRPr>
            </a:lvl1pPr>
            <a:lvl2pPr indent="0" lvl="1" marL="0" algn="l">
              <a:spcBef>
                <a:spcPts val="0"/>
              </a:spcBef>
              <a:buNone/>
              <a:defRPr sz="4400">
                <a:solidFill>
                  <a:srgbClr val="464B56"/>
                </a:solidFill>
                <a:latin typeface="Century Schoolbook"/>
                <a:ea typeface="Century Schoolbook"/>
                <a:cs typeface="Century Schoolbook"/>
                <a:sym typeface="Century Schoolbook"/>
              </a:defRPr>
            </a:lvl2pPr>
            <a:lvl3pPr indent="0" lvl="2" marL="0" algn="l">
              <a:spcBef>
                <a:spcPts val="0"/>
              </a:spcBef>
              <a:buNone/>
              <a:defRPr sz="4400">
                <a:solidFill>
                  <a:srgbClr val="464B56"/>
                </a:solidFill>
                <a:latin typeface="Century Schoolbook"/>
                <a:ea typeface="Century Schoolbook"/>
                <a:cs typeface="Century Schoolbook"/>
                <a:sym typeface="Century Schoolbook"/>
              </a:defRPr>
            </a:lvl3pPr>
            <a:lvl4pPr indent="0" lvl="3" marL="0" algn="l">
              <a:spcBef>
                <a:spcPts val="0"/>
              </a:spcBef>
              <a:buNone/>
              <a:defRPr sz="4400">
                <a:solidFill>
                  <a:srgbClr val="464B56"/>
                </a:solidFill>
                <a:latin typeface="Century Schoolbook"/>
                <a:ea typeface="Century Schoolbook"/>
                <a:cs typeface="Century Schoolbook"/>
                <a:sym typeface="Century Schoolbook"/>
              </a:defRPr>
            </a:lvl4pPr>
            <a:lvl5pPr indent="0" lvl="4" marL="0" algn="l">
              <a:spcBef>
                <a:spcPts val="0"/>
              </a:spcBef>
              <a:buNone/>
              <a:defRPr sz="4400">
                <a:solidFill>
                  <a:srgbClr val="464B56"/>
                </a:solidFill>
                <a:latin typeface="Century Schoolbook"/>
                <a:ea typeface="Century Schoolbook"/>
                <a:cs typeface="Century Schoolbook"/>
                <a:sym typeface="Century Schoolbook"/>
              </a:defRPr>
            </a:lvl5pPr>
            <a:lvl6pPr indent="0" lvl="5" marL="0" algn="l">
              <a:spcBef>
                <a:spcPts val="0"/>
              </a:spcBef>
              <a:buNone/>
              <a:defRPr sz="4400">
                <a:solidFill>
                  <a:srgbClr val="464B56"/>
                </a:solidFill>
                <a:latin typeface="Century Schoolbook"/>
                <a:ea typeface="Century Schoolbook"/>
                <a:cs typeface="Century Schoolbook"/>
                <a:sym typeface="Century Schoolbook"/>
              </a:defRPr>
            </a:lvl6pPr>
            <a:lvl7pPr indent="0" lvl="6" marL="0" algn="l">
              <a:spcBef>
                <a:spcPts val="0"/>
              </a:spcBef>
              <a:buNone/>
              <a:defRPr sz="4400">
                <a:solidFill>
                  <a:srgbClr val="464B56"/>
                </a:solidFill>
                <a:latin typeface="Century Schoolbook"/>
                <a:ea typeface="Century Schoolbook"/>
                <a:cs typeface="Century Schoolbook"/>
                <a:sym typeface="Century Schoolbook"/>
              </a:defRPr>
            </a:lvl7pPr>
            <a:lvl8pPr indent="0" lvl="7" marL="0" algn="l">
              <a:spcBef>
                <a:spcPts val="0"/>
              </a:spcBef>
              <a:buNone/>
              <a:defRPr sz="4400">
                <a:solidFill>
                  <a:srgbClr val="464B56"/>
                </a:solidFill>
                <a:latin typeface="Century Schoolbook"/>
                <a:ea typeface="Century Schoolbook"/>
                <a:cs typeface="Century Schoolbook"/>
                <a:sym typeface="Century Schoolbook"/>
              </a:defRPr>
            </a:lvl8pPr>
            <a:lvl9pPr indent="0" lvl="8" marL="0" algn="l">
              <a:spcBef>
                <a:spcPts val="0"/>
              </a:spcBef>
              <a:buNone/>
              <a:defRPr sz="4400">
                <a:solidFill>
                  <a:srgbClr val="464B56"/>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cxnSp>
        <p:nvCxnSpPr>
          <p:cNvPr id="106" name="Google Shape;106;p12" title="Rule Line"/>
          <p:cNvCxnSpPr/>
          <p:nvPr/>
        </p:nvCxnSpPr>
        <p:spPr>
          <a:xfrm>
            <a:off x="9111582" y="571502"/>
            <a:ext cx="0" cy="5275467"/>
          </a:xfrm>
          <a:prstGeom prst="straightConnector1">
            <a:avLst/>
          </a:prstGeom>
          <a:noFill/>
          <a:ln cap="flat" cmpd="sng" w="38100">
            <a:solidFill>
              <a:schemeClr val="accent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0" name="Shape 30"/>
        <p:cNvGrpSpPr/>
        <p:nvPr/>
      </p:nvGrpSpPr>
      <p:grpSpPr>
        <a:xfrm>
          <a:off x="0" y="0"/>
          <a:ext cx="0" cy="0"/>
          <a:chOff x="0" y="0"/>
          <a:chExt cx="0" cy="0"/>
        </a:xfrm>
      </p:grpSpPr>
      <p:sp>
        <p:nvSpPr>
          <p:cNvPr id="31" name="Google Shape;31;p3"/>
          <p:cNvSpPr txBox="1"/>
          <p:nvPr>
            <p:ph type="title"/>
          </p:nvPr>
        </p:nvSpPr>
        <p:spPr>
          <a:xfrm>
            <a:off x="2933700" y="568345"/>
            <a:ext cx="8770571" cy="1560716"/>
          </a:xfrm>
          <a:prstGeom prst="rect">
            <a:avLst/>
          </a:prstGeom>
          <a:noFill/>
          <a:ln>
            <a:noFill/>
          </a:ln>
        </p:spPr>
        <p:txBody>
          <a:bodyPr anchorCtr="0" anchor="t" bIns="45700" lIns="91425" spcFirstLastPara="1" rIns="91425" wrap="square" tIns="45700">
            <a:no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
          <p:cNvSpPr txBox="1"/>
          <p:nvPr>
            <p:ph idx="1" type="body"/>
          </p:nvPr>
        </p:nvSpPr>
        <p:spPr>
          <a:xfrm>
            <a:off x="2933700" y="2438400"/>
            <a:ext cx="8770571" cy="3651504"/>
          </a:xfrm>
          <a:prstGeom prst="rect">
            <a:avLst/>
          </a:prstGeom>
          <a:noFill/>
          <a:ln>
            <a:noFill/>
          </a:ln>
        </p:spPr>
        <p:txBody>
          <a:bodyPr anchorCtr="0" anchor="t" bIns="45700" lIns="91425" spcFirstLastPara="1" rIns="91425" wrap="square" tIns="45700">
            <a:no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33" name="Google Shape;33;p3"/>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accent1"/>
        </a:solidFill>
      </p:bgPr>
    </p:bg>
    <p:spTree>
      <p:nvGrpSpPr>
        <p:cNvPr id="36" name="Shape 36"/>
        <p:cNvGrpSpPr/>
        <p:nvPr/>
      </p:nvGrpSpPr>
      <p:grpSpPr>
        <a:xfrm>
          <a:off x="0" y="0"/>
          <a:ext cx="0" cy="0"/>
          <a:chOff x="0" y="0"/>
          <a:chExt cx="0" cy="0"/>
        </a:xfrm>
      </p:grpSpPr>
      <p:sp>
        <p:nvSpPr>
          <p:cNvPr id="37" name="Google Shape;37;p4" title="Feather Background"/>
          <p:cNvSpPr/>
          <p:nvPr/>
        </p:nvSpPr>
        <p:spPr>
          <a:xfrm>
            <a:off x="0" y="-4679"/>
            <a:ext cx="12200615" cy="6862679"/>
          </a:xfrm>
          <a:custGeom>
            <a:rect b="b" l="l" r="r" t="t"/>
            <a:pathLst>
              <a:path extrusionOk="0" h="2161" w="3845">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rgbClr val="474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 name="Google Shape;38;p4" title="Text Container Shape"/>
          <p:cNvGrpSpPr/>
          <p:nvPr/>
        </p:nvGrpSpPr>
        <p:grpSpPr>
          <a:xfrm>
            <a:off x="2452688" y="1262063"/>
            <a:ext cx="7286625" cy="4333875"/>
            <a:chOff x="2452688" y="1262063"/>
            <a:chExt cx="7286625" cy="4333875"/>
          </a:xfrm>
        </p:grpSpPr>
        <p:sp>
          <p:nvSpPr>
            <p:cNvPr id="39" name="Google Shape;39;p4"/>
            <p:cNvSpPr/>
            <p:nvPr/>
          </p:nvSpPr>
          <p:spPr>
            <a:xfrm>
              <a:off x="2452688" y="1262063"/>
              <a:ext cx="7286625" cy="4333875"/>
            </a:xfrm>
            <a:custGeom>
              <a:rect b="b" l="l" r="r" t="t"/>
              <a:pathLst>
                <a:path extrusionOk="0" h="2730" w="459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lt2"/>
            </a:solidFill>
            <a:ln>
              <a:noFill/>
            </a:ln>
          </p:spPr>
        </p:sp>
        <p:sp>
          <p:nvSpPr>
            <p:cNvPr id="40" name="Google Shape;40;p4"/>
            <p:cNvSpPr/>
            <p:nvPr/>
          </p:nvSpPr>
          <p:spPr>
            <a:xfrm>
              <a:off x="2643188" y="1452563"/>
              <a:ext cx="6905625" cy="3952875"/>
            </a:xfrm>
            <a:custGeom>
              <a:rect b="b" l="l" r="r" t="t"/>
              <a:pathLst>
                <a:path extrusionOk="0" h="2490" w="435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a:noFill/>
            </a:ln>
          </p:spPr>
        </p:sp>
        <p:cxnSp>
          <p:nvCxnSpPr>
            <p:cNvPr id="41" name="Google Shape;41;p4"/>
            <p:cNvCxnSpPr/>
            <p:nvPr/>
          </p:nvCxnSpPr>
          <p:spPr>
            <a:xfrm>
              <a:off x="5410200" y="3862794"/>
              <a:ext cx="1371600" cy="0"/>
            </a:xfrm>
            <a:prstGeom prst="straightConnector1">
              <a:avLst/>
            </a:prstGeom>
            <a:noFill/>
            <a:ln cap="flat" cmpd="sng" w="38100">
              <a:solidFill>
                <a:schemeClr val="accent1"/>
              </a:solidFill>
              <a:prstDash val="solid"/>
              <a:round/>
              <a:headEnd len="sm" w="sm" type="none"/>
              <a:tailEnd len="sm" w="sm" type="none"/>
            </a:ln>
          </p:spPr>
        </p:cxnSp>
      </p:grpSp>
      <p:sp>
        <p:nvSpPr>
          <p:cNvPr id="42" name="Google Shape;42;p4"/>
          <p:cNvSpPr txBox="1"/>
          <p:nvPr>
            <p:ph idx="10" type="dt"/>
          </p:nvPr>
        </p:nvSpPr>
        <p:spPr>
          <a:xfrm>
            <a:off x="8984743" y="629673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
          <p:cNvSpPr txBox="1"/>
          <p:nvPr>
            <p:ph idx="11" type="ftr"/>
          </p:nvPr>
        </p:nvSpPr>
        <p:spPr>
          <a:xfrm>
            <a:off x="4040910" y="629673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
          <p:cNvSpPr txBox="1"/>
          <p:nvPr>
            <p:ph idx="12" type="sldNum"/>
          </p:nvPr>
        </p:nvSpPr>
        <p:spPr>
          <a:xfrm>
            <a:off x="464076" y="6296730"/>
            <a:ext cx="2781542"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1200">
                <a:solidFill>
                  <a:schemeClr val="lt2"/>
                </a:solidFill>
                <a:latin typeface="Century Schoolbook"/>
                <a:ea typeface="Century Schoolbook"/>
                <a:cs typeface="Century Schoolbook"/>
                <a:sym typeface="Century Schoolbook"/>
              </a:defRPr>
            </a:lvl1pPr>
            <a:lvl2pPr indent="0" lvl="1" marL="0" algn="l">
              <a:spcBef>
                <a:spcPts val="0"/>
              </a:spcBef>
              <a:buNone/>
              <a:defRPr sz="1200">
                <a:solidFill>
                  <a:schemeClr val="lt2"/>
                </a:solidFill>
                <a:latin typeface="Century Schoolbook"/>
                <a:ea typeface="Century Schoolbook"/>
                <a:cs typeface="Century Schoolbook"/>
                <a:sym typeface="Century Schoolbook"/>
              </a:defRPr>
            </a:lvl2pPr>
            <a:lvl3pPr indent="0" lvl="2" marL="0" algn="l">
              <a:spcBef>
                <a:spcPts val="0"/>
              </a:spcBef>
              <a:buNone/>
              <a:defRPr sz="1200">
                <a:solidFill>
                  <a:schemeClr val="lt2"/>
                </a:solidFill>
                <a:latin typeface="Century Schoolbook"/>
                <a:ea typeface="Century Schoolbook"/>
                <a:cs typeface="Century Schoolbook"/>
                <a:sym typeface="Century Schoolbook"/>
              </a:defRPr>
            </a:lvl3pPr>
            <a:lvl4pPr indent="0" lvl="3" marL="0" algn="l">
              <a:spcBef>
                <a:spcPts val="0"/>
              </a:spcBef>
              <a:buNone/>
              <a:defRPr sz="1200">
                <a:solidFill>
                  <a:schemeClr val="lt2"/>
                </a:solidFill>
                <a:latin typeface="Century Schoolbook"/>
                <a:ea typeface="Century Schoolbook"/>
                <a:cs typeface="Century Schoolbook"/>
                <a:sym typeface="Century Schoolbook"/>
              </a:defRPr>
            </a:lvl4pPr>
            <a:lvl5pPr indent="0" lvl="4" marL="0" algn="l">
              <a:spcBef>
                <a:spcPts val="0"/>
              </a:spcBef>
              <a:buNone/>
              <a:defRPr sz="1200">
                <a:solidFill>
                  <a:schemeClr val="lt2"/>
                </a:solidFill>
                <a:latin typeface="Century Schoolbook"/>
                <a:ea typeface="Century Schoolbook"/>
                <a:cs typeface="Century Schoolbook"/>
                <a:sym typeface="Century Schoolbook"/>
              </a:defRPr>
            </a:lvl5pPr>
            <a:lvl6pPr indent="0" lvl="5" marL="0" algn="l">
              <a:spcBef>
                <a:spcPts val="0"/>
              </a:spcBef>
              <a:buNone/>
              <a:defRPr sz="1200">
                <a:solidFill>
                  <a:schemeClr val="lt2"/>
                </a:solidFill>
                <a:latin typeface="Century Schoolbook"/>
                <a:ea typeface="Century Schoolbook"/>
                <a:cs typeface="Century Schoolbook"/>
                <a:sym typeface="Century Schoolbook"/>
              </a:defRPr>
            </a:lvl6pPr>
            <a:lvl7pPr indent="0" lvl="6" marL="0" algn="l">
              <a:spcBef>
                <a:spcPts val="0"/>
              </a:spcBef>
              <a:buNone/>
              <a:defRPr sz="1200">
                <a:solidFill>
                  <a:schemeClr val="lt2"/>
                </a:solidFill>
                <a:latin typeface="Century Schoolbook"/>
                <a:ea typeface="Century Schoolbook"/>
                <a:cs typeface="Century Schoolbook"/>
                <a:sym typeface="Century Schoolbook"/>
              </a:defRPr>
            </a:lvl7pPr>
            <a:lvl8pPr indent="0" lvl="7" marL="0" algn="l">
              <a:spcBef>
                <a:spcPts val="0"/>
              </a:spcBef>
              <a:buNone/>
              <a:defRPr sz="1200">
                <a:solidFill>
                  <a:schemeClr val="lt2"/>
                </a:solidFill>
                <a:latin typeface="Century Schoolbook"/>
                <a:ea typeface="Century Schoolbook"/>
                <a:cs typeface="Century Schoolbook"/>
                <a:sym typeface="Century Schoolbook"/>
              </a:defRPr>
            </a:lvl8pPr>
            <a:lvl9pPr indent="0" lvl="8" marL="0" algn="l">
              <a:spcBef>
                <a:spcPts val="0"/>
              </a:spcBef>
              <a:buNone/>
              <a:defRPr sz="1200">
                <a:solidFill>
                  <a:schemeClr val="lt2"/>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
        <p:nvSpPr>
          <p:cNvPr id="45" name="Google Shape;45;p4"/>
          <p:cNvSpPr txBox="1"/>
          <p:nvPr>
            <p:ph type="title"/>
          </p:nvPr>
        </p:nvSpPr>
        <p:spPr>
          <a:xfrm>
            <a:off x="3162301" y="1830579"/>
            <a:ext cx="5859724" cy="1841715"/>
          </a:xfrm>
          <a:prstGeom prst="rect">
            <a:avLst/>
          </a:prstGeom>
          <a:noFill/>
          <a:ln>
            <a:noFill/>
          </a:ln>
        </p:spPr>
        <p:txBody>
          <a:bodyPr anchorCtr="0" anchor="t" bIns="45700" lIns="91425" spcFirstLastPara="1" rIns="91425" wrap="square" tIns="45700">
            <a:noAutofit/>
          </a:bodyPr>
          <a:lstStyle>
            <a:lvl1pPr lvl="0" algn="ctr">
              <a:lnSpc>
                <a:spcPct val="105000"/>
              </a:lnSpc>
              <a:spcBef>
                <a:spcPts val="0"/>
              </a:spcBef>
              <a:spcAft>
                <a:spcPts val="0"/>
              </a:spcAft>
              <a:buClr>
                <a:srgbClr val="464B56"/>
              </a:buClr>
              <a:buSzPts val="3900"/>
              <a:buFont typeface="Century Schoolbook"/>
              <a:buNone/>
              <a:defRPr sz="3900">
                <a:solidFill>
                  <a:srgbClr val="464B5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
          <p:cNvSpPr txBox="1"/>
          <p:nvPr>
            <p:ph idx="1" type="body"/>
          </p:nvPr>
        </p:nvSpPr>
        <p:spPr>
          <a:xfrm>
            <a:off x="3814584" y="4176131"/>
            <a:ext cx="4566474" cy="1038807"/>
          </a:xfrm>
          <a:prstGeom prst="rect">
            <a:avLst/>
          </a:prstGeom>
          <a:noFill/>
          <a:ln>
            <a:noFill/>
          </a:ln>
        </p:spPr>
        <p:txBody>
          <a:bodyPr anchorCtr="0" anchor="t" bIns="45700" lIns="91425" spcFirstLastPara="1" rIns="91425" wrap="square" tIns="45700">
            <a:noAutofit/>
          </a:bodyPr>
          <a:lstStyle>
            <a:lvl1pPr indent="-228600" lvl="0" marL="457200" algn="ctr">
              <a:lnSpc>
                <a:spcPct val="130000"/>
              </a:lnSpc>
              <a:spcBef>
                <a:spcPts val="0"/>
              </a:spcBef>
              <a:spcAft>
                <a:spcPts val="0"/>
              </a:spcAft>
              <a:buClr>
                <a:srgbClr val="464B56"/>
              </a:buClr>
              <a:buSzPts val="2000"/>
              <a:buNone/>
              <a:defRPr sz="2000">
                <a:solidFill>
                  <a:srgbClr val="464B56"/>
                </a:solidFill>
              </a:defRPr>
            </a:lvl1pPr>
            <a:lvl2pPr indent="-228600" lvl="1" marL="914400" algn="l">
              <a:lnSpc>
                <a:spcPct val="111000"/>
              </a:lnSpc>
              <a:spcBef>
                <a:spcPts val="930"/>
              </a:spcBef>
              <a:spcAft>
                <a:spcPts val="0"/>
              </a:spcAft>
              <a:buClr>
                <a:srgbClr val="888888"/>
              </a:buClr>
              <a:buSzPts val="2000"/>
              <a:buNone/>
              <a:defRPr sz="2000">
                <a:solidFill>
                  <a:srgbClr val="888888"/>
                </a:solidFill>
              </a:defRPr>
            </a:lvl2pPr>
            <a:lvl3pPr indent="-228600" lvl="2" marL="1371600" algn="l">
              <a:lnSpc>
                <a:spcPct val="111000"/>
              </a:lnSpc>
              <a:spcBef>
                <a:spcPts val="930"/>
              </a:spcBef>
              <a:spcAft>
                <a:spcPts val="0"/>
              </a:spcAft>
              <a:buClr>
                <a:srgbClr val="888888"/>
              </a:buClr>
              <a:buSzPts val="1800"/>
              <a:buNone/>
              <a:defRPr sz="1800">
                <a:solidFill>
                  <a:srgbClr val="888888"/>
                </a:solidFill>
              </a:defRPr>
            </a:lvl3pPr>
            <a:lvl4pPr indent="-228600" lvl="3" marL="1828800" algn="l">
              <a:lnSpc>
                <a:spcPct val="111000"/>
              </a:lnSpc>
              <a:spcBef>
                <a:spcPts val="930"/>
              </a:spcBef>
              <a:spcAft>
                <a:spcPts val="0"/>
              </a:spcAft>
              <a:buClr>
                <a:srgbClr val="888888"/>
              </a:buClr>
              <a:buSzPts val="1600"/>
              <a:buNone/>
              <a:defRPr sz="1600">
                <a:solidFill>
                  <a:srgbClr val="888888"/>
                </a:solidFill>
              </a:defRPr>
            </a:lvl4pPr>
            <a:lvl5pPr indent="-228600" lvl="4" marL="2286000" algn="l">
              <a:lnSpc>
                <a:spcPct val="111000"/>
              </a:lnSpc>
              <a:spcBef>
                <a:spcPts val="930"/>
              </a:spcBef>
              <a:spcAft>
                <a:spcPts val="0"/>
              </a:spcAft>
              <a:buClr>
                <a:srgbClr val="888888"/>
              </a:buClr>
              <a:buSzPts val="1600"/>
              <a:buNone/>
              <a:defRPr sz="1600">
                <a:solidFill>
                  <a:srgbClr val="888888"/>
                </a:solidFill>
              </a:defRPr>
            </a:lvl5pPr>
            <a:lvl6pPr indent="-228600" lvl="5" marL="2743200" algn="l">
              <a:lnSpc>
                <a:spcPct val="111000"/>
              </a:lnSpc>
              <a:spcBef>
                <a:spcPts val="930"/>
              </a:spcBef>
              <a:spcAft>
                <a:spcPts val="0"/>
              </a:spcAft>
              <a:buClr>
                <a:srgbClr val="888888"/>
              </a:buClr>
              <a:buSzPts val="1600"/>
              <a:buNone/>
              <a:defRPr sz="1600">
                <a:solidFill>
                  <a:srgbClr val="888888"/>
                </a:solidFill>
              </a:defRPr>
            </a:lvl6pPr>
            <a:lvl7pPr indent="-228600" lvl="6" marL="3200400" algn="l">
              <a:lnSpc>
                <a:spcPct val="111000"/>
              </a:lnSpc>
              <a:spcBef>
                <a:spcPts val="930"/>
              </a:spcBef>
              <a:spcAft>
                <a:spcPts val="0"/>
              </a:spcAft>
              <a:buClr>
                <a:srgbClr val="888888"/>
              </a:buClr>
              <a:buSzPts val="1600"/>
              <a:buNone/>
              <a:defRPr sz="1600">
                <a:solidFill>
                  <a:srgbClr val="888888"/>
                </a:solidFill>
              </a:defRPr>
            </a:lvl7pPr>
            <a:lvl8pPr indent="-228600" lvl="7" marL="3657600" algn="l">
              <a:lnSpc>
                <a:spcPct val="111000"/>
              </a:lnSpc>
              <a:spcBef>
                <a:spcPts val="930"/>
              </a:spcBef>
              <a:spcAft>
                <a:spcPts val="0"/>
              </a:spcAft>
              <a:buClr>
                <a:srgbClr val="888888"/>
              </a:buClr>
              <a:buSzPts val="1600"/>
              <a:buNone/>
              <a:defRPr sz="1600">
                <a:solidFill>
                  <a:srgbClr val="888888"/>
                </a:solidFill>
              </a:defRPr>
            </a:lvl8pPr>
            <a:lvl9pPr indent="-228600" lvl="8" marL="4114800" algn="l">
              <a:lnSpc>
                <a:spcPct val="111000"/>
              </a:lnSpc>
              <a:spcBef>
                <a:spcPts val="93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7" name="Shape 47"/>
        <p:cNvGrpSpPr/>
        <p:nvPr/>
      </p:nvGrpSpPr>
      <p:grpSpPr>
        <a:xfrm>
          <a:off x="0" y="0"/>
          <a:ext cx="0" cy="0"/>
          <a:chOff x="0" y="0"/>
          <a:chExt cx="0" cy="0"/>
        </a:xfrm>
      </p:grpSpPr>
      <p:sp>
        <p:nvSpPr>
          <p:cNvPr id="48" name="Google Shape;48;p5"/>
          <p:cNvSpPr txBox="1"/>
          <p:nvPr>
            <p:ph type="title"/>
          </p:nvPr>
        </p:nvSpPr>
        <p:spPr>
          <a:xfrm>
            <a:off x="2933700" y="568345"/>
            <a:ext cx="8770571" cy="1560716"/>
          </a:xfrm>
          <a:prstGeom prst="rect">
            <a:avLst/>
          </a:prstGeom>
          <a:noFill/>
          <a:ln>
            <a:noFill/>
          </a:ln>
        </p:spPr>
        <p:txBody>
          <a:bodyPr anchorCtr="0" anchor="t" bIns="45700" lIns="91425" spcFirstLastPara="1" rIns="91425" wrap="square" tIns="45700">
            <a:no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5"/>
          <p:cNvSpPr txBox="1"/>
          <p:nvPr>
            <p:ph idx="1" type="body"/>
          </p:nvPr>
        </p:nvSpPr>
        <p:spPr>
          <a:xfrm>
            <a:off x="2933699" y="2438399"/>
            <a:ext cx="4160520" cy="3657601"/>
          </a:xfrm>
          <a:prstGeom prst="rect">
            <a:avLst/>
          </a:prstGeom>
          <a:noFill/>
          <a:ln>
            <a:noFill/>
          </a:ln>
        </p:spPr>
        <p:txBody>
          <a:bodyPr anchorCtr="0" anchor="t" bIns="45700" lIns="91425" spcFirstLastPara="1" rIns="91425" wrap="square" tIns="45700">
            <a:no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50" name="Google Shape;50;p5"/>
          <p:cNvSpPr txBox="1"/>
          <p:nvPr>
            <p:ph idx="2" type="body"/>
          </p:nvPr>
        </p:nvSpPr>
        <p:spPr>
          <a:xfrm>
            <a:off x="7543751" y="2438399"/>
            <a:ext cx="4160520" cy="3657601"/>
          </a:xfrm>
          <a:prstGeom prst="rect">
            <a:avLst/>
          </a:prstGeom>
          <a:noFill/>
          <a:ln>
            <a:noFill/>
          </a:ln>
        </p:spPr>
        <p:txBody>
          <a:bodyPr anchorCtr="0" anchor="t" bIns="45700" lIns="91425" spcFirstLastPara="1" rIns="91425" wrap="square" tIns="45700">
            <a:no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51" name="Google Shape;51;p5"/>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4" name="Shape 54"/>
        <p:cNvGrpSpPr/>
        <p:nvPr/>
      </p:nvGrpSpPr>
      <p:grpSpPr>
        <a:xfrm>
          <a:off x="0" y="0"/>
          <a:ext cx="0" cy="0"/>
          <a:chOff x="0" y="0"/>
          <a:chExt cx="0" cy="0"/>
        </a:xfrm>
      </p:grpSpPr>
      <p:sp>
        <p:nvSpPr>
          <p:cNvPr id="55" name="Google Shape;55;p6"/>
          <p:cNvSpPr txBox="1"/>
          <p:nvPr>
            <p:ph type="title"/>
          </p:nvPr>
        </p:nvSpPr>
        <p:spPr>
          <a:xfrm>
            <a:off x="2933698" y="566928"/>
            <a:ext cx="8770573" cy="1563624"/>
          </a:xfrm>
          <a:prstGeom prst="rect">
            <a:avLst/>
          </a:prstGeom>
          <a:noFill/>
          <a:ln>
            <a:noFill/>
          </a:ln>
        </p:spPr>
        <p:txBody>
          <a:bodyPr anchorCtr="0" anchor="t" bIns="45700" lIns="91425" spcFirstLastPara="1" rIns="91425" wrap="square" tIns="45700">
            <a:no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6"/>
          <p:cNvSpPr txBox="1"/>
          <p:nvPr>
            <p:ph idx="1" type="body"/>
          </p:nvPr>
        </p:nvSpPr>
        <p:spPr>
          <a:xfrm>
            <a:off x="2933699" y="2456408"/>
            <a:ext cx="4160520" cy="823912"/>
          </a:xfrm>
          <a:prstGeom prst="rect">
            <a:avLst/>
          </a:prstGeom>
          <a:noFill/>
          <a:ln>
            <a:noFill/>
          </a:ln>
        </p:spPr>
        <p:txBody>
          <a:bodyPr anchorCtr="0" anchor="b" bIns="45700" lIns="91425" spcFirstLastPara="1" rIns="91425" wrap="square" tIns="45700">
            <a:noAutofit/>
          </a:bodyPr>
          <a:lstStyle>
            <a:lvl1pPr indent="-228600" lvl="0" marL="457200" algn="l">
              <a:lnSpc>
                <a:spcPct val="99000"/>
              </a:lnSpc>
              <a:spcBef>
                <a:spcPts val="930"/>
              </a:spcBef>
              <a:spcAft>
                <a:spcPts val="0"/>
              </a:spcAft>
              <a:buClr>
                <a:schemeClr val="accent2"/>
              </a:buClr>
              <a:buSzPts val="2400"/>
              <a:buNone/>
              <a:defRPr b="0" sz="2400">
                <a:solidFill>
                  <a:schemeClr val="accent2"/>
                </a:solidFill>
              </a:defRPr>
            </a:lvl1pPr>
            <a:lvl2pPr indent="-228600" lvl="1" marL="914400" algn="l">
              <a:lnSpc>
                <a:spcPct val="111000"/>
              </a:lnSpc>
              <a:spcBef>
                <a:spcPts val="930"/>
              </a:spcBef>
              <a:spcAft>
                <a:spcPts val="0"/>
              </a:spcAft>
              <a:buClr>
                <a:srgbClr val="464B56"/>
              </a:buClr>
              <a:buSzPts val="2000"/>
              <a:buNone/>
              <a:defRPr b="1" sz="2000"/>
            </a:lvl2pPr>
            <a:lvl3pPr indent="-228600" lvl="2" marL="1371600" algn="l">
              <a:lnSpc>
                <a:spcPct val="111000"/>
              </a:lnSpc>
              <a:spcBef>
                <a:spcPts val="930"/>
              </a:spcBef>
              <a:spcAft>
                <a:spcPts val="0"/>
              </a:spcAft>
              <a:buClr>
                <a:srgbClr val="464B56"/>
              </a:buClr>
              <a:buSzPts val="1800"/>
              <a:buNone/>
              <a:defRPr b="1" sz="1800"/>
            </a:lvl3pPr>
            <a:lvl4pPr indent="-228600" lvl="3" marL="1828800" algn="l">
              <a:lnSpc>
                <a:spcPct val="111000"/>
              </a:lnSpc>
              <a:spcBef>
                <a:spcPts val="930"/>
              </a:spcBef>
              <a:spcAft>
                <a:spcPts val="0"/>
              </a:spcAft>
              <a:buClr>
                <a:srgbClr val="464B56"/>
              </a:buClr>
              <a:buSzPts val="1600"/>
              <a:buNone/>
              <a:defRPr b="1" sz="1600"/>
            </a:lvl4pPr>
            <a:lvl5pPr indent="-228600" lvl="4" marL="2286000" algn="l">
              <a:lnSpc>
                <a:spcPct val="111000"/>
              </a:lnSpc>
              <a:spcBef>
                <a:spcPts val="930"/>
              </a:spcBef>
              <a:spcAft>
                <a:spcPts val="0"/>
              </a:spcAft>
              <a:buClr>
                <a:srgbClr val="464B56"/>
              </a:buClr>
              <a:buSzPts val="1600"/>
              <a:buNone/>
              <a:defRPr b="1" sz="1600"/>
            </a:lvl5pPr>
            <a:lvl6pPr indent="-228600" lvl="5" marL="2743200" algn="l">
              <a:lnSpc>
                <a:spcPct val="111000"/>
              </a:lnSpc>
              <a:spcBef>
                <a:spcPts val="930"/>
              </a:spcBef>
              <a:spcAft>
                <a:spcPts val="0"/>
              </a:spcAft>
              <a:buClr>
                <a:srgbClr val="474A55"/>
              </a:buClr>
              <a:buSzPts val="1600"/>
              <a:buNone/>
              <a:defRPr b="1" sz="1600"/>
            </a:lvl6pPr>
            <a:lvl7pPr indent="-228600" lvl="6" marL="3200400" algn="l">
              <a:lnSpc>
                <a:spcPct val="111000"/>
              </a:lnSpc>
              <a:spcBef>
                <a:spcPts val="930"/>
              </a:spcBef>
              <a:spcAft>
                <a:spcPts val="0"/>
              </a:spcAft>
              <a:buClr>
                <a:srgbClr val="474A55"/>
              </a:buClr>
              <a:buSzPts val="1600"/>
              <a:buNone/>
              <a:defRPr b="1" sz="1600"/>
            </a:lvl7pPr>
            <a:lvl8pPr indent="-228600" lvl="7" marL="3657600" algn="l">
              <a:lnSpc>
                <a:spcPct val="111000"/>
              </a:lnSpc>
              <a:spcBef>
                <a:spcPts val="930"/>
              </a:spcBef>
              <a:spcAft>
                <a:spcPts val="0"/>
              </a:spcAft>
              <a:buClr>
                <a:srgbClr val="474A55"/>
              </a:buClr>
              <a:buSzPts val="1600"/>
              <a:buNone/>
              <a:defRPr b="1" sz="1600"/>
            </a:lvl8pPr>
            <a:lvl9pPr indent="-228600" lvl="8" marL="4114800" algn="l">
              <a:lnSpc>
                <a:spcPct val="111000"/>
              </a:lnSpc>
              <a:spcBef>
                <a:spcPts val="930"/>
              </a:spcBef>
              <a:spcAft>
                <a:spcPts val="0"/>
              </a:spcAft>
              <a:buClr>
                <a:srgbClr val="474A55"/>
              </a:buClr>
              <a:buSzPts val="1600"/>
              <a:buNone/>
              <a:defRPr b="1" sz="1600"/>
            </a:lvl9pPr>
          </a:lstStyle>
          <a:p/>
        </p:txBody>
      </p:sp>
      <p:sp>
        <p:nvSpPr>
          <p:cNvPr id="57" name="Google Shape;57;p6"/>
          <p:cNvSpPr txBox="1"/>
          <p:nvPr>
            <p:ph idx="2" type="body"/>
          </p:nvPr>
        </p:nvSpPr>
        <p:spPr>
          <a:xfrm>
            <a:off x="2933699" y="3316639"/>
            <a:ext cx="4160520" cy="2779361"/>
          </a:xfrm>
          <a:prstGeom prst="rect">
            <a:avLst/>
          </a:prstGeom>
          <a:noFill/>
          <a:ln>
            <a:noFill/>
          </a:ln>
        </p:spPr>
        <p:txBody>
          <a:bodyPr anchorCtr="0" anchor="t" bIns="45700" lIns="91425" spcFirstLastPara="1" rIns="91425" wrap="square" tIns="45700">
            <a:no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58" name="Google Shape;58;p6"/>
          <p:cNvSpPr txBox="1"/>
          <p:nvPr>
            <p:ph idx="3" type="body"/>
          </p:nvPr>
        </p:nvSpPr>
        <p:spPr>
          <a:xfrm>
            <a:off x="7543751" y="2456408"/>
            <a:ext cx="4160520" cy="823912"/>
          </a:xfrm>
          <a:prstGeom prst="rect">
            <a:avLst/>
          </a:prstGeom>
          <a:noFill/>
          <a:ln>
            <a:noFill/>
          </a:ln>
        </p:spPr>
        <p:txBody>
          <a:bodyPr anchorCtr="0" anchor="b" bIns="45700" lIns="91425" spcFirstLastPara="1" rIns="91425" wrap="square" tIns="45700">
            <a:noAutofit/>
          </a:bodyPr>
          <a:lstStyle>
            <a:lvl1pPr indent="-228600" lvl="0" marL="457200" algn="l">
              <a:lnSpc>
                <a:spcPct val="99000"/>
              </a:lnSpc>
              <a:spcBef>
                <a:spcPts val="930"/>
              </a:spcBef>
              <a:spcAft>
                <a:spcPts val="0"/>
              </a:spcAft>
              <a:buClr>
                <a:schemeClr val="accent2"/>
              </a:buClr>
              <a:buSzPts val="2400"/>
              <a:buNone/>
              <a:defRPr b="0" sz="2400">
                <a:solidFill>
                  <a:schemeClr val="accent2"/>
                </a:solidFill>
              </a:defRPr>
            </a:lvl1pPr>
            <a:lvl2pPr indent="-228600" lvl="1" marL="914400" algn="l">
              <a:lnSpc>
                <a:spcPct val="111000"/>
              </a:lnSpc>
              <a:spcBef>
                <a:spcPts val="930"/>
              </a:spcBef>
              <a:spcAft>
                <a:spcPts val="0"/>
              </a:spcAft>
              <a:buClr>
                <a:srgbClr val="464B56"/>
              </a:buClr>
              <a:buSzPts val="2000"/>
              <a:buNone/>
              <a:defRPr b="1" sz="2000"/>
            </a:lvl2pPr>
            <a:lvl3pPr indent="-228600" lvl="2" marL="1371600" algn="l">
              <a:lnSpc>
                <a:spcPct val="111000"/>
              </a:lnSpc>
              <a:spcBef>
                <a:spcPts val="930"/>
              </a:spcBef>
              <a:spcAft>
                <a:spcPts val="0"/>
              </a:spcAft>
              <a:buClr>
                <a:srgbClr val="464B56"/>
              </a:buClr>
              <a:buSzPts val="1800"/>
              <a:buNone/>
              <a:defRPr b="1" sz="1800"/>
            </a:lvl3pPr>
            <a:lvl4pPr indent="-228600" lvl="3" marL="1828800" algn="l">
              <a:lnSpc>
                <a:spcPct val="111000"/>
              </a:lnSpc>
              <a:spcBef>
                <a:spcPts val="930"/>
              </a:spcBef>
              <a:spcAft>
                <a:spcPts val="0"/>
              </a:spcAft>
              <a:buClr>
                <a:srgbClr val="464B56"/>
              </a:buClr>
              <a:buSzPts val="1600"/>
              <a:buNone/>
              <a:defRPr b="1" sz="1600"/>
            </a:lvl4pPr>
            <a:lvl5pPr indent="-228600" lvl="4" marL="2286000" algn="l">
              <a:lnSpc>
                <a:spcPct val="111000"/>
              </a:lnSpc>
              <a:spcBef>
                <a:spcPts val="930"/>
              </a:spcBef>
              <a:spcAft>
                <a:spcPts val="0"/>
              </a:spcAft>
              <a:buClr>
                <a:srgbClr val="464B56"/>
              </a:buClr>
              <a:buSzPts val="1600"/>
              <a:buNone/>
              <a:defRPr b="1" sz="1600"/>
            </a:lvl5pPr>
            <a:lvl6pPr indent="-228600" lvl="5" marL="2743200" algn="l">
              <a:lnSpc>
                <a:spcPct val="111000"/>
              </a:lnSpc>
              <a:spcBef>
                <a:spcPts val="930"/>
              </a:spcBef>
              <a:spcAft>
                <a:spcPts val="0"/>
              </a:spcAft>
              <a:buClr>
                <a:srgbClr val="474A55"/>
              </a:buClr>
              <a:buSzPts val="1600"/>
              <a:buNone/>
              <a:defRPr b="1" sz="1600"/>
            </a:lvl6pPr>
            <a:lvl7pPr indent="-228600" lvl="6" marL="3200400" algn="l">
              <a:lnSpc>
                <a:spcPct val="111000"/>
              </a:lnSpc>
              <a:spcBef>
                <a:spcPts val="930"/>
              </a:spcBef>
              <a:spcAft>
                <a:spcPts val="0"/>
              </a:spcAft>
              <a:buClr>
                <a:srgbClr val="474A55"/>
              </a:buClr>
              <a:buSzPts val="1600"/>
              <a:buNone/>
              <a:defRPr b="1" sz="1600"/>
            </a:lvl7pPr>
            <a:lvl8pPr indent="-228600" lvl="7" marL="3657600" algn="l">
              <a:lnSpc>
                <a:spcPct val="111000"/>
              </a:lnSpc>
              <a:spcBef>
                <a:spcPts val="930"/>
              </a:spcBef>
              <a:spcAft>
                <a:spcPts val="0"/>
              </a:spcAft>
              <a:buClr>
                <a:srgbClr val="474A55"/>
              </a:buClr>
              <a:buSzPts val="1600"/>
              <a:buNone/>
              <a:defRPr b="1" sz="1600"/>
            </a:lvl8pPr>
            <a:lvl9pPr indent="-228600" lvl="8" marL="4114800" algn="l">
              <a:lnSpc>
                <a:spcPct val="111000"/>
              </a:lnSpc>
              <a:spcBef>
                <a:spcPts val="930"/>
              </a:spcBef>
              <a:spcAft>
                <a:spcPts val="0"/>
              </a:spcAft>
              <a:buClr>
                <a:srgbClr val="474A55"/>
              </a:buClr>
              <a:buSzPts val="1600"/>
              <a:buNone/>
              <a:defRPr b="1" sz="1600"/>
            </a:lvl9pPr>
          </a:lstStyle>
          <a:p/>
        </p:txBody>
      </p:sp>
      <p:sp>
        <p:nvSpPr>
          <p:cNvPr id="59" name="Google Shape;59;p6"/>
          <p:cNvSpPr txBox="1"/>
          <p:nvPr>
            <p:ph idx="4" type="body"/>
          </p:nvPr>
        </p:nvSpPr>
        <p:spPr>
          <a:xfrm>
            <a:off x="7543751" y="3316639"/>
            <a:ext cx="4160520" cy="2779361"/>
          </a:xfrm>
          <a:prstGeom prst="rect">
            <a:avLst/>
          </a:prstGeom>
          <a:noFill/>
          <a:ln>
            <a:noFill/>
          </a:ln>
        </p:spPr>
        <p:txBody>
          <a:bodyPr anchorCtr="0" anchor="t" bIns="45700" lIns="91425" spcFirstLastPara="1" rIns="91425" wrap="square" tIns="45700">
            <a:no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60" name="Google Shape;60;p6"/>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3" name="Shape 63"/>
        <p:cNvGrpSpPr/>
        <p:nvPr/>
      </p:nvGrpSpPr>
      <p:grpSpPr>
        <a:xfrm>
          <a:off x="0" y="0"/>
          <a:ext cx="0" cy="0"/>
          <a:chOff x="0" y="0"/>
          <a:chExt cx="0" cy="0"/>
        </a:xfrm>
      </p:grpSpPr>
      <p:sp>
        <p:nvSpPr>
          <p:cNvPr id="64" name="Google Shape;64;p7"/>
          <p:cNvSpPr txBox="1"/>
          <p:nvPr>
            <p:ph type="title"/>
          </p:nvPr>
        </p:nvSpPr>
        <p:spPr>
          <a:xfrm>
            <a:off x="2933700" y="568345"/>
            <a:ext cx="8770571" cy="1560716"/>
          </a:xfrm>
          <a:prstGeom prst="rect">
            <a:avLst/>
          </a:prstGeom>
          <a:noFill/>
          <a:ln>
            <a:noFill/>
          </a:ln>
        </p:spPr>
        <p:txBody>
          <a:bodyPr anchorCtr="0" anchor="t" bIns="45700" lIns="91425" spcFirstLastPara="1" rIns="91425" wrap="square" tIns="45700">
            <a:no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7"/>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bg>
      <p:bgPr>
        <a:solidFill>
          <a:schemeClr val="lt2"/>
        </a:solidFill>
      </p:bgPr>
    </p:bg>
    <p:spTree>
      <p:nvGrpSpPr>
        <p:cNvPr id="68" name="Shape 68"/>
        <p:cNvGrpSpPr/>
        <p:nvPr/>
      </p:nvGrpSpPr>
      <p:grpSpPr>
        <a:xfrm>
          <a:off x="0" y="0"/>
          <a:ext cx="0" cy="0"/>
          <a:chOff x="0" y="0"/>
          <a:chExt cx="0" cy="0"/>
        </a:xfrm>
      </p:grpSpPr>
      <p:grpSp>
        <p:nvGrpSpPr>
          <p:cNvPr id="69" name="Google Shape;69;p8" title="Feathers"/>
          <p:cNvGrpSpPr/>
          <p:nvPr/>
        </p:nvGrpSpPr>
        <p:grpSpPr>
          <a:xfrm>
            <a:off x="400714" y="362425"/>
            <a:ext cx="3495979" cy="6204388"/>
            <a:chOff x="400714" y="362425"/>
            <a:chExt cx="3495979" cy="6204388"/>
          </a:xfrm>
        </p:grpSpPr>
        <p:sp>
          <p:nvSpPr>
            <p:cNvPr id="70" name="Google Shape;70;p8"/>
            <p:cNvSpPr/>
            <p:nvPr/>
          </p:nvSpPr>
          <p:spPr>
            <a:xfrm>
              <a:off x="400714" y="362425"/>
              <a:ext cx="2218442" cy="6204388"/>
            </a:xfrm>
            <a:custGeom>
              <a:rect b="b" l="l" r="r" t="t"/>
              <a:pathLst>
                <a:path extrusionOk="0" h="1954" w="697">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a:off x="1133752" y="1810138"/>
              <a:ext cx="2762941" cy="4746626"/>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8"/>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75" name="Shape 75"/>
        <p:cNvGrpSpPr/>
        <p:nvPr/>
      </p:nvGrpSpPr>
      <p:grpSpPr>
        <a:xfrm>
          <a:off x="0" y="0"/>
          <a:ext cx="0" cy="0"/>
          <a:chOff x="0" y="0"/>
          <a:chExt cx="0" cy="0"/>
        </a:xfrm>
      </p:grpSpPr>
      <p:sp>
        <p:nvSpPr>
          <p:cNvPr id="76" name="Google Shape;76;p9" title="Feather"/>
          <p:cNvSpPr/>
          <p:nvPr/>
        </p:nvSpPr>
        <p:spPr>
          <a:xfrm flipH="1" rot="2047334">
            <a:off x="8572457" y="453681"/>
            <a:ext cx="3409445" cy="5857295"/>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txBox="1"/>
          <p:nvPr>
            <p:ph type="title"/>
          </p:nvPr>
        </p:nvSpPr>
        <p:spPr>
          <a:xfrm>
            <a:off x="8476488" y="1503907"/>
            <a:ext cx="3227715" cy="1687924"/>
          </a:xfrm>
          <a:prstGeom prst="rect">
            <a:avLst/>
          </a:prstGeom>
          <a:noFill/>
          <a:ln>
            <a:noFill/>
          </a:ln>
        </p:spPr>
        <p:txBody>
          <a:bodyPr anchorCtr="0" anchor="b" bIns="45700" lIns="91425" spcFirstLastPara="1" rIns="91425" wrap="square" tIns="45700">
            <a:noAutofit/>
          </a:bodyPr>
          <a:lstStyle>
            <a:lvl1pPr lvl="0" algn="l">
              <a:lnSpc>
                <a:spcPct val="104000"/>
              </a:lnSpc>
              <a:spcBef>
                <a:spcPts val="0"/>
              </a:spcBef>
              <a:spcAft>
                <a:spcPts val="0"/>
              </a:spcAft>
              <a:buClr>
                <a:srgbClr val="464B56"/>
              </a:buClr>
              <a:buSzPts val="3400"/>
              <a:buFont typeface="Century Schoolbook"/>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9"/>
          <p:cNvSpPr txBox="1"/>
          <p:nvPr>
            <p:ph idx="1" type="body"/>
          </p:nvPr>
        </p:nvSpPr>
        <p:spPr>
          <a:xfrm>
            <a:off x="487730" y="441414"/>
            <a:ext cx="7597040" cy="5654586"/>
          </a:xfrm>
          <a:prstGeom prst="rect">
            <a:avLst/>
          </a:prstGeom>
          <a:noFill/>
          <a:ln>
            <a:noFill/>
          </a:ln>
        </p:spPr>
        <p:txBody>
          <a:bodyPr anchorCtr="0" anchor="t" bIns="45700" lIns="91425" spcFirstLastPara="1" rIns="91425" wrap="square" tIns="45700">
            <a:noAutofit/>
          </a:bodyPr>
          <a:lstStyle>
            <a:lvl1pPr indent="-355600" lvl="0" marL="457200" algn="l">
              <a:lnSpc>
                <a:spcPct val="111000"/>
              </a:lnSpc>
              <a:spcBef>
                <a:spcPts val="930"/>
              </a:spcBef>
              <a:spcAft>
                <a:spcPts val="0"/>
              </a:spcAft>
              <a:buClr>
                <a:srgbClr val="464B56"/>
              </a:buClr>
              <a:buSzPts val="2000"/>
              <a:buChar char="–"/>
              <a:defRPr sz="2000"/>
            </a:lvl1pPr>
            <a:lvl2pPr indent="-342900" lvl="1" marL="914400" algn="l">
              <a:lnSpc>
                <a:spcPct val="111000"/>
              </a:lnSpc>
              <a:spcBef>
                <a:spcPts val="930"/>
              </a:spcBef>
              <a:spcAft>
                <a:spcPts val="0"/>
              </a:spcAft>
              <a:buClr>
                <a:srgbClr val="464B56"/>
              </a:buClr>
              <a:buSzPts val="1800"/>
              <a:buChar char="–"/>
              <a:defRPr sz="1800"/>
            </a:lvl2pPr>
            <a:lvl3pPr indent="-330200" lvl="2" marL="1371600" algn="l">
              <a:lnSpc>
                <a:spcPct val="111000"/>
              </a:lnSpc>
              <a:spcBef>
                <a:spcPts val="930"/>
              </a:spcBef>
              <a:spcAft>
                <a:spcPts val="0"/>
              </a:spcAft>
              <a:buClr>
                <a:srgbClr val="464B56"/>
              </a:buClr>
              <a:buSzPts val="1600"/>
              <a:buChar char="–"/>
              <a:defRPr sz="1600"/>
            </a:lvl3pPr>
            <a:lvl4pPr indent="-317500" lvl="3" marL="1828800" algn="l">
              <a:lnSpc>
                <a:spcPct val="111000"/>
              </a:lnSpc>
              <a:spcBef>
                <a:spcPts val="930"/>
              </a:spcBef>
              <a:spcAft>
                <a:spcPts val="0"/>
              </a:spcAft>
              <a:buClr>
                <a:srgbClr val="464B56"/>
              </a:buClr>
              <a:buSzPts val="1400"/>
              <a:buChar char="–"/>
              <a:defRPr sz="1400"/>
            </a:lvl4pPr>
            <a:lvl5pPr indent="-317500" lvl="4" marL="2286000" algn="l">
              <a:lnSpc>
                <a:spcPct val="111000"/>
              </a:lnSpc>
              <a:spcBef>
                <a:spcPts val="930"/>
              </a:spcBef>
              <a:spcAft>
                <a:spcPts val="0"/>
              </a:spcAft>
              <a:buClr>
                <a:srgbClr val="464B56"/>
              </a:buClr>
              <a:buSzPts val="1400"/>
              <a:buChar char="–"/>
              <a:defRPr sz="1400"/>
            </a:lvl5pPr>
            <a:lvl6pPr indent="-317500" lvl="5" marL="2743200" algn="l">
              <a:lnSpc>
                <a:spcPct val="111000"/>
              </a:lnSpc>
              <a:spcBef>
                <a:spcPts val="930"/>
              </a:spcBef>
              <a:spcAft>
                <a:spcPts val="0"/>
              </a:spcAft>
              <a:buClr>
                <a:srgbClr val="474A55"/>
              </a:buClr>
              <a:buSzPts val="1400"/>
              <a:buChar char="–"/>
              <a:defRPr sz="1400"/>
            </a:lvl6pPr>
            <a:lvl7pPr indent="-317500" lvl="6" marL="3200400" algn="l">
              <a:lnSpc>
                <a:spcPct val="111000"/>
              </a:lnSpc>
              <a:spcBef>
                <a:spcPts val="930"/>
              </a:spcBef>
              <a:spcAft>
                <a:spcPts val="0"/>
              </a:spcAft>
              <a:buClr>
                <a:srgbClr val="474A55"/>
              </a:buClr>
              <a:buSzPts val="1400"/>
              <a:buChar char="–"/>
              <a:defRPr sz="1400"/>
            </a:lvl7pPr>
            <a:lvl8pPr indent="-317500" lvl="7" marL="3657600" algn="l">
              <a:lnSpc>
                <a:spcPct val="111000"/>
              </a:lnSpc>
              <a:spcBef>
                <a:spcPts val="930"/>
              </a:spcBef>
              <a:spcAft>
                <a:spcPts val="0"/>
              </a:spcAft>
              <a:buClr>
                <a:srgbClr val="474A55"/>
              </a:buClr>
              <a:buSzPts val="1400"/>
              <a:buChar char="–"/>
              <a:defRPr sz="1400"/>
            </a:lvl8pPr>
            <a:lvl9pPr indent="-317500" lvl="8" marL="4114800" algn="l">
              <a:lnSpc>
                <a:spcPct val="111000"/>
              </a:lnSpc>
              <a:spcBef>
                <a:spcPts val="930"/>
              </a:spcBef>
              <a:spcAft>
                <a:spcPts val="0"/>
              </a:spcAft>
              <a:buClr>
                <a:srgbClr val="474A55"/>
              </a:buClr>
              <a:buSzPts val="1400"/>
              <a:buChar char="–"/>
              <a:defRPr sz="1400"/>
            </a:lvl9pPr>
          </a:lstStyle>
          <a:p/>
        </p:txBody>
      </p:sp>
      <p:sp>
        <p:nvSpPr>
          <p:cNvPr id="79" name="Google Shape;79;p9"/>
          <p:cNvSpPr txBox="1"/>
          <p:nvPr>
            <p:ph idx="2" type="body"/>
          </p:nvPr>
        </p:nvSpPr>
        <p:spPr>
          <a:xfrm>
            <a:off x="8476488" y="3223803"/>
            <a:ext cx="3227715" cy="2872197"/>
          </a:xfrm>
          <a:prstGeom prst="rect">
            <a:avLst/>
          </a:prstGeom>
          <a:noFill/>
          <a:ln>
            <a:noFill/>
          </a:ln>
        </p:spPr>
        <p:txBody>
          <a:bodyPr anchorCtr="0" anchor="t" bIns="45700" lIns="91425" spcFirstLastPara="1" rIns="91425" wrap="square" tIns="45700">
            <a:noAutofit/>
          </a:bodyPr>
          <a:lstStyle>
            <a:lvl1pPr indent="-228600" lvl="0" marL="457200" algn="l">
              <a:lnSpc>
                <a:spcPct val="111000"/>
              </a:lnSpc>
              <a:spcBef>
                <a:spcPts val="1400"/>
              </a:spcBef>
              <a:spcAft>
                <a:spcPts val="0"/>
              </a:spcAft>
              <a:buClr>
                <a:srgbClr val="464B56"/>
              </a:buClr>
              <a:buSzPts val="1600"/>
              <a:buNone/>
              <a:defRPr sz="1600"/>
            </a:lvl1pPr>
            <a:lvl2pPr indent="-228600" lvl="1" marL="914400" algn="l">
              <a:lnSpc>
                <a:spcPct val="111000"/>
              </a:lnSpc>
              <a:spcBef>
                <a:spcPts val="930"/>
              </a:spcBef>
              <a:spcAft>
                <a:spcPts val="0"/>
              </a:spcAft>
              <a:buClr>
                <a:srgbClr val="464B56"/>
              </a:buClr>
              <a:buSzPts val="1400"/>
              <a:buNone/>
              <a:defRPr sz="1400"/>
            </a:lvl2pPr>
            <a:lvl3pPr indent="-228600" lvl="2" marL="1371600" algn="l">
              <a:lnSpc>
                <a:spcPct val="111000"/>
              </a:lnSpc>
              <a:spcBef>
                <a:spcPts val="930"/>
              </a:spcBef>
              <a:spcAft>
                <a:spcPts val="0"/>
              </a:spcAft>
              <a:buClr>
                <a:srgbClr val="464B56"/>
              </a:buClr>
              <a:buSzPts val="1200"/>
              <a:buNone/>
              <a:defRPr sz="1200"/>
            </a:lvl3pPr>
            <a:lvl4pPr indent="-228600" lvl="3" marL="1828800" algn="l">
              <a:lnSpc>
                <a:spcPct val="111000"/>
              </a:lnSpc>
              <a:spcBef>
                <a:spcPts val="930"/>
              </a:spcBef>
              <a:spcAft>
                <a:spcPts val="0"/>
              </a:spcAft>
              <a:buClr>
                <a:srgbClr val="464B56"/>
              </a:buClr>
              <a:buSzPts val="1000"/>
              <a:buNone/>
              <a:defRPr sz="1000"/>
            </a:lvl4pPr>
            <a:lvl5pPr indent="-228600" lvl="4" marL="2286000" algn="l">
              <a:lnSpc>
                <a:spcPct val="111000"/>
              </a:lnSpc>
              <a:spcBef>
                <a:spcPts val="930"/>
              </a:spcBef>
              <a:spcAft>
                <a:spcPts val="0"/>
              </a:spcAft>
              <a:buClr>
                <a:srgbClr val="464B56"/>
              </a:buClr>
              <a:buSzPts val="1000"/>
              <a:buNone/>
              <a:defRPr sz="1000"/>
            </a:lvl5pPr>
            <a:lvl6pPr indent="-228600" lvl="5" marL="2743200" algn="l">
              <a:lnSpc>
                <a:spcPct val="111000"/>
              </a:lnSpc>
              <a:spcBef>
                <a:spcPts val="930"/>
              </a:spcBef>
              <a:spcAft>
                <a:spcPts val="0"/>
              </a:spcAft>
              <a:buClr>
                <a:srgbClr val="474A55"/>
              </a:buClr>
              <a:buSzPts val="1000"/>
              <a:buNone/>
              <a:defRPr sz="1000"/>
            </a:lvl6pPr>
            <a:lvl7pPr indent="-228600" lvl="6" marL="3200400" algn="l">
              <a:lnSpc>
                <a:spcPct val="111000"/>
              </a:lnSpc>
              <a:spcBef>
                <a:spcPts val="930"/>
              </a:spcBef>
              <a:spcAft>
                <a:spcPts val="0"/>
              </a:spcAft>
              <a:buClr>
                <a:srgbClr val="474A55"/>
              </a:buClr>
              <a:buSzPts val="1000"/>
              <a:buNone/>
              <a:defRPr sz="1000"/>
            </a:lvl7pPr>
            <a:lvl8pPr indent="-228600" lvl="7" marL="3657600" algn="l">
              <a:lnSpc>
                <a:spcPct val="111000"/>
              </a:lnSpc>
              <a:spcBef>
                <a:spcPts val="930"/>
              </a:spcBef>
              <a:spcAft>
                <a:spcPts val="0"/>
              </a:spcAft>
              <a:buClr>
                <a:srgbClr val="474A55"/>
              </a:buClr>
              <a:buSzPts val="1000"/>
              <a:buNone/>
              <a:defRPr sz="1000"/>
            </a:lvl8pPr>
            <a:lvl9pPr indent="-228600" lvl="8" marL="4114800" algn="l">
              <a:lnSpc>
                <a:spcPct val="111000"/>
              </a:lnSpc>
              <a:spcBef>
                <a:spcPts val="930"/>
              </a:spcBef>
              <a:spcAft>
                <a:spcPts val="0"/>
              </a:spcAft>
              <a:buClr>
                <a:srgbClr val="474A55"/>
              </a:buClr>
              <a:buSzPts val="1000"/>
              <a:buNone/>
              <a:defRPr sz="1000"/>
            </a:lvl9pPr>
          </a:lstStyle>
          <a:p/>
        </p:txBody>
      </p:sp>
      <p:sp>
        <p:nvSpPr>
          <p:cNvPr id="80" name="Google Shape;80;p9"/>
          <p:cNvSpPr txBox="1"/>
          <p:nvPr>
            <p:ph idx="10" type="dt"/>
          </p:nvPr>
        </p:nvSpPr>
        <p:spPr>
          <a:xfrm>
            <a:off x="8476555" y="6286500"/>
            <a:ext cx="322771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1" type="ftr"/>
          </p:nvPr>
        </p:nvSpPr>
        <p:spPr>
          <a:xfrm>
            <a:off x="487730" y="6286500"/>
            <a:ext cx="759704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2" type="sldNum"/>
          </p:nvPr>
        </p:nvSpPr>
        <p:spPr>
          <a:xfrm>
            <a:off x="8476488" y="373604"/>
            <a:ext cx="3227715" cy="816481"/>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4400">
                <a:solidFill>
                  <a:srgbClr val="464B56"/>
                </a:solidFill>
                <a:latin typeface="Century Schoolbook"/>
                <a:ea typeface="Century Schoolbook"/>
                <a:cs typeface="Century Schoolbook"/>
                <a:sym typeface="Century Schoolbook"/>
              </a:defRPr>
            </a:lvl1pPr>
            <a:lvl2pPr indent="0" lvl="1" marL="0" algn="l">
              <a:spcBef>
                <a:spcPts val="0"/>
              </a:spcBef>
              <a:buNone/>
              <a:defRPr sz="4400">
                <a:solidFill>
                  <a:srgbClr val="464B56"/>
                </a:solidFill>
                <a:latin typeface="Century Schoolbook"/>
                <a:ea typeface="Century Schoolbook"/>
                <a:cs typeface="Century Schoolbook"/>
                <a:sym typeface="Century Schoolbook"/>
              </a:defRPr>
            </a:lvl2pPr>
            <a:lvl3pPr indent="0" lvl="2" marL="0" algn="l">
              <a:spcBef>
                <a:spcPts val="0"/>
              </a:spcBef>
              <a:buNone/>
              <a:defRPr sz="4400">
                <a:solidFill>
                  <a:srgbClr val="464B56"/>
                </a:solidFill>
                <a:latin typeface="Century Schoolbook"/>
                <a:ea typeface="Century Schoolbook"/>
                <a:cs typeface="Century Schoolbook"/>
                <a:sym typeface="Century Schoolbook"/>
              </a:defRPr>
            </a:lvl3pPr>
            <a:lvl4pPr indent="0" lvl="3" marL="0" algn="l">
              <a:spcBef>
                <a:spcPts val="0"/>
              </a:spcBef>
              <a:buNone/>
              <a:defRPr sz="4400">
                <a:solidFill>
                  <a:srgbClr val="464B56"/>
                </a:solidFill>
                <a:latin typeface="Century Schoolbook"/>
                <a:ea typeface="Century Schoolbook"/>
                <a:cs typeface="Century Schoolbook"/>
                <a:sym typeface="Century Schoolbook"/>
              </a:defRPr>
            </a:lvl4pPr>
            <a:lvl5pPr indent="0" lvl="4" marL="0" algn="l">
              <a:spcBef>
                <a:spcPts val="0"/>
              </a:spcBef>
              <a:buNone/>
              <a:defRPr sz="4400">
                <a:solidFill>
                  <a:srgbClr val="464B56"/>
                </a:solidFill>
                <a:latin typeface="Century Schoolbook"/>
                <a:ea typeface="Century Schoolbook"/>
                <a:cs typeface="Century Schoolbook"/>
                <a:sym typeface="Century Schoolbook"/>
              </a:defRPr>
            </a:lvl5pPr>
            <a:lvl6pPr indent="0" lvl="5" marL="0" algn="l">
              <a:spcBef>
                <a:spcPts val="0"/>
              </a:spcBef>
              <a:buNone/>
              <a:defRPr sz="4400">
                <a:solidFill>
                  <a:srgbClr val="464B56"/>
                </a:solidFill>
                <a:latin typeface="Century Schoolbook"/>
                <a:ea typeface="Century Schoolbook"/>
                <a:cs typeface="Century Schoolbook"/>
                <a:sym typeface="Century Schoolbook"/>
              </a:defRPr>
            </a:lvl6pPr>
            <a:lvl7pPr indent="0" lvl="6" marL="0" algn="l">
              <a:spcBef>
                <a:spcPts val="0"/>
              </a:spcBef>
              <a:buNone/>
              <a:defRPr sz="4400">
                <a:solidFill>
                  <a:srgbClr val="464B56"/>
                </a:solidFill>
                <a:latin typeface="Century Schoolbook"/>
                <a:ea typeface="Century Schoolbook"/>
                <a:cs typeface="Century Schoolbook"/>
                <a:sym typeface="Century Schoolbook"/>
              </a:defRPr>
            </a:lvl7pPr>
            <a:lvl8pPr indent="0" lvl="7" marL="0" algn="l">
              <a:spcBef>
                <a:spcPts val="0"/>
              </a:spcBef>
              <a:buNone/>
              <a:defRPr sz="4400">
                <a:solidFill>
                  <a:srgbClr val="464B56"/>
                </a:solidFill>
                <a:latin typeface="Century Schoolbook"/>
                <a:ea typeface="Century Schoolbook"/>
                <a:cs typeface="Century Schoolbook"/>
                <a:sym typeface="Century Schoolbook"/>
              </a:defRPr>
            </a:lvl8pPr>
            <a:lvl9pPr indent="0" lvl="8" marL="0" algn="l">
              <a:spcBef>
                <a:spcPts val="0"/>
              </a:spcBef>
              <a:buNone/>
              <a:defRPr sz="4400">
                <a:solidFill>
                  <a:srgbClr val="464B56"/>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83" name="Shape 83"/>
        <p:cNvGrpSpPr/>
        <p:nvPr/>
      </p:nvGrpSpPr>
      <p:grpSpPr>
        <a:xfrm>
          <a:off x="0" y="0"/>
          <a:ext cx="0" cy="0"/>
          <a:chOff x="0" y="0"/>
          <a:chExt cx="0" cy="0"/>
        </a:xfrm>
      </p:grpSpPr>
      <p:sp>
        <p:nvSpPr>
          <p:cNvPr id="84" name="Google Shape;84;p10" title="Feather"/>
          <p:cNvSpPr/>
          <p:nvPr/>
        </p:nvSpPr>
        <p:spPr>
          <a:xfrm flipH="1" rot="2047334">
            <a:off x="8572457" y="453681"/>
            <a:ext cx="3409445" cy="5857295"/>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0"/>
          <p:cNvSpPr txBox="1"/>
          <p:nvPr>
            <p:ph type="title"/>
          </p:nvPr>
        </p:nvSpPr>
        <p:spPr>
          <a:xfrm>
            <a:off x="8476488" y="1503910"/>
            <a:ext cx="3230625" cy="1687924"/>
          </a:xfrm>
          <a:prstGeom prst="rect">
            <a:avLst/>
          </a:prstGeom>
          <a:noFill/>
          <a:ln>
            <a:noFill/>
          </a:ln>
        </p:spPr>
        <p:txBody>
          <a:bodyPr anchorCtr="0" anchor="b" bIns="45700" lIns="91425" spcFirstLastPara="1" rIns="91425" wrap="square" tIns="45700">
            <a:noAutofit/>
          </a:bodyPr>
          <a:lstStyle>
            <a:lvl1pPr lvl="0" algn="l">
              <a:lnSpc>
                <a:spcPct val="104000"/>
              </a:lnSpc>
              <a:spcBef>
                <a:spcPts val="0"/>
              </a:spcBef>
              <a:spcAft>
                <a:spcPts val="0"/>
              </a:spcAft>
              <a:buClr>
                <a:srgbClr val="464B56"/>
              </a:buClr>
              <a:buSzPts val="3400"/>
              <a:buFont typeface="Century Schoolbook"/>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0"/>
          <p:cNvSpPr/>
          <p:nvPr>
            <p:ph idx="2" type="pic"/>
          </p:nvPr>
        </p:nvSpPr>
        <p:spPr>
          <a:xfrm>
            <a:off x="0" y="0"/>
            <a:ext cx="8102651" cy="6857999"/>
          </a:xfrm>
          <a:prstGeom prst="rect">
            <a:avLst/>
          </a:prstGeom>
          <a:noFill/>
          <a:ln>
            <a:noFill/>
          </a:ln>
        </p:spPr>
        <p:txBody>
          <a:bodyPr anchorCtr="0" anchor="t" bIns="45700" lIns="91425" spcFirstLastPara="1" rIns="91425" wrap="square" tIns="45700">
            <a:noAutofit/>
          </a:bodyPr>
          <a:lstStyle>
            <a:lvl1pPr lvl="0" marR="0" rtl="0" algn="l">
              <a:lnSpc>
                <a:spcPct val="111000"/>
              </a:lnSpc>
              <a:spcBef>
                <a:spcPts val="930"/>
              </a:spcBef>
              <a:spcAft>
                <a:spcPts val="0"/>
              </a:spcAft>
              <a:buClr>
                <a:srgbClr val="464B56"/>
              </a:buClr>
              <a:buSzPts val="3200"/>
              <a:buFont typeface="Corbel"/>
              <a:buNone/>
              <a:defRPr b="0" i="0" sz="3200" u="none" cap="none" strike="noStrike">
                <a:solidFill>
                  <a:srgbClr val="464B56"/>
                </a:solidFill>
                <a:latin typeface="Calibri"/>
                <a:ea typeface="Calibri"/>
                <a:cs typeface="Calibri"/>
                <a:sym typeface="Calibri"/>
              </a:defRPr>
            </a:lvl1pPr>
            <a:lvl2pPr lvl="1" marR="0" rtl="0" algn="l">
              <a:lnSpc>
                <a:spcPct val="111000"/>
              </a:lnSpc>
              <a:spcBef>
                <a:spcPts val="930"/>
              </a:spcBef>
              <a:spcAft>
                <a:spcPts val="0"/>
              </a:spcAft>
              <a:buClr>
                <a:srgbClr val="464B56"/>
              </a:buClr>
              <a:buSzPts val="2800"/>
              <a:buFont typeface="Corbel"/>
              <a:buNone/>
              <a:defRPr b="0" i="0" sz="2800" u="none" cap="none" strike="noStrike">
                <a:solidFill>
                  <a:srgbClr val="464B56"/>
                </a:solidFill>
                <a:latin typeface="Calibri"/>
                <a:ea typeface="Calibri"/>
                <a:cs typeface="Calibri"/>
                <a:sym typeface="Calibri"/>
              </a:defRPr>
            </a:lvl2pPr>
            <a:lvl3pPr lvl="2" marR="0" rtl="0" algn="l">
              <a:lnSpc>
                <a:spcPct val="111000"/>
              </a:lnSpc>
              <a:spcBef>
                <a:spcPts val="930"/>
              </a:spcBef>
              <a:spcAft>
                <a:spcPts val="0"/>
              </a:spcAft>
              <a:buClr>
                <a:srgbClr val="464B56"/>
              </a:buClr>
              <a:buSzPts val="2400"/>
              <a:buFont typeface="Corbel"/>
              <a:buNone/>
              <a:defRPr b="0" i="1" sz="2400" u="none" cap="none" strike="noStrike">
                <a:solidFill>
                  <a:srgbClr val="464B56"/>
                </a:solidFill>
                <a:latin typeface="Calibri"/>
                <a:ea typeface="Calibri"/>
                <a:cs typeface="Calibri"/>
                <a:sym typeface="Calibri"/>
              </a:defRPr>
            </a:lvl3pPr>
            <a:lvl4pPr lvl="3" marR="0" rtl="0" algn="l">
              <a:lnSpc>
                <a:spcPct val="111000"/>
              </a:lnSpc>
              <a:spcBef>
                <a:spcPts val="930"/>
              </a:spcBef>
              <a:spcAft>
                <a:spcPts val="0"/>
              </a:spcAft>
              <a:buClr>
                <a:srgbClr val="464B56"/>
              </a:buClr>
              <a:buSzPts val="2000"/>
              <a:buFont typeface="Corbel"/>
              <a:buNone/>
              <a:defRPr b="0" i="0" sz="2000" u="none" cap="none" strike="noStrike">
                <a:solidFill>
                  <a:srgbClr val="464B56"/>
                </a:solidFill>
                <a:latin typeface="Calibri"/>
                <a:ea typeface="Calibri"/>
                <a:cs typeface="Calibri"/>
                <a:sym typeface="Calibri"/>
              </a:defRPr>
            </a:lvl4pPr>
            <a:lvl5pPr lvl="4" marR="0" rtl="0" algn="l">
              <a:lnSpc>
                <a:spcPct val="111000"/>
              </a:lnSpc>
              <a:spcBef>
                <a:spcPts val="930"/>
              </a:spcBef>
              <a:spcAft>
                <a:spcPts val="0"/>
              </a:spcAft>
              <a:buClr>
                <a:srgbClr val="464B56"/>
              </a:buClr>
              <a:buSzPts val="2000"/>
              <a:buFont typeface="Corbel"/>
              <a:buNone/>
              <a:defRPr b="0" i="1" sz="2000" u="none" cap="none" strike="noStrike">
                <a:solidFill>
                  <a:srgbClr val="464B56"/>
                </a:solidFill>
                <a:latin typeface="Calibri"/>
                <a:ea typeface="Calibri"/>
                <a:cs typeface="Calibri"/>
                <a:sym typeface="Calibri"/>
              </a:defRPr>
            </a:lvl5pPr>
            <a:lvl6pPr lvl="5" marR="0" rtl="0" algn="l">
              <a:lnSpc>
                <a:spcPct val="111000"/>
              </a:lnSpc>
              <a:spcBef>
                <a:spcPts val="930"/>
              </a:spcBef>
              <a:spcAft>
                <a:spcPts val="0"/>
              </a:spcAft>
              <a:buClr>
                <a:srgbClr val="474A55"/>
              </a:buClr>
              <a:buSzPts val="2000"/>
              <a:buFont typeface="Corbel"/>
              <a:buNone/>
              <a:defRPr b="0" i="0" sz="2000" u="none" cap="none" strike="noStrike">
                <a:solidFill>
                  <a:srgbClr val="474A55"/>
                </a:solidFill>
                <a:latin typeface="Calibri"/>
                <a:ea typeface="Calibri"/>
                <a:cs typeface="Calibri"/>
                <a:sym typeface="Calibri"/>
              </a:defRPr>
            </a:lvl6pPr>
            <a:lvl7pPr lvl="6" marR="0" rtl="0" algn="l">
              <a:lnSpc>
                <a:spcPct val="111000"/>
              </a:lnSpc>
              <a:spcBef>
                <a:spcPts val="930"/>
              </a:spcBef>
              <a:spcAft>
                <a:spcPts val="0"/>
              </a:spcAft>
              <a:buClr>
                <a:srgbClr val="474A55"/>
              </a:buClr>
              <a:buSzPts val="2000"/>
              <a:buFont typeface="Corbel"/>
              <a:buNone/>
              <a:defRPr b="0" i="1" sz="2000" u="none" cap="none" strike="noStrike">
                <a:solidFill>
                  <a:srgbClr val="474A55"/>
                </a:solidFill>
                <a:latin typeface="Calibri"/>
                <a:ea typeface="Calibri"/>
                <a:cs typeface="Calibri"/>
                <a:sym typeface="Calibri"/>
              </a:defRPr>
            </a:lvl7pPr>
            <a:lvl8pPr lvl="7" marR="0" rtl="0" algn="l">
              <a:lnSpc>
                <a:spcPct val="111000"/>
              </a:lnSpc>
              <a:spcBef>
                <a:spcPts val="930"/>
              </a:spcBef>
              <a:spcAft>
                <a:spcPts val="0"/>
              </a:spcAft>
              <a:buClr>
                <a:srgbClr val="474A55"/>
              </a:buClr>
              <a:buSzPts val="2000"/>
              <a:buFont typeface="Corbel"/>
              <a:buNone/>
              <a:defRPr b="0" i="0" sz="2000" u="none" cap="none" strike="noStrike">
                <a:solidFill>
                  <a:srgbClr val="474A55"/>
                </a:solidFill>
                <a:latin typeface="Calibri"/>
                <a:ea typeface="Calibri"/>
                <a:cs typeface="Calibri"/>
                <a:sym typeface="Calibri"/>
              </a:defRPr>
            </a:lvl8pPr>
            <a:lvl9pPr lvl="8" marR="0" rtl="0" algn="l">
              <a:lnSpc>
                <a:spcPct val="111000"/>
              </a:lnSpc>
              <a:spcBef>
                <a:spcPts val="930"/>
              </a:spcBef>
              <a:spcAft>
                <a:spcPts val="0"/>
              </a:spcAft>
              <a:buClr>
                <a:srgbClr val="474A55"/>
              </a:buClr>
              <a:buSzPts val="2000"/>
              <a:buFont typeface="Corbel"/>
              <a:buNone/>
              <a:defRPr b="0" i="1" sz="2000" u="none" cap="none" strike="noStrike">
                <a:solidFill>
                  <a:srgbClr val="474A55"/>
                </a:solidFill>
                <a:latin typeface="Calibri"/>
                <a:ea typeface="Calibri"/>
                <a:cs typeface="Calibri"/>
                <a:sym typeface="Calibri"/>
              </a:defRPr>
            </a:lvl9pPr>
          </a:lstStyle>
          <a:p/>
        </p:txBody>
      </p:sp>
      <p:sp>
        <p:nvSpPr>
          <p:cNvPr id="87" name="Google Shape;87;p10"/>
          <p:cNvSpPr txBox="1"/>
          <p:nvPr>
            <p:ph idx="1" type="body"/>
          </p:nvPr>
        </p:nvSpPr>
        <p:spPr>
          <a:xfrm>
            <a:off x="8476488" y="3223806"/>
            <a:ext cx="3227832" cy="2872194"/>
          </a:xfrm>
          <a:prstGeom prst="rect">
            <a:avLst/>
          </a:prstGeom>
          <a:noFill/>
          <a:ln>
            <a:noFill/>
          </a:ln>
        </p:spPr>
        <p:txBody>
          <a:bodyPr anchorCtr="0" anchor="t" bIns="45700" lIns="91425" spcFirstLastPara="1" rIns="91425" wrap="square" tIns="45700">
            <a:noAutofit/>
          </a:bodyPr>
          <a:lstStyle>
            <a:lvl1pPr indent="-228600" lvl="0" marL="457200" algn="l">
              <a:lnSpc>
                <a:spcPct val="111000"/>
              </a:lnSpc>
              <a:spcBef>
                <a:spcPts val="1400"/>
              </a:spcBef>
              <a:spcAft>
                <a:spcPts val="0"/>
              </a:spcAft>
              <a:buClr>
                <a:srgbClr val="464B56"/>
              </a:buClr>
              <a:buSzPts val="1600"/>
              <a:buNone/>
              <a:defRPr sz="1600"/>
            </a:lvl1pPr>
            <a:lvl2pPr indent="-228600" lvl="1" marL="914400" algn="l">
              <a:lnSpc>
                <a:spcPct val="111000"/>
              </a:lnSpc>
              <a:spcBef>
                <a:spcPts val="930"/>
              </a:spcBef>
              <a:spcAft>
                <a:spcPts val="0"/>
              </a:spcAft>
              <a:buClr>
                <a:srgbClr val="464B56"/>
              </a:buClr>
              <a:buSzPts val="1400"/>
              <a:buNone/>
              <a:defRPr sz="1400"/>
            </a:lvl2pPr>
            <a:lvl3pPr indent="-228600" lvl="2" marL="1371600" algn="l">
              <a:lnSpc>
                <a:spcPct val="111000"/>
              </a:lnSpc>
              <a:spcBef>
                <a:spcPts val="930"/>
              </a:spcBef>
              <a:spcAft>
                <a:spcPts val="0"/>
              </a:spcAft>
              <a:buClr>
                <a:srgbClr val="464B56"/>
              </a:buClr>
              <a:buSzPts val="1200"/>
              <a:buNone/>
              <a:defRPr sz="1200"/>
            </a:lvl3pPr>
            <a:lvl4pPr indent="-228600" lvl="3" marL="1828800" algn="l">
              <a:lnSpc>
                <a:spcPct val="111000"/>
              </a:lnSpc>
              <a:spcBef>
                <a:spcPts val="930"/>
              </a:spcBef>
              <a:spcAft>
                <a:spcPts val="0"/>
              </a:spcAft>
              <a:buClr>
                <a:srgbClr val="464B56"/>
              </a:buClr>
              <a:buSzPts val="1000"/>
              <a:buNone/>
              <a:defRPr sz="1000"/>
            </a:lvl4pPr>
            <a:lvl5pPr indent="-228600" lvl="4" marL="2286000" algn="l">
              <a:lnSpc>
                <a:spcPct val="111000"/>
              </a:lnSpc>
              <a:spcBef>
                <a:spcPts val="930"/>
              </a:spcBef>
              <a:spcAft>
                <a:spcPts val="0"/>
              </a:spcAft>
              <a:buClr>
                <a:srgbClr val="464B56"/>
              </a:buClr>
              <a:buSzPts val="1000"/>
              <a:buNone/>
              <a:defRPr sz="1000"/>
            </a:lvl5pPr>
            <a:lvl6pPr indent="-228600" lvl="5" marL="2743200" algn="l">
              <a:lnSpc>
                <a:spcPct val="111000"/>
              </a:lnSpc>
              <a:spcBef>
                <a:spcPts val="930"/>
              </a:spcBef>
              <a:spcAft>
                <a:spcPts val="0"/>
              </a:spcAft>
              <a:buClr>
                <a:srgbClr val="474A55"/>
              </a:buClr>
              <a:buSzPts val="1000"/>
              <a:buNone/>
              <a:defRPr sz="1000"/>
            </a:lvl6pPr>
            <a:lvl7pPr indent="-228600" lvl="6" marL="3200400" algn="l">
              <a:lnSpc>
                <a:spcPct val="111000"/>
              </a:lnSpc>
              <a:spcBef>
                <a:spcPts val="930"/>
              </a:spcBef>
              <a:spcAft>
                <a:spcPts val="0"/>
              </a:spcAft>
              <a:buClr>
                <a:srgbClr val="474A55"/>
              </a:buClr>
              <a:buSzPts val="1000"/>
              <a:buNone/>
              <a:defRPr sz="1000"/>
            </a:lvl7pPr>
            <a:lvl8pPr indent="-228600" lvl="7" marL="3657600" algn="l">
              <a:lnSpc>
                <a:spcPct val="111000"/>
              </a:lnSpc>
              <a:spcBef>
                <a:spcPts val="930"/>
              </a:spcBef>
              <a:spcAft>
                <a:spcPts val="0"/>
              </a:spcAft>
              <a:buClr>
                <a:srgbClr val="474A55"/>
              </a:buClr>
              <a:buSzPts val="1000"/>
              <a:buNone/>
              <a:defRPr sz="1000"/>
            </a:lvl8pPr>
            <a:lvl9pPr indent="-228600" lvl="8" marL="4114800" algn="l">
              <a:lnSpc>
                <a:spcPct val="111000"/>
              </a:lnSpc>
              <a:spcBef>
                <a:spcPts val="930"/>
              </a:spcBef>
              <a:spcAft>
                <a:spcPts val="0"/>
              </a:spcAft>
              <a:buClr>
                <a:srgbClr val="474A55"/>
              </a:buClr>
              <a:buSzPts val="1000"/>
              <a:buNone/>
              <a:defRPr sz="1000"/>
            </a:lvl9pPr>
          </a:lstStyle>
          <a:p/>
        </p:txBody>
      </p:sp>
      <p:sp>
        <p:nvSpPr>
          <p:cNvPr id="88" name="Google Shape;88;p10"/>
          <p:cNvSpPr txBox="1"/>
          <p:nvPr>
            <p:ph idx="10" type="dt"/>
          </p:nvPr>
        </p:nvSpPr>
        <p:spPr>
          <a:xfrm>
            <a:off x="8476488" y="6291072"/>
            <a:ext cx="322783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1" type="ftr"/>
          </p:nvPr>
        </p:nvSpPr>
        <p:spPr>
          <a:xfrm>
            <a:off x="487731" y="6291072"/>
            <a:ext cx="759866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0"/>
          <p:cNvSpPr txBox="1"/>
          <p:nvPr>
            <p:ph idx="12" type="sldNum"/>
          </p:nvPr>
        </p:nvSpPr>
        <p:spPr>
          <a:xfrm>
            <a:off x="8476488" y="373607"/>
            <a:ext cx="3227832" cy="816482"/>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4400">
                <a:solidFill>
                  <a:srgbClr val="464B56"/>
                </a:solidFill>
                <a:latin typeface="Century Schoolbook"/>
                <a:ea typeface="Century Schoolbook"/>
                <a:cs typeface="Century Schoolbook"/>
                <a:sym typeface="Century Schoolbook"/>
              </a:defRPr>
            </a:lvl1pPr>
            <a:lvl2pPr indent="0" lvl="1" marL="0" algn="l">
              <a:spcBef>
                <a:spcPts val="0"/>
              </a:spcBef>
              <a:buNone/>
              <a:defRPr sz="4400">
                <a:solidFill>
                  <a:srgbClr val="464B56"/>
                </a:solidFill>
                <a:latin typeface="Century Schoolbook"/>
                <a:ea typeface="Century Schoolbook"/>
                <a:cs typeface="Century Schoolbook"/>
                <a:sym typeface="Century Schoolbook"/>
              </a:defRPr>
            </a:lvl2pPr>
            <a:lvl3pPr indent="0" lvl="2" marL="0" algn="l">
              <a:spcBef>
                <a:spcPts val="0"/>
              </a:spcBef>
              <a:buNone/>
              <a:defRPr sz="4400">
                <a:solidFill>
                  <a:srgbClr val="464B56"/>
                </a:solidFill>
                <a:latin typeface="Century Schoolbook"/>
                <a:ea typeface="Century Schoolbook"/>
                <a:cs typeface="Century Schoolbook"/>
                <a:sym typeface="Century Schoolbook"/>
              </a:defRPr>
            </a:lvl3pPr>
            <a:lvl4pPr indent="0" lvl="3" marL="0" algn="l">
              <a:spcBef>
                <a:spcPts val="0"/>
              </a:spcBef>
              <a:buNone/>
              <a:defRPr sz="4400">
                <a:solidFill>
                  <a:srgbClr val="464B56"/>
                </a:solidFill>
                <a:latin typeface="Century Schoolbook"/>
                <a:ea typeface="Century Schoolbook"/>
                <a:cs typeface="Century Schoolbook"/>
                <a:sym typeface="Century Schoolbook"/>
              </a:defRPr>
            </a:lvl4pPr>
            <a:lvl5pPr indent="0" lvl="4" marL="0" algn="l">
              <a:spcBef>
                <a:spcPts val="0"/>
              </a:spcBef>
              <a:buNone/>
              <a:defRPr sz="4400">
                <a:solidFill>
                  <a:srgbClr val="464B56"/>
                </a:solidFill>
                <a:latin typeface="Century Schoolbook"/>
                <a:ea typeface="Century Schoolbook"/>
                <a:cs typeface="Century Schoolbook"/>
                <a:sym typeface="Century Schoolbook"/>
              </a:defRPr>
            </a:lvl5pPr>
            <a:lvl6pPr indent="0" lvl="5" marL="0" algn="l">
              <a:spcBef>
                <a:spcPts val="0"/>
              </a:spcBef>
              <a:buNone/>
              <a:defRPr sz="4400">
                <a:solidFill>
                  <a:srgbClr val="464B56"/>
                </a:solidFill>
                <a:latin typeface="Century Schoolbook"/>
                <a:ea typeface="Century Schoolbook"/>
                <a:cs typeface="Century Schoolbook"/>
                <a:sym typeface="Century Schoolbook"/>
              </a:defRPr>
            </a:lvl6pPr>
            <a:lvl7pPr indent="0" lvl="6" marL="0" algn="l">
              <a:spcBef>
                <a:spcPts val="0"/>
              </a:spcBef>
              <a:buNone/>
              <a:defRPr sz="4400">
                <a:solidFill>
                  <a:srgbClr val="464B56"/>
                </a:solidFill>
                <a:latin typeface="Century Schoolbook"/>
                <a:ea typeface="Century Schoolbook"/>
                <a:cs typeface="Century Schoolbook"/>
                <a:sym typeface="Century Schoolbook"/>
              </a:defRPr>
            </a:lvl7pPr>
            <a:lvl8pPr indent="0" lvl="7" marL="0" algn="l">
              <a:spcBef>
                <a:spcPts val="0"/>
              </a:spcBef>
              <a:buNone/>
              <a:defRPr sz="4400">
                <a:solidFill>
                  <a:srgbClr val="464B56"/>
                </a:solidFill>
                <a:latin typeface="Century Schoolbook"/>
                <a:ea typeface="Century Schoolbook"/>
                <a:cs typeface="Century Schoolbook"/>
                <a:sym typeface="Century Schoolbook"/>
              </a:defRPr>
            </a:lvl8pPr>
            <a:lvl9pPr indent="0" lvl="8" marL="0" algn="l">
              <a:spcBef>
                <a:spcPts val="0"/>
              </a:spcBef>
              <a:buNone/>
              <a:defRPr sz="4400">
                <a:solidFill>
                  <a:srgbClr val="464B56"/>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 name="Shape 5"/>
        <p:cNvGrpSpPr/>
        <p:nvPr/>
      </p:nvGrpSpPr>
      <p:grpSpPr>
        <a:xfrm>
          <a:off x="0" y="0"/>
          <a:ext cx="0" cy="0"/>
          <a:chOff x="0" y="0"/>
          <a:chExt cx="0" cy="0"/>
        </a:xfrm>
      </p:grpSpPr>
      <p:grpSp>
        <p:nvGrpSpPr>
          <p:cNvPr id="6" name="Google Shape;6;p1" title="Feathers"/>
          <p:cNvGrpSpPr/>
          <p:nvPr/>
        </p:nvGrpSpPr>
        <p:grpSpPr>
          <a:xfrm>
            <a:off x="400714" y="362425"/>
            <a:ext cx="3495979" cy="6204388"/>
            <a:chOff x="400714" y="362425"/>
            <a:chExt cx="3495979" cy="6204388"/>
          </a:xfrm>
        </p:grpSpPr>
        <p:sp>
          <p:nvSpPr>
            <p:cNvPr id="7" name="Google Shape;7;p1"/>
            <p:cNvSpPr/>
            <p:nvPr/>
          </p:nvSpPr>
          <p:spPr>
            <a:xfrm>
              <a:off x="400714" y="362425"/>
              <a:ext cx="2218442" cy="6204388"/>
            </a:xfrm>
            <a:custGeom>
              <a:rect b="b" l="l" r="r" t="t"/>
              <a:pathLst>
                <a:path extrusionOk="0" h="1954" w="697">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1133752" y="1810138"/>
              <a:ext cx="2762941" cy="4746626"/>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 name="Google Shape;9;p1"/>
          <p:cNvSpPr txBox="1"/>
          <p:nvPr>
            <p:ph type="title"/>
          </p:nvPr>
        </p:nvSpPr>
        <p:spPr>
          <a:xfrm>
            <a:off x="2933700" y="568345"/>
            <a:ext cx="8770571" cy="1560716"/>
          </a:xfrm>
          <a:prstGeom prst="rect">
            <a:avLst/>
          </a:prstGeom>
          <a:noFill/>
          <a:ln>
            <a:noFill/>
          </a:ln>
        </p:spPr>
        <p:txBody>
          <a:bodyPr anchorCtr="0" anchor="t" bIns="45700" lIns="91425" spcFirstLastPara="1" rIns="91425" wrap="square" tIns="45700">
            <a:noAutofit/>
          </a:bodyPr>
          <a:lstStyle>
            <a:lvl1pPr lvl="0" marR="0" rtl="0" algn="l">
              <a:lnSpc>
                <a:spcPct val="99000"/>
              </a:lnSpc>
              <a:spcBef>
                <a:spcPts val="0"/>
              </a:spcBef>
              <a:spcAft>
                <a:spcPts val="0"/>
              </a:spcAft>
              <a:buClr>
                <a:srgbClr val="464B56"/>
              </a:buClr>
              <a:buSzPts val="4400"/>
              <a:buFont typeface="Century Schoolbook"/>
              <a:buNone/>
              <a:defRPr b="0" i="0" sz="4400" u="none" cap="none" strike="noStrike">
                <a:solidFill>
                  <a:srgbClr val="464B56"/>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 type="body"/>
          </p:nvPr>
        </p:nvSpPr>
        <p:spPr>
          <a:xfrm>
            <a:off x="2933700" y="2438400"/>
            <a:ext cx="8770571" cy="3651504"/>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11000"/>
              </a:lnSpc>
              <a:spcBef>
                <a:spcPts val="930"/>
              </a:spcBef>
              <a:spcAft>
                <a:spcPts val="0"/>
              </a:spcAft>
              <a:buClr>
                <a:srgbClr val="464B56"/>
              </a:buClr>
              <a:buSzPts val="2000"/>
              <a:buFont typeface="Corbel"/>
              <a:buChar char="–"/>
              <a:defRPr b="0" i="0" sz="2000" u="none" cap="none" strike="noStrike">
                <a:solidFill>
                  <a:srgbClr val="464B56"/>
                </a:solidFill>
                <a:latin typeface="Calibri"/>
                <a:ea typeface="Calibri"/>
                <a:cs typeface="Calibri"/>
                <a:sym typeface="Calibri"/>
              </a:defRPr>
            </a:lvl1pPr>
            <a:lvl2pPr indent="-342900" lvl="1" marL="914400" marR="0" rtl="0" algn="l">
              <a:lnSpc>
                <a:spcPct val="111000"/>
              </a:lnSpc>
              <a:spcBef>
                <a:spcPts val="930"/>
              </a:spcBef>
              <a:spcAft>
                <a:spcPts val="0"/>
              </a:spcAft>
              <a:buClr>
                <a:srgbClr val="464B56"/>
              </a:buClr>
              <a:buSzPts val="1800"/>
              <a:buFont typeface="Corbel"/>
              <a:buChar char="–"/>
              <a:defRPr b="0" i="0" sz="1800" u="none" cap="none" strike="noStrike">
                <a:solidFill>
                  <a:srgbClr val="464B56"/>
                </a:solidFill>
                <a:latin typeface="Calibri"/>
                <a:ea typeface="Calibri"/>
                <a:cs typeface="Calibri"/>
                <a:sym typeface="Calibri"/>
              </a:defRPr>
            </a:lvl2pPr>
            <a:lvl3pPr indent="-330200" lvl="2" marL="1371600" marR="0" rtl="0" algn="l">
              <a:lnSpc>
                <a:spcPct val="111000"/>
              </a:lnSpc>
              <a:spcBef>
                <a:spcPts val="930"/>
              </a:spcBef>
              <a:spcAft>
                <a:spcPts val="0"/>
              </a:spcAft>
              <a:buClr>
                <a:srgbClr val="464B56"/>
              </a:buClr>
              <a:buSzPts val="1600"/>
              <a:buFont typeface="Corbel"/>
              <a:buChar char="–"/>
              <a:defRPr b="0" i="1" sz="1600" u="none" cap="none" strike="noStrike">
                <a:solidFill>
                  <a:srgbClr val="464B56"/>
                </a:solidFill>
                <a:latin typeface="Calibri"/>
                <a:ea typeface="Calibri"/>
                <a:cs typeface="Calibri"/>
                <a:sym typeface="Calibri"/>
              </a:defRPr>
            </a:lvl3pPr>
            <a:lvl4pPr indent="-317500" lvl="3" marL="1828800" marR="0" rtl="0" algn="l">
              <a:lnSpc>
                <a:spcPct val="111000"/>
              </a:lnSpc>
              <a:spcBef>
                <a:spcPts val="930"/>
              </a:spcBef>
              <a:spcAft>
                <a:spcPts val="0"/>
              </a:spcAft>
              <a:buClr>
                <a:srgbClr val="464B56"/>
              </a:buClr>
              <a:buSzPts val="1400"/>
              <a:buFont typeface="Corbel"/>
              <a:buChar char="–"/>
              <a:defRPr b="0" i="0" sz="1400" u="none" cap="none" strike="noStrike">
                <a:solidFill>
                  <a:srgbClr val="464B56"/>
                </a:solidFill>
                <a:latin typeface="Calibri"/>
                <a:ea typeface="Calibri"/>
                <a:cs typeface="Calibri"/>
                <a:sym typeface="Calibri"/>
              </a:defRPr>
            </a:lvl4pPr>
            <a:lvl5pPr indent="-317500" lvl="4" marL="2286000" marR="0" rtl="0" algn="l">
              <a:lnSpc>
                <a:spcPct val="111000"/>
              </a:lnSpc>
              <a:spcBef>
                <a:spcPts val="930"/>
              </a:spcBef>
              <a:spcAft>
                <a:spcPts val="0"/>
              </a:spcAft>
              <a:buClr>
                <a:srgbClr val="464B56"/>
              </a:buClr>
              <a:buSzPts val="1400"/>
              <a:buFont typeface="Corbel"/>
              <a:buChar char="–"/>
              <a:defRPr b="0" i="1" sz="1400" u="none" cap="none" strike="noStrike">
                <a:solidFill>
                  <a:srgbClr val="464B56"/>
                </a:solidFill>
                <a:latin typeface="Calibri"/>
                <a:ea typeface="Calibri"/>
                <a:cs typeface="Calibri"/>
                <a:sym typeface="Calibri"/>
              </a:defRPr>
            </a:lvl5pPr>
            <a:lvl6pPr indent="-317500" lvl="5" marL="2743200" marR="0" rtl="0" algn="l">
              <a:lnSpc>
                <a:spcPct val="111000"/>
              </a:lnSpc>
              <a:spcBef>
                <a:spcPts val="930"/>
              </a:spcBef>
              <a:spcAft>
                <a:spcPts val="0"/>
              </a:spcAft>
              <a:buClr>
                <a:srgbClr val="474A55"/>
              </a:buClr>
              <a:buSzPts val="1400"/>
              <a:buFont typeface="Corbel"/>
              <a:buChar char="–"/>
              <a:defRPr b="0" i="0" sz="1400" u="none" cap="none" strike="noStrike">
                <a:solidFill>
                  <a:srgbClr val="474A55"/>
                </a:solidFill>
                <a:latin typeface="Calibri"/>
                <a:ea typeface="Calibri"/>
                <a:cs typeface="Calibri"/>
                <a:sym typeface="Calibri"/>
              </a:defRPr>
            </a:lvl6pPr>
            <a:lvl7pPr indent="-317500" lvl="6" marL="3200400" marR="0" rtl="0" algn="l">
              <a:lnSpc>
                <a:spcPct val="111000"/>
              </a:lnSpc>
              <a:spcBef>
                <a:spcPts val="930"/>
              </a:spcBef>
              <a:spcAft>
                <a:spcPts val="0"/>
              </a:spcAft>
              <a:buClr>
                <a:srgbClr val="474A55"/>
              </a:buClr>
              <a:buSzPts val="1400"/>
              <a:buFont typeface="Corbel"/>
              <a:buChar char="–"/>
              <a:defRPr b="0" i="1" sz="1400" u="none" cap="none" strike="noStrike">
                <a:solidFill>
                  <a:srgbClr val="474A55"/>
                </a:solidFill>
                <a:latin typeface="Calibri"/>
                <a:ea typeface="Calibri"/>
                <a:cs typeface="Calibri"/>
                <a:sym typeface="Calibri"/>
              </a:defRPr>
            </a:lvl7pPr>
            <a:lvl8pPr indent="-317500" lvl="7" marL="3657600" marR="0" rtl="0" algn="l">
              <a:lnSpc>
                <a:spcPct val="111000"/>
              </a:lnSpc>
              <a:spcBef>
                <a:spcPts val="930"/>
              </a:spcBef>
              <a:spcAft>
                <a:spcPts val="0"/>
              </a:spcAft>
              <a:buClr>
                <a:srgbClr val="474A55"/>
              </a:buClr>
              <a:buSzPts val="1400"/>
              <a:buFont typeface="Corbel"/>
              <a:buChar char="–"/>
              <a:defRPr b="0" i="0" sz="1400" u="none" cap="none" strike="noStrike">
                <a:solidFill>
                  <a:srgbClr val="474A55"/>
                </a:solidFill>
                <a:latin typeface="Calibri"/>
                <a:ea typeface="Calibri"/>
                <a:cs typeface="Calibri"/>
                <a:sym typeface="Calibri"/>
              </a:defRPr>
            </a:lvl8pPr>
            <a:lvl9pPr indent="-317500" lvl="8" marL="4114800" marR="0" rtl="0" algn="l">
              <a:lnSpc>
                <a:spcPct val="111000"/>
              </a:lnSpc>
              <a:spcBef>
                <a:spcPts val="930"/>
              </a:spcBef>
              <a:spcAft>
                <a:spcPts val="0"/>
              </a:spcAft>
              <a:buClr>
                <a:srgbClr val="474A55"/>
              </a:buClr>
              <a:buSzPts val="1400"/>
              <a:buFont typeface="Corbel"/>
              <a:buChar char="–"/>
              <a:defRPr b="0" i="1" sz="1400" u="none" cap="none" strike="noStrike">
                <a:solidFill>
                  <a:srgbClr val="474A55"/>
                </a:solidFill>
                <a:latin typeface="Calibri"/>
                <a:ea typeface="Calibri"/>
                <a:cs typeface="Calibri"/>
                <a:sym typeface="Calibri"/>
              </a:defRPr>
            </a:lvl9pPr>
          </a:lstStyle>
          <a:p/>
        </p:txBody>
      </p:sp>
      <p:sp>
        <p:nvSpPr>
          <p:cNvPr id="11" name="Google Shape;11;p1"/>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464B56"/>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464B56"/>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1pPr>
            <a:lvl2pPr indent="0" lvl="1"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2pPr>
            <a:lvl3pPr indent="0" lvl="2"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3pPr>
            <a:lvl4pPr indent="0" lvl="3"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4pPr>
            <a:lvl5pPr indent="0" lvl="4"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5pPr>
            <a:lvl6pPr indent="0" lvl="5"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6pPr>
            <a:lvl7pPr indent="0" lvl="6"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7pPr>
            <a:lvl8pPr indent="0" lvl="7"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8pPr>
            <a:lvl9pPr indent="0" lvl="8"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cxnSp>
        <p:nvCxnSpPr>
          <p:cNvPr id="14" name="Google Shape;14;p1" title="Rule Line"/>
          <p:cNvCxnSpPr/>
          <p:nvPr/>
        </p:nvCxnSpPr>
        <p:spPr>
          <a:xfrm>
            <a:off x="2933700" y="2176009"/>
            <a:ext cx="8770571" cy="0"/>
          </a:xfrm>
          <a:prstGeom prst="straightConnector1">
            <a:avLst/>
          </a:prstGeom>
          <a:noFill/>
          <a:ln cap="flat" cmpd="sng" w="38100">
            <a:solidFill>
              <a:schemeClr val="accent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3"/>
          <p:cNvSpPr txBox="1"/>
          <p:nvPr>
            <p:ph type="ctrTitle"/>
          </p:nvPr>
        </p:nvSpPr>
        <p:spPr>
          <a:xfrm>
            <a:off x="7920752" y="1023867"/>
            <a:ext cx="3793678" cy="3349641"/>
          </a:xfrm>
          <a:prstGeom prst="rect">
            <a:avLst/>
          </a:prstGeom>
          <a:noFill/>
          <a:ln>
            <a:noFill/>
          </a:ln>
        </p:spPr>
        <p:txBody>
          <a:bodyPr anchorCtr="0" anchor="t" bIns="45700" lIns="91425" spcFirstLastPara="1" rIns="91425" wrap="square" tIns="45700">
            <a:noAutofit/>
          </a:bodyPr>
          <a:lstStyle/>
          <a:p>
            <a:pPr indent="0" lvl="0" marL="0" rtl="0" algn="l">
              <a:lnSpc>
                <a:spcPct val="105000"/>
              </a:lnSpc>
              <a:spcBef>
                <a:spcPts val="0"/>
              </a:spcBef>
              <a:spcAft>
                <a:spcPts val="0"/>
              </a:spcAft>
              <a:buClr>
                <a:schemeClr val="lt2"/>
              </a:buClr>
              <a:buSzPts val="3900"/>
              <a:buFont typeface="Century Schoolbook"/>
              <a:buNone/>
            </a:pPr>
            <a:r>
              <a:rPr lang="en-US"/>
              <a:t>IBM Hack Challenge</a:t>
            </a:r>
            <a:endParaRPr/>
          </a:p>
        </p:txBody>
      </p:sp>
      <p:sp>
        <p:nvSpPr>
          <p:cNvPr id="112" name="Google Shape;112;p13"/>
          <p:cNvSpPr txBox="1"/>
          <p:nvPr>
            <p:ph idx="1" type="subTitle"/>
          </p:nvPr>
        </p:nvSpPr>
        <p:spPr>
          <a:xfrm>
            <a:off x="7920752" y="4945377"/>
            <a:ext cx="3793678" cy="103776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Clr>
                <a:schemeClr val="lt2"/>
              </a:buClr>
              <a:buSzPts val="2000"/>
              <a:buNone/>
            </a:pPr>
            <a:r>
              <a:rPr lang="en-US" sz="2600"/>
              <a:t>Team – We Are Groot</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4"/>
          <p:cNvSpPr txBox="1"/>
          <p:nvPr>
            <p:ph type="title"/>
          </p:nvPr>
        </p:nvSpPr>
        <p:spPr>
          <a:xfrm>
            <a:off x="2933700" y="768096"/>
            <a:ext cx="8770571" cy="1002878"/>
          </a:xfrm>
          <a:prstGeom prst="rect">
            <a:avLst/>
          </a:prstGeom>
          <a:noFill/>
          <a:ln>
            <a:noFill/>
          </a:ln>
        </p:spPr>
        <p:txBody>
          <a:bodyPr anchorCtr="0" anchor="t" bIns="45700" lIns="91425" spcFirstLastPara="1" rIns="91425" wrap="square" tIns="45700">
            <a:noAutofit/>
          </a:bodyPr>
          <a:lstStyle/>
          <a:p>
            <a:pPr indent="0" lvl="0" marL="0" rtl="0" algn="l">
              <a:lnSpc>
                <a:spcPct val="99000"/>
              </a:lnSpc>
              <a:spcBef>
                <a:spcPts val="0"/>
              </a:spcBef>
              <a:spcAft>
                <a:spcPts val="0"/>
              </a:spcAft>
              <a:buClr>
                <a:srgbClr val="464B56"/>
              </a:buClr>
              <a:buSzPts val="4400"/>
              <a:buFont typeface="Century Schoolbook"/>
              <a:buNone/>
            </a:pPr>
            <a:r>
              <a:rPr lang="en-US"/>
              <a:t>Problem statement 2 - Solution</a:t>
            </a:r>
            <a:endParaRPr/>
          </a:p>
        </p:txBody>
      </p:sp>
      <p:sp>
        <p:nvSpPr>
          <p:cNvPr id="118" name="Google Shape;118;p14"/>
          <p:cNvSpPr txBox="1"/>
          <p:nvPr>
            <p:ph idx="1" type="body"/>
          </p:nvPr>
        </p:nvSpPr>
        <p:spPr>
          <a:xfrm>
            <a:off x="2933700" y="2438400"/>
            <a:ext cx="8770571" cy="3651504"/>
          </a:xfrm>
          <a:prstGeom prst="rect">
            <a:avLst/>
          </a:prstGeom>
          <a:noFill/>
          <a:ln>
            <a:noFill/>
          </a:ln>
        </p:spPr>
        <p:txBody>
          <a:bodyPr anchorCtr="0" anchor="t" bIns="45700" lIns="91425" spcFirstLastPara="1" rIns="91425" wrap="square" tIns="45700">
            <a:noAutofit/>
          </a:bodyPr>
          <a:lstStyle/>
          <a:p>
            <a:pPr indent="0" lvl="0" marL="0" rtl="0" algn="ctr">
              <a:lnSpc>
                <a:spcPct val="101000"/>
              </a:lnSpc>
              <a:spcBef>
                <a:spcPts val="0"/>
              </a:spcBef>
              <a:spcAft>
                <a:spcPts val="0"/>
              </a:spcAft>
              <a:buClr>
                <a:srgbClr val="464B56"/>
              </a:buClr>
              <a:buSzPts val="2220"/>
              <a:buNone/>
            </a:pPr>
            <a:r>
              <a:rPr b="1" lang="en-US" sz="2220" u="sng"/>
              <a:t>Identification of User Query on Stack Overflow Using Semantic Search </a:t>
            </a:r>
            <a:endParaRPr/>
          </a:p>
          <a:p>
            <a:pPr indent="0" lvl="0" marL="0" rtl="0" algn="l">
              <a:lnSpc>
                <a:spcPct val="101000"/>
              </a:lnSpc>
              <a:spcBef>
                <a:spcPts val="930"/>
              </a:spcBef>
              <a:spcAft>
                <a:spcPts val="0"/>
              </a:spcAft>
              <a:buClr>
                <a:srgbClr val="464B56"/>
              </a:buClr>
              <a:buSzPts val="1850"/>
              <a:buNone/>
            </a:pPr>
            <a:r>
              <a:rPr lang="en-US" sz="1850"/>
              <a:t>Stack Overflow is a question and answer site for professional and enthusiast programmers. It's built and run by the community of developer, as part of the  Stack Exchange network of Q&amp;A sites. A lot of content is present in form of stack overflow questions and answers, various studies point that developers face problems while development life cycles and they ask questions on stack overflow which gets answered by fellow developers across the globe. </a:t>
            </a:r>
            <a:endParaRPr/>
          </a:p>
          <a:p>
            <a:pPr indent="0" lvl="0" marL="0" rtl="0" algn="l">
              <a:lnSpc>
                <a:spcPct val="101000"/>
              </a:lnSpc>
              <a:spcBef>
                <a:spcPts val="930"/>
              </a:spcBef>
              <a:spcAft>
                <a:spcPts val="0"/>
              </a:spcAft>
              <a:buClr>
                <a:srgbClr val="464B56"/>
              </a:buClr>
              <a:buSzPts val="1850"/>
              <a:buNone/>
            </a:pPr>
            <a:r>
              <a:rPr lang="en-US" sz="1850"/>
              <a:t> In order for a new developer to understand a concept or solve an issue, it is very difficult to identify the problems. It involves domain experts in form of experienced software developers. The information present is overwhelming and at times can be too much to handle for a budding developer.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2933700" y="568345"/>
            <a:ext cx="8770571" cy="1560716"/>
          </a:xfrm>
          <a:prstGeom prst="rect">
            <a:avLst/>
          </a:prstGeom>
          <a:noFill/>
          <a:ln>
            <a:noFill/>
          </a:ln>
        </p:spPr>
        <p:txBody>
          <a:bodyPr anchorCtr="0" anchor="t" bIns="45700" lIns="91425" spcFirstLastPara="1" rIns="91425" wrap="square" tIns="45700">
            <a:noAutofit/>
          </a:bodyPr>
          <a:lstStyle/>
          <a:p>
            <a:pPr indent="0" lvl="0" marL="0" rtl="0" algn="l">
              <a:lnSpc>
                <a:spcPct val="99000"/>
              </a:lnSpc>
              <a:spcBef>
                <a:spcPts val="0"/>
              </a:spcBef>
              <a:spcAft>
                <a:spcPts val="0"/>
              </a:spcAft>
              <a:buClr>
                <a:srgbClr val="464B56"/>
              </a:buClr>
              <a:buSzPts val="4400"/>
              <a:buFont typeface="Century Schoolbook"/>
              <a:buNone/>
            </a:pPr>
            <a:r>
              <a:rPr lang="en-US"/>
              <a:t>Members:</a:t>
            </a:r>
            <a:endParaRPr/>
          </a:p>
        </p:txBody>
      </p:sp>
      <p:sp>
        <p:nvSpPr>
          <p:cNvPr id="124" name="Google Shape;124;p15"/>
          <p:cNvSpPr txBox="1"/>
          <p:nvPr/>
        </p:nvSpPr>
        <p:spPr>
          <a:xfrm>
            <a:off x="1552441" y="2520884"/>
            <a:ext cx="2404593"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P R Rahul Hebbar</a:t>
            </a:r>
            <a:endParaRPr sz="1800">
              <a:solidFill>
                <a:schemeClr val="dk1"/>
              </a:solidFill>
              <a:latin typeface="Calibri"/>
              <a:ea typeface="Calibri"/>
              <a:cs typeface="Calibri"/>
              <a:sym typeface="Calibri"/>
            </a:endParaRPr>
          </a:p>
        </p:txBody>
      </p:sp>
      <p:sp>
        <p:nvSpPr>
          <p:cNvPr id="125" name="Google Shape;125;p15"/>
          <p:cNvSpPr txBox="1"/>
          <p:nvPr/>
        </p:nvSpPr>
        <p:spPr>
          <a:xfrm>
            <a:off x="5104326" y="2520884"/>
            <a:ext cx="1983347"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Nipun Haldar</a:t>
            </a:r>
            <a:endParaRPr/>
          </a:p>
        </p:txBody>
      </p:sp>
      <p:sp>
        <p:nvSpPr>
          <p:cNvPr id="126" name="Google Shape;126;p15"/>
          <p:cNvSpPr txBox="1"/>
          <p:nvPr/>
        </p:nvSpPr>
        <p:spPr>
          <a:xfrm>
            <a:off x="8234965" y="2481261"/>
            <a:ext cx="305229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K </a:t>
            </a:r>
            <a:r>
              <a:rPr lang="en-US" sz="1800">
                <a:solidFill>
                  <a:schemeClr val="dk1"/>
                </a:solidFill>
                <a:highlight>
                  <a:srgbClr val="FFFFFF"/>
                </a:highlight>
                <a:latin typeface="Calibri"/>
                <a:ea typeface="Calibri"/>
                <a:cs typeface="Calibri"/>
                <a:sym typeface="Calibri"/>
              </a:rPr>
              <a:t>Kesava</a:t>
            </a:r>
            <a:endParaRPr>
              <a:highlight>
                <a:srgbClr val="FFFFFF"/>
              </a:highlight>
            </a:endParaRPr>
          </a:p>
        </p:txBody>
      </p:sp>
      <p:pic>
        <p:nvPicPr>
          <p:cNvPr id="127" name="Google Shape;127;p15"/>
          <p:cNvPicPr preferRelativeResize="0"/>
          <p:nvPr/>
        </p:nvPicPr>
        <p:blipFill>
          <a:blip r:embed="rId3">
            <a:alphaModFix/>
          </a:blip>
          <a:stretch>
            <a:fillRect/>
          </a:stretch>
        </p:blipFill>
        <p:spPr>
          <a:xfrm>
            <a:off x="7322723" y="2920993"/>
            <a:ext cx="3072340" cy="3702610"/>
          </a:xfrm>
          <a:prstGeom prst="rect">
            <a:avLst/>
          </a:prstGeom>
          <a:noFill/>
          <a:ln>
            <a:noFill/>
          </a:ln>
        </p:spPr>
      </p:pic>
      <p:pic>
        <p:nvPicPr>
          <p:cNvPr id="128" name="Google Shape;128;p15"/>
          <p:cNvPicPr preferRelativeResize="0"/>
          <p:nvPr/>
        </p:nvPicPr>
        <p:blipFill>
          <a:blip r:embed="rId4">
            <a:alphaModFix/>
          </a:blip>
          <a:stretch>
            <a:fillRect/>
          </a:stretch>
        </p:blipFill>
        <p:spPr>
          <a:xfrm>
            <a:off x="4406964" y="2956194"/>
            <a:ext cx="2536568" cy="3632206"/>
          </a:xfrm>
          <a:prstGeom prst="rect">
            <a:avLst/>
          </a:prstGeom>
          <a:noFill/>
          <a:ln>
            <a:noFill/>
          </a:ln>
        </p:spPr>
      </p:pic>
      <p:pic>
        <p:nvPicPr>
          <p:cNvPr id="129" name="Google Shape;129;p15"/>
          <p:cNvPicPr preferRelativeResize="0"/>
          <p:nvPr/>
        </p:nvPicPr>
        <p:blipFill>
          <a:blip r:embed="rId5">
            <a:alphaModFix/>
          </a:blip>
          <a:stretch>
            <a:fillRect/>
          </a:stretch>
        </p:blipFill>
        <p:spPr>
          <a:xfrm>
            <a:off x="1223925" y="3012675"/>
            <a:ext cx="2803851" cy="3519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6"/>
          <p:cNvSpPr txBox="1"/>
          <p:nvPr>
            <p:ph type="title"/>
          </p:nvPr>
        </p:nvSpPr>
        <p:spPr>
          <a:xfrm>
            <a:off x="2933700" y="768096"/>
            <a:ext cx="8770571" cy="822573"/>
          </a:xfrm>
          <a:prstGeom prst="rect">
            <a:avLst/>
          </a:prstGeom>
          <a:noFill/>
          <a:ln>
            <a:noFill/>
          </a:ln>
        </p:spPr>
        <p:txBody>
          <a:bodyPr anchorCtr="0" anchor="t" bIns="45700" lIns="91425" spcFirstLastPara="1" rIns="91425" wrap="square" tIns="45700">
            <a:noAutofit/>
          </a:bodyPr>
          <a:lstStyle/>
          <a:p>
            <a:pPr indent="0" lvl="0" marL="0" rtl="0" algn="l">
              <a:lnSpc>
                <a:spcPct val="99000"/>
              </a:lnSpc>
              <a:spcBef>
                <a:spcPts val="0"/>
              </a:spcBef>
              <a:spcAft>
                <a:spcPts val="0"/>
              </a:spcAft>
              <a:buClr>
                <a:srgbClr val="464B56"/>
              </a:buClr>
              <a:buSzPts val="4400"/>
              <a:buFont typeface="Century Schoolbook"/>
              <a:buNone/>
            </a:pPr>
            <a:r>
              <a:rPr lang="en-US"/>
              <a:t>Role of Team Members</a:t>
            </a:r>
            <a:endParaRPr/>
          </a:p>
        </p:txBody>
      </p:sp>
      <p:sp>
        <p:nvSpPr>
          <p:cNvPr id="135" name="Google Shape;135;p16"/>
          <p:cNvSpPr txBox="1"/>
          <p:nvPr>
            <p:ph idx="1" type="body"/>
          </p:nvPr>
        </p:nvSpPr>
        <p:spPr>
          <a:xfrm>
            <a:off x="2933700" y="2438400"/>
            <a:ext cx="8770571" cy="3651504"/>
          </a:xfrm>
          <a:prstGeom prst="rect">
            <a:avLst/>
          </a:prstGeom>
          <a:noFill/>
          <a:ln>
            <a:noFill/>
          </a:ln>
        </p:spPr>
        <p:txBody>
          <a:bodyPr anchorCtr="0" anchor="t" bIns="45700" lIns="91425" spcFirstLastPara="1" rIns="91425" wrap="square" tIns="45700">
            <a:noAutofit/>
          </a:bodyPr>
          <a:lstStyle/>
          <a:p>
            <a:pPr indent="-320040" lvl="0" marL="320040" rtl="0" algn="l">
              <a:lnSpc>
                <a:spcPct val="111000"/>
              </a:lnSpc>
              <a:spcBef>
                <a:spcPts val="0"/>
              </a:spcBef>
              <a:spcAft>
                <a:spcPts val="0"/>
              </a:spcAft>
              <a:buClr>
                <a:srgbClr val="464B56"/>
              </a:buClr>
              <a:buSzPts val="2000"/>
              <a:buChar char="–"/>
            </a:pPr>
            <a:r>
              <a:rPr lang="en-US"/>
              <a:t>P R Rahul Hebbar – Code optimization; Presentation, Video Editing and     Documentation.		         </a:t>
            </a:r>
            <a:endParaRPr/>
          </a:p>
          <a:p>
            <a:pPr indent="-320040" lvl="0" marL="320040" rtl="0" algn="l">
              <a:lnSpc>
                <a:spcPct val="111000"/>
              </a:lnSpc>
              <a:spcBef>
                <a:spcPts val="0"/>
              </a:spcBef>
              <a:spcAft>
                <a:spcPts val="0"/>
              </a:spcAft>
              <a:buClr>
                <a:srgbClr val="464B56"/>
              </a:buClr>
              <a:buSzPts val="2000"/>
              <a:buChar char="–"/>
            </a:pPr>
            <a:r>
              <a:rPr lang="en-US"/>
              <a:t>Nipun Haldar – </a:t>
            </a:r>
            <a:r>
              <a:rPr lang="en-US"/>
              <a:t>integration of frontend and backend by flask.</a:t>
            </a:r>
            <a:endParaRPr/>
          </a:p>
          <a:p>
            <a:pPr indent="-320040" lvl="0" marL="320040" rtl="0" algn="l">
              <a:lnSpc>
                <a:spcPct val="111000"/>
              </a:lnSpc>
              <a:spcBef>
                <a:spcPts val="930"/>
              </a:spcBef>
              <a:spcAft>
                <a:spcPts val="0"/>
              </a:spcAft>
              <a:buClr>
                <a:srgbClr val="464B56"/>
              </a:buClr>
              <a:buSzPts val="2000"/>
              <a:buChar char="–"/>
            </a:pPr>
            <a:r>
              <a:rPr lang="en-US"/>
              <a:t>K Kesava - Use of NLTK, Test cases, audio, features like upvotes, probability.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7"/>
          <p:cNvSpPr txBox="1"/>
          <p:nvPr>
            <p:ph type="title"/>
          </p:nvPr>
        </p:nvSpPr>
        <p:spPr>
          <a:xfrm>
            <a:off x="2933700" y="1083500"/>
            <a:ext cx="8770571" cy="719542"/>
          </a:xfrm>
          <a:prstGeom prst="rect">
            <a:avLst/>
          </a:prstGeom>
          <a:noFill/>
          <a:ln>
            <a:noFill/>
          </a:ln>
        </p:spPr>
        <p:txBody>
          <a:bodyPr anchorCtr="0" anchor="t" bIns="45700" lIns="91425" spcFirstLastPara="1" rIns="91425" wrap="square" tIns="45700">
            <a:noAutofit/>
          </a:bodyPr>
          <a:lstStyle/>
          <a:p>
            <a:pPr indent="0" lvl="0" marL="0" rtl="0" algn="l">
              <a:lnSpc>
                <a:spcPct val="99000"/>
              </a:lnSpc>
              <a:spcBef>
                <a:spcPts val="0"/>
              </a:spcBef>
              <a:spcAft>
                <a:spcPts val="0"/>
              </a:spcAft>
              <a:buClr>
                <a:srgbClr val="464B56"/>
              </a:buClr>
              <a:buSzPts val="4000"/>
              <a:buFont typeface="Century Schoolbook"/>
              <a:buNone/>
            </a:pPr>
            <a:r>
              <a:rPr lang="en-US" sz="4000"/>
              <a:t>Technologies, Platforms, API’s used.</a:t>
            </a:r>
            <a:endParaRPr sz="4000"/>
          </a:p>
        </p:txBody>
      </p:sp>
      <p:sp>
        <p:nvSpPr>
          <p:cNvPr id="141" name="Google Shape;141;p17"/>
          <p:cNvSpPr txBox="1"/>
          <p:nvPr>
            <p:ph idx="1" type="body"/>
          </p:nvPr>
        </p:nvSpPr>
        <p:spPr>
          <a:xfrm>
            <a:off x="2933700" y="2438400"/>
            <a:ext cx="8770571" cy="3651504"/>
          </a:xfrm>
          <a:prstGeom prst="rect">
            <a:avLst/>
          </a:prstGeom>
          <a:noFill/>
          <a:ln>
            <a:noFill/>
          </a:ln>
        </p:spPr>
        <p:txBody>
          <a:bodyPr anchorCtr="0" anchor="t" bIns="45700" lIns="91425" spcFirstLastPara="1" rIns="91425" wrap="square" tIns="45700">
            <a:noAutofit/>
          </a:bodyPr>
          <a:lstStyle/>
          <a:p>
            <a:pPr indent="-358140" lvl="0" marL="320040" rtl="0" algn="l">
              <a:lnSpc>
                <a:spcPct val="100000"/>
              </a:lnSpc>
              <a:spcBef>
                <a:spcPts val="300"/>
              </a:spcBef>
              <a:spcAft>
                <a:spcPts val="0"/>
              </a:spcAft>
              <a:buClr>
                <a:schemeClr val="dk1"/>
              </a:buClr>
              <a:buSzPts val="2400"/>
              <a:buFont typeface="Calibri"/>
              <a:buChar char="–"/>
            </a:pPr>
            <a:r>
              <a:rPr lang="en-US" sz="2400">
                <a:solidFill>
                  <a:schemeClr val="dk1"/>
                </a:solidFill>
              </a:rPr>
              <a:t>Flask – web framework (for static file serving and computation)  </a:t>
            </a:r>
            <a:endParaRPr sz="2400">
              <a:solidFill>
                <a:schemeClr val="dk1"/>
              </a:solidFill>
            </a:endParaRPr>
          </a:p>
          <a:p>
            <a:pPr indent="-358140" lvl="0" marL="320040" rtl="0" algn="l">
              <a:lnSpc>
                <a:spcPct val="100000"/>
              </a:lnSpc>
              <a:spcBef>
                <a:spcPts val="300"/>
              </a:spcBef>
              <a:spcAft>
                <a:spcPts val="1400"/>
              </a:spcAft>
              <a:buClr>
                <a:schemeClr val="dk1"/>
              </a:buClr>
              <a:buSzPts val="2400"/>
              <a:buFont typeface="Calibri"/>
              <a:buChar char="–"/>
            </a:pPr>
            <a:r>
              <a:rPr lang="en-US" sz="2400">
                <a:solidFill>
                  <a:schemeClr val="dk1"/>
                </a:solidFill>
              </a:rPr>
              <a:t>Stack Overflow API – To get the questions and their links related to the tags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45" name="Shape 145"/>
        <p:cNvGrpSpPr/>
        <p:nvPr/>
      </p:nvGrpSpPr>
      <p:grpSpPr>
        <a:xfrm>
          <a:off x="0" y="0"/>
          <a:ext cx="0" cy="0"/>
          <a:chOff x="0" y="0"/>
          <a:chExt cx="0" cy="0"/>
        </a:xfrm>
      </p:grpSpPr>
      <p:sp>
        <p:nvSpPr>
          <p:cNvPr id="146" name="Google Shape;146;p18"/>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18"/>
          <p:cNvSpPr txBox="1"/>
          <p:nvPr>
            <p:ph type="title"/>
          </p:nvPr>
        </p:nvSpPr>
        <p:spPr>
          <a:xfrm>
            <a:off x="2276550" y="237750"/>
            <a:ext cx="7638900" cy="667500"/>
          </a:xfrm>
          <a:prstGeom prst="rect">
            <a:avLst/>
          </a:prstGeom>
          <a:noFill/>
          <a:ln>
            <a:noFill/>
          </a:ln>
        </p:spPr>
        <p:txBody>
          <a:bodyPr anchorCtr="0" anchor="t" bIns="45700" lIns="91425" spcFirstLastPara="1" rIns="91425" wrap="square" tIns="45700">
            <a:noAutofit/>
          </a:bodyPr>
          <a:lstStyle/>
          <a:p>
            <a:pPr indent="0" lvl="0" marL="0" rtl="0" algn="ctr">
              <a:lnSpc>
                <a:spcPct val="99000"/>
              </a:lnSpc>
              <a:spcBef>
                <a:spcPts val="0"/>
              </a:spcBef>
              <a:spcAft>
                <a:spcPts val="0"/>
              </a:spcAft>
              <a:buClr>
                <a:srgbClr val="464B56"/>
              </a:buClr>
              <a:buSzPts val="4400"/>
              <a:buFont typeface="Century Schoolbook"/>
              <a:buNone/>
            </a:pPr>
            <a:r>
              <a:rPr lang="en-US" u="sng"/>
              <a:t>Flow Chart</a:t>
            </a:r>
            <a:endParaRPr u="sng"/>
          </a:p>
        </p:txBody>
      </p:sp>
      <p:pic>
        <p:nvPicPr>
          <p:cNvPr id="148" name="Google Shape;148;p18"/>
          <p:cNvPicPr preferRelativeResize="0"/>
          <p:nvPr/>
        </p:nvPicPr>
        <p:blipFill>
          <a:blip r:embed="rId3">
            <a:alphaModFix/>
          </a:blip>
          <a:stretch>
            <a:fillRect/>
          </a:stretch>
        </p:blipFill>
        <p:spPr>
          <a:xfrm>
            <a:off x="385763" y="1063850"/>
            <a:ext cx="11420483" cy="5222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2933700" y="928953"/>
            <a:ext cx="8770571" cy="758179"/>
          </a:xfrm>
          <a:prstGeom prst="rect">
            <a:avLst/>
          </a:prstGeom>
          <a:noFill/>
          <a:ln>
            <a:noFill/>
          </a:ln>
        </p:spPr>
        <p:txBody>
          <a:bodyPr anchorCtr="0" anchor="t" bIns="45700" lIns="91425" spcFirstLastPara="1" rIns="91425" wrap="square" tIns="45700">
            <a:noAutofit/>
          </a:bodyPr>
          <a:lstStyle/>
          <a:p>
            <a:pPr indent="0" lvl="0" marL="0" rtl="0" algn="l">
              <a:lnSpc>
                <a:spcPct val="99000"/>
              </a:lnSpc>
              <a:spcBef>
                <a:spcPts val="0"/>
              </a:spcBef>
              <a:spcAft>
                <a:spcPts val="0"/>
              </a:spcAft>
              <a:buClr>
                <a:srgbClr val="464B56"/>
              </a:buClr>
              <a:buSzPts val="4400"/>
              <a:buFont typeface="Century Schoolbook"/>
              <a:buNone/>
            </a:pPr>
            <a:r>
              <a:rPr lang="en-US"/>
              <a:t>Tools used for UI</a:t>
            </a:r>
            <a:endParaRPr/>
          </a:p>
        </p:txBody>
      </p:sp>
      <p:sp>
        <p:nvSpPr>
          <p:cNvPr id="154" name="Google Shape;154;p19"/>
          <p:cNvSpPr txBox="1"/>
          <p:nvPr>
            <p:ph idx="1" type="body"/>
          </p:nvPr>
        </p:nvSpPr>
        <p:spPr>
          <a:xfrm>
            <a:off x="2933700" y="2438400"/>
            <a:ext cx="8770571" cy="3651504"/>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1400"/>
              </a:spcBef>
              <a:spcAft>
                <a:spcPts val="0"/>
              </a:spcAft>
              <a:buClr>
                <a:schemeClr val="dk1"/>
              </a:buClr>
              <a:buSzPts val="2400"/>
              <a:buFont typeface="Calibri"/>
              <a:buChar char="●"/>
            </a:pPr>
            <a:r>
              <a:rPr lang="en-US" sz="2400">
                <a:solidFill>
                  <a:schemeClr val="dk1"/>
                </a:solidFill>
              </a:rPr>
              <a:t>React.js - The frontend framework</a:t>
            </a:r>
            <a:endParaRPr sz="2400">
              <a:solidFill>
                <a:schemeClr val="dk1"/>
              </a:solidFill>
            </a:endParaRPr>
          </a:p>
          <a:p>
            <a:pPr indent="0" lvl="0" marL="457200" rtl="0" algn="l">
              <a:lnSpc>
                <a:spcPct val="100000"/>
              </a:lnSpc>
              <a:spcBef>
                <a:spcPts val="1400"/>
              </a:spcBef>
              <a:spcAft>
                <a:spcPts val="0"/>
              </a:spcAft>
              <a:buNone/>
            </a:pPr>
            <a:r>
              <a:rPr lang="en-US" sz="2400">
                <a:solidFill>
                  <a:schemeClr val="dk1"/>
                </a:solidFill>
              </a:rPr>
              <a:t>    </a:t>
            </a:r>
            <a:r>
              <a:rPr lang="en-US" sz="2400">
                <a:solidFill>
                  <a:srgbClr val="000000"/>
                </a:solidFill>
                <a:highlight>
                  <a:srgbClr val="FFFFFF"/>
                </a:highlight>
              </a:rPr>
              <a:t>A JavaScript library for building user interfaces. </a:t>
            </a:r>
            <a:r>
              <a:rPr lang="en-US" sz="2400">
                <a:solidFill>
                  <a:schemeClr val="dk1"/>
                </a:solidFill>
              </a:rPr>
              <a:t>React makes it painless to create interactive UIs. Design simple views for each state in your application, and React will efficiently update and render just the right components when your data changes.</a:t>
            </a:r>
            <a:endParaRPr sz="2400">
              <a:solidFill>
                <a:srgbClr val="000000"/>
              </a:solidFill>
              <a:highlight>
                <a:srgbClr val="FFFFFF"/>
              </a:highlight>
            </a:endParaRPr>
          </a:p>
          <a:p>
            <a:pPr indent="0" lvl="0" marL="457200" rtl="0" algn="l">
              <a:lnSpc>
                <a:spcPct val="100000"/>
              </a:lnSpc>
              <a:spcBef>
                <a:spcPts val="300"/>
              </a:spcBef>
              <a:spcAft>
                <a:spcPts val="140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eathered">
  <a:themeElements>
    <a:clrScheme name="Feathered">
      <a:dk1>
        <a:srgbClr val="000000"/>
      </a:dk1>
      <a:lt1>
        <a:srgbClr val="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