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Lato"/>
      <p:regular r:id="rId27"/>
      <p:bold r:id="rId28"/>
      <p:italic r:id="rId29"/>
      <p:boldItalic r:id="rId30"/>
    </p:embeddedFont>
    <p:embeddedFont>
      <p:font typeface="Poppins"/>
      <p:regular r:id="rId31"/>
      <p:bold r:id="rId32"/>
      <p:italic r:id="rId33"/>
      <p:boldItalic r:id="rId34"/>
    </p:embeddedFont>
    <p:embeddedFont>
      <p:font typeface="Bebas Neue"/>
      <p:regular r:id="rId35"/>
    </p:embeddedFont>
    <p:embeddedFont>
      <p:font typeface="Days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5"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Poppins-italic.fntdata"/><Relationship Id="rId10" Type="http://schemas.openxmlformats.org/officeDocument/2006/relationships/slide" Target="slides/slide5.xml"/><Relationship Id="rId32" Type="http://schemas.openxmlformats.org/officeDocument/2006/relationships/font" Target="fonts/Poppins-bold.fntdata"/><Relationship Id="rId13" Type="http://schemas.openxmlformats.org/officeDocument/2006/relationships/slide" Target="slides/slide8.xml"/><Relationship Id="rId35" Type="http://schemas.openxmlformats.org/officeDocument/2006/relationships/font" Target="fonts/BebasNeue-regular.fntdata"/><Relationship Id="rId12" Type="http://schemas.openxmlformats.org/officeDocument/2006/relationships/slide" Target="slides/slide7.xml"/><Relationship Id="rId34" Type="http://schemas.openxmlformats.org/officeDocument/2006/relationships/font" Target="fonts/Poppins-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Days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c15549d0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c15549d0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778ca55e0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778ca55e0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f4b4a8311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f4b4a8311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f4b4a8311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f4b4a8311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f4fac2157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f4fac2157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41de598129281c8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41de598129281c8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41de598129281c8c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41de598129281c8c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f4fac2157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f4fac2157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1778ca55e05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1778ca55e05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cb3186dc0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cb3186dc0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f4b4a831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f4b4a831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2f776bd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2f776bd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c15549d02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c15549d0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b60396fb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b60396fb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2f776bd3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2f776bd3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4b4a8311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4b4a831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4b4a8311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4b4a8311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778ca55e0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778ca55e0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4b4a8311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4b4a8311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f4b4a8311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f4b4a8311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f4b4a8311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f4b4a8311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79000">
              <a:schemeClr val="lt1"/>
            </a:gs>
            <a:gs pos="100000">
              <a:schemeClr val="accent6"/>
            </a:gs>
          </a:gsLst>
          <a:lin ang="2700006" scaled="0"/>
        </a:gradFill>
      </p:bgPr>
    </p:bg>
    <p:spTree>
      <p:nvGrpSpPr>
        <p:cNvPr id="8" name="Shape 8"/>
        <p:cNvGrpSpPr/>
        <p:nvPr/>
      </p:nvGrpSpPr>
      <p:grpSpPr>
        <a:xfrm>
          <a:off x="0" y="0"/>
          <a:ext cx="0" cy="0"/>
          <a:chOff x="0" y="0"/>
          <a:chExt cx="0" cy="0"/>
        </a:xfrm>
      </p:grpSpPr>
      <p:sp>
        <p:nvSpPr>
          <p:cNvPr id="9" name="Google Shape;9;p2"/>
          <p:cNvSpPr/>
          <p:nvPr/>
        </p:nvSpPr>
        <p:spPr>
          <a:xfrm>
            <a:off x="6858200" y="2750225"/>
            <a:ext cx="4489411" cy="450716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5400000">
            <a:off x="225387" y="-225388"/>
            <a:ext cx="2863929" cy="3314700"/>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7496699" y="-622887"/>
            <a:ext cx="1864389" cy="1853864"/>
          </a:xfrm>
          <a:custGeom>
            <a:rect b="b" l="l" r="r" t="t"/>
            <a:pathLst>
              <a:path extrusionOk="0" h="40861" w="41093">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715100" y="1937500"/>
            <a:ext cx="5838300" cy="17973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715100" y="4214900"/>
            <a:ext cx="5838300" cy="393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accent1"/>
            </a:gs>
            <a:gs pos="79000">
              <a:schemeClr val="lt1"/>
            </a:gs>
            <a:gs pos="100000">
              <a:schemeClr val="accent6"/>
            </a:gs>
          </a:gsLst>
          <a:lin ang="18900044" scaled="0"/>
        </a:gradFill>
      </p:bgPr>
    </p:bg>
    <p:spTree>
      <p:nvGrpSpPr>
        <p:cNvPr id="62" name="Shape 62"/>
        <p:cNvGrpSpPr/>
        <p:nvPr/>
      </p:nvGrpSpPr>
      <p:grpSpPr>
        <a:xfrm>
          <a:off x="0" y="0"/>
          <a:ext cx="0" cy="0"/>
          <a:chOff x="0" y="0"/>
          <a:chExt cx="0" cy="0"/>
        </a:xfrm>
      </p:grpSpPr>
      <p:sp>
        <p:nvSpPr>
          <p:cNvPr id="63" name="Google Shape;63;p11"/>
          <p:cNvSpPr/>
          <p:nvPr/>
        </p:nvSpPr>
        <p:spPr>
          <a:xfrm>
            <a:off x="7221950" y="2819400"/>
            <a:ext cx="2065727" cy="241307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rot="10800000">
            <a:off x="-188500" y="-133350"/>
            <a:ext cx="2065727" cy="241307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rot="-5400000">
            <a:off x="-923181" y="3487138"/>
            <a:ext cx="2702570" cy="2687231"/>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rot="5400000">
            <a:off x="7382544" y="-903874"/>
            <a:ext cx="2702570" cy="2687231"/>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solidFill>
                  <a:schemeClr val="lt2"/>
                </a:solidFill>
                <a:latin typeface="Days One"/>
                <a:ea typeface="Days One"/>
                <a:cs typeface="Days One"/>
                <a:sym typeface="Days One"/>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gradFill>
          <a:gsLst>
            <a:gs pos="0">
              <a:schemeClr val="accent1"/>
            </a:gs>
            <a:gs pos="79000">
              <a:schemeClr val="lt1"/>
            </a:gs>
            <a:gs pos="100000">
              <a:schemeClr val="accent6"/>
            </a:gs>
          </a:gsLst>
          <a:lin ang="8099331" scaled="0"/>
        </a:gradFill>
      </p:bgPr>
    </p:bg>
    <p:spTree>
      <p:nvGrpSpPr>
        <p:cNvPr id="70" name="Shape 70"/>
        <p:cNvGrpSpPr/>
        <p:nvPr/>
      </p:nvGrpSpPr>
      <p:grpSpPr>
        <a:xfrm>
          <a:off x="0" y="0"/>
          <a:ext cx="0" cy="0"/>
          <a:chOff x="0" y="0"/>
          <a:chExt cx="0" cy="0"/>
        </a:xfrm>
      </p:grpSpPr>
      <p:sp>
        <p:nvSpPr>
          <p:cNvPr id="71" name="Google Shape;71;p13"/>
          <p:cNvSpPr/>
          <p:nvPr/>
        </p:nvSpPr>
        <p:spPr>
          <a:xfrm>
            <a:off x="-1788525" y="1325945"/>
            <a:ext cx="2680775" cy="2691455"/>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4243771">
            <a:off x="7521125" y="-325063"/>
            <a:ext cx="1815550" cy="209618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ph type="title"/>
          </p:nvPr>
        </p:nvSpPr>
        <p:spPr>
          <a:xfrm>
            <a:off x="1760916" y="1576755"/>
            <a:ext cx="2594700" cy="55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hasCustomPrompt="1" idx="2" type="title"/>
          </p:nvPr>
        </p:nvSpPr>
        <p:spPr>
          <a:xfrm>
            <a:off x="892278" y="1599275"/>
            <a:ext cx="817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idx="1" type="subTitle"/>
          </p:nvPr>
        </p:nvSpPr>
        <p:spPr>
          <a:xfrm>
            <a:off x="1760903" y="22620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 name="Google Shape;76;p13"/>
          <p:cNvSpPr txBox="1"/>
          <p:nvPr>
            <p:ph idx="3" type="title"/>
          </p:nvPr>
        </p:nvSpPr>
        <p:spPr>
          <a:xfrm>
            <a:off x="1760916" y="3372696"/>
            <a:ext cx="2336400" cy="559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hasCustomPrompt="1" idx="4" type="title"/>
          </p:nvPr>
        </p:nvSpPr>
        <p:spPr>
          <a:xfrm>
            <a:off x="892278" y="3404550"/>
            <a:ext cx="817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idx="5" type="subTitle"/>
          </p:nvPr>
        </p:nvSpPr>
        <p:spPr>
          <a:xfrm>
            <a:off x="1760903" y="405947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3"/>
          <p:cNvSpPr txBox="1"/>
          <p:nvPr>
            <p:ph idx="6" type="title"/>
          </p:nvPr>
        </p:nvSpPr>
        <p:spPr>
          <a:xfrm>
            <a:off x="5570917" y="1567475"/>
            <a:ext cx="2680800" cy="55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hasCustomPrompt="1" idx="7" type="title"/>
          </p:nvPr>
        </p:nvSpPr>
        <p:spPr>
          <a:xfrm>
            <a:off x="4697103" y="1590375"/>
            <a:ext cx="817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8" type="subTitle"/>
          </p:nvPr>
        </p:nvSpPr>
        <p:spPr>
          <a:xfrm>
            <a:off x="5570903" y="22531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3"/>
          <p:cNvSpPr txBox="1"/>
          <p:nvPr>
            <p:ph idx="9" type="title"/>
          </p:nvPr>
        </p:nvSpPr>
        <p:spPr>
          <a:xfrm>
            <a:off x="5570922" y="3346425"/>
            <a:ext cx="2680800" cy="559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3"/>
          <p:cNvSpPr txBox="1"/>
          <p:nvPr>
            <p:ph hasCustomPrompt="1" idx="13" type="title"/>
          </p:nvPr>
        </p:nvSpPr>
        <p:spPr>
          <a:xfrm>
            <a:off x="4697103" y="3379775"/>
            <a:ext cx="817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idx="14" type="subTitle"/>
          </p:nvPr>
        </p:nvSpPr>
        <p:spPr>
          <a:xfrm>
            <a:off x="5570903" y="4034695"/>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 name="Google Shape;85;p13"/>
          <p:cNvSpPr txBox="1"/>
          <p:nvPr>
            <p:ph idx="15"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gradFill>
          <a:gsLst>
            <a:gs pos="0">
              <a:schemeClr val="accent1"/>
            </a:gs>
            <a:gs pos="79000">
              <a:schemeClr val="lt1"/>
            </a:gs>
            <a:gs pos="100000">
              <a:schemeClr val="accent6"/>
            </a:gs>
          </a:gsLst>
          <a:lin ang="8099331" scaled="0"/>
        </a:gradFill>
      </p:bgPr>
    </p:bg>
    <p:spTree>
      <p:nvGrpSpPr>
        <p:cNvPr id="86" name="Shape 86"/>
        <p:cNvGrpSpPr/>
        <p:nvPr/>
      </p:nvGrpSpPr>
      <p:grpSpPr>
        <a:xfrm>
          <a:off x="0" y="0"/>
          <a:ext cx="0" cy="0"/>
          <a:chOff x="0" y="0"/>
          <a:chExt cx="0" cy="0"/>
        </a:xfrm>
      </p:grpSpPr>
      <p:sp>
        <p:nvSpPr>
          <p:cNvPr id="87" name="Google Shape;87;p14"/>
          <p:cNvSpPr/>
          <p:nvPr/>
        </p:nvSpPr>
        <p:spPr>
          <a:xfrm>
            <a:off x="-1350375" y="-1771650"/>
            <a:ext cx="3551565" cy="356571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5400000">
            <a:off x="-556707" y="2728814"/>
            <a:ext cx="2762771" cy="3227472"/>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3719961">
            <a:off x="6125789" y="-1513239"/>
            <a:ext cx="3066313" cy="3048910"/>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3865000" y="4076600"/>
            <a:ext cx="45639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800">
                <a:solidFill>
                  <a:schemeClr val="lt2"/>
                </a:solidFill>
                <a:latin typeface="Days One"/>
                <a:ea typeface="Days One"/>
                <a:cs typeface="Days One"/>
                <a:sym typeface="Days 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1" name="Google Shape;91;p14"/>
          <p:cNvSpPr txBox="1"/>
          <p:nvPr>
            <p:ph idx="1" type="subTitle"/>
          </p:nvPr>
        </p:nvSpPr>
        <p:spPr>
          <a:xfrm>
            <a:off x="3314700" y="1886950"/>
            <a:ext cx="5114400" cy="211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900">
                <a:solidFill>
                  <a:schemeClr val="lt2"/>
                </a:solidFill>
                <a:latin typeface="Lato"/>
                <a:ea typeface="Lato"/>
                <a:cs typeface="Lato"/>
                <a:sym typeface="Lato"/>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gradFill>
          <a:gsLst>
            <a:gs pos="0">
              <a:schemeClr val="accent1"/>
            </a:gs>
            <a:gs pos="79000">
              <a:schemeClr val="lt1"/>
            </a:gs>
            <a:gs pos="100000">
              <a:schemeClr val="accent6"/>
            </a:gs>
          </a:gsLst>
          <a:lin ang="18900044" scaled="0"/>
        </a:gradFill>
      </p:bgPr>
    </p:bg>
    <p:spTree>
      <p:nvGrpSpPr>
        <p:cNvPr id="92" name="Shape 92"/>
        <p:cNvGrpSpPr/>
        <p:nvPr/>
      </p:nvGrpSpPr>
      <p:grpSpPr>
        <a:xfrm>
          <a:off x="0" y="0"/>
          <a:ext cx="0" cy="0"/>
          <a:chOff x="0" y="0"/>
          <a:chExt cx="0" cy="0"/>
        </a:xfrm>
      </p:grpSpPr>
      <p:sp>
        <p:nvSpPr>
          <p:cNvPr id="93" name="Google Shape;93;p15"/>
          <p:cNvSpPr/>
          <p:nvPr/>
        </p:nvSpPr>
        <p:spPr>
          <a:xfrm>
            <a:off x="7131150" y="-226612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2132275" y="30185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1700207">
            <a:off x="6864111" y="2679832"/>
            <a:ext cx="2803921" cy="327539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rot="-9454994">
            <a:off x="-323737" y="-1234466"/>
            <a:ext cx="3492326" cy="407968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ph idx="1" type="subTitle"/>
          </p:nvPr>
        </p:nvSpPr>
        <p:spPr>
          <a:xfrm>
            <a:off x="1844550" y="3190638"/>
            <a:ext cx="5454900" cy="61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15"/>
          <p:cNvSpPr txBox="1"/>
          <p:nvPr>
            <p:ph type="title"/>
          </p:nvPr>
        </p:nvSpPr>
        <p:spPr>
          <a:xfrm>
            <a:off x="720000" y="1337263"/>
            <a:ext cx="7704000" cy="154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20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bg>
      <p:bgPr>
        <a:gradFill>
          <a:gsLst>
            <a:gs pos="0">
              <a:schemeClr val="accent1"/>
            </a:gs>
            <a:gs pos="79000">
              <a:schemeClr val="lt1"/>
            </a:gs>
            <a:gs pos="100000">
              <a:schemeClr val="accent6"/>
            </a:gs>
          </a:gsLst>
          <a:lin ang="13500032" scaled="0"/>
        </a:gradFill>
      </p:bgPr>
    </p:bg>
    <p:spTree>
      <p:nvGrpSpPr>
        <p:cNvPr id="99" name="Shape 99"/>
        <p:cNvGrpSpPr/>
        <p:nvPr/>
      </p:nvGrpSpPr>
      <p:grpSpPr>
        <a:xfrm>
          <a:off x="0" y="0"/>
          <a:ext cx="0" cy="0"/>
          <a:chOff x="0" y="0"/>
          <a:chExt cx="0" cy="0"/>
        </a:xfrm>
      </p:grpSpPr>
      <p:sp>
        <p:nvSpPr>
          <p:cNvPr id="100" name="Google Shape;100;p16"/>
          <p:cNvSpPr/>
          <p:nvPr/>
        </p:nvSpPr>
        <p:spPr>
          <a:xfrm>
            <a:off x="7131150" y="-226612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132275" y="30185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rot="1700207">
            <a:off x="6864111" y="2679832"/>
            <a:ext cx="2803921" cy="327539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rot="-9454994">
            <a:off x="-323737" y="-1234466"/>
            <a:ext cx="3492326" cy="407968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ph type="title"/>
          </p:nvPr>
        </p:nvSpPr>
        <p:spPr>
          <a:xfrm>
            <a:off x="4650250" y="1738325"/>
            <a:ext cx="3783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 name="Google Shape;105;p16"/>
          <p:cNvSpPr txBox="1"/>
          <p:nvPr>
            <p:ph idx="1" type="subTitle"/>
          </p:nvPr>
        </p:nvSpPr>
        <p:spPr>
          <a:xfrm>
            <a:off x="4650250" y="2347500"/>
            <a:ext cx="3154800" cy="120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bg>
      <p:bgPr>
        <a:gradFill>
          <a:gsLst>
            <a:gs pos="0">
              <a:schemeClr val="accent1"/>
            </a:gs>
            <a:gs pos="79000">
              <a:schemeClr val="lt1"/>
            </a:gs>
            <a:gs pos="100000">
              <a:schemeClr val="accent6"/>
            </a:gs>
          </a:gsLst>
          <a:lin ang="18900044" scaled="0"/>
        </a:gradFill>
      </p:bgPr>
    </p:bg>
    <p:spTree>
      <p:nvGrpSpPr>
        <p:cNvPr id="106" name="Shape 106"/>
        <p:cNvGrpSpPr/>
        <p:nvPr/>
      </p:nvGrpSpPr>
      <p:grpSpPr>
        <a:xfrm>
          <a:off x="0" y="0"/>
          <a:ext cx="0" cy="0"/>
          <a:chOff x="0" y="0"/>
          <a:chExt cx="0" cy="0"/>
        </a:xfrm>
      </p:grpSpPr>
      <p:sp>
        <p:nvSpPr>
          <p:cNvPr id="107" name="Google Shape;107;p17"/>
          <p:cNvSpPr/>
          <p:nvPr/>
        </p:nvSpPr>
        <p:spPr>
          <a:xfrm flipH="1">
            <a:off x="-2132275" y="-226612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flipH="1">
            <a:off x="7131150" y="30185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flipH="1" rot="-1700207">
            <a:off x="-446487" y="2679832"/>
            <a:ext cx="2803921" cy="327539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flipH="1" rot="9454994">
            <a:off x="6052955" y="-1234466"/>
            <a:ext cx="3492326" cy="407968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type="title"/>
          </p:nvPr>
        </p:nvSpPr>
        <p:spPr>
          <a:xfrm flipH="1">
            <a:off x="761950" y="1770075"/>
            <a:ext cx="328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7"/>
          <p:cNvSpPr txBox="1"/>
          <p:nvPr>
            <p:ph idx="1" type="subTitle"/>
          </p:nvPr>
        </p:nvSpPr>
        <p:spPr>
          <a:xfrm flipH="1">
            <a:off x="762000" y="2369325"/>
            <a:ext cx="30774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bg>
      <p:bgPr>
        <a:gradFill>
          <a:gsLst>
            <a:gs pos="0">
              <a:schemeClr val="accent1"/>
            </a:gs>
            <a:gs pos="79000">
              <a:schemeClr val="lt1"/>
            </a:gs>
            <a:gs pos="100000">
              <a:schemeClr val="accent6"/>
            </a:gs>
          </a:gsLst>
          <a:lin ang="8099331" scaled="0"/>
        </a:gra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4191862" y="1745250"/>
            <a:ext cx="315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5" name="Google Shape;115;p18"/>
          <p:cNvSpPr txBox="1"/>
          <p:nvPr>
            <p:ph idx="1" type="subTitle"/>
          </p:nvPr>
        </p:nvSpPr>
        <p:spPr>
          <a:xfrm>
            <a:off x="4191862" y="2420700"/>
            <a:ext cx="3151500" cy="111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18"/>
          <p:cNvSpPr/>
          <p:nvPr/>
        </p:nvSpPr>
        <p:spPr>
          <a:xfrm flipH="1">
            <a:off x="6173175" y="-1771650"/>
            <a:ext cx="3551565" cy="356571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flipH="1" rot="-5400000">
            <a:off x="6168301" y="2728814"/>
            <a:ext cx="2762771" cy="3227472"/>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flipH="1" rot="-3719961">
            <a:off x="-817737" y="-1513239"/>
            <a:ext cx="3066313" cy="3048910"/>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4">
    <p:bg>
      <p:bgPr>
        <a:gradFill>
          <a:gsLst>
            <a:gs pos="0">
              <a:schemeClr val="accent1"/>
            </a:gs>
            <a:gs pos="79000">
              <a:schemeClr val="lt1"/>
            </a:gs>
            <a:gs pos="100000">
              <a:schemeClr val="accent6"/>
            </a:gs>
          </a:gsLst>
          <a:lin ang="8099331" scaled="0"/>
        </a:gradFill>
      </p:bgPr>
    </p:bg>
    <p:spTree>
      <p:nvGrpSpPr>
        <p:cNvPr id="119" name="Shape 119"/>
        <p:cNvGrpSpPr/>
        <p:nvPr/>
      </p:nvGrpSpPr>
      <p:grpSpPr>
        <a:xfrm>
          <a:off x="0" y="0"/>
          <a:ext cx="0" cy="0"/>
          <a:chOff x="0" y="0"/>
          <a:chExt cx="0" cy="0"/>
        </a:xfrm>
      </p:grpSpPr>
      <p:sp>
        <p:nvSpPr>
          <p:cNvPr id="120" name="Google Shape;120;p19"/>
          <p:cNvSpPr/>
          <p:nvPr/>
        </p:nvSpPr>
        <p:spPr>
          <a:xfrm flipH="1">
            <a:off x="6820875" y="3467100"/>
            <a:ext cx="3551565" cy="356571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flipH="1" rot="10800000">
            <a:off x="6567576" y="-203836"/>
            <a:ext cx="2762771" cy="3227472"/>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flipH="1" rot="-5400000">
            <a:off x="-472898" y="-569852"/>
            <a:ext cx="2222321" cy="2209708"/>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type="title"/>
          </p:nvPr>
        </p:nvSpPr>
        <p:spPr>
          <a:xfrm>
            <a:off x="715100" y="1549000"/>
            <a:ext cx="4587600" cy="1916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200">
                <a:solidFill>
                  <a:schemeClr val="lt2"/>
                </a:solidFill>
                <a:latin typeface="Days One"/>
                <a:ea typeface="Days One"/>
                <a:cs typeface="Days One"/>
                <a:sym typeface="Days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4" name="Google Shape;124;p19"/>
          <p:cNvSpPr txBox="1"/>
          <p:nvPr>
            <p:ph idx="1" type="subTitle"/>
          </p:nvPr>
        </p:nvSpPr>
        <p:spPr>
          <a:xfrm>
            <a:off x="715100" y="3634200"/>
            <a:ext cx="4587600" cy="97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_1_2">
    <p:bg>
      <p:bgPr>
        <a:gradFill>
          <a:gsLst>
            <a:gs pos="0">
              <a:schemeClr val="accent1"/>
            </a:gs>
            <a:gs pos="79000">
              <a:schemeClr val="lt1"/>
            </a:gs>
            <a:gs pos="100000">
              <a:schemeClr val="accent6"/>
            </a:gs>
          </a:gsLst>
          <a:lin ang="8099331" scaled="0"/>
        </a:gradFill>
      </p:bgPr>
    </p:bg>
    <p:spTree>
      <p:nvGrpSpPr>
        <p:cNvPr id="125" name="Shape 125"/>
        <p:cNvGrpSpPr/>
        <p:nvPr/>
      </p:nvGrpSpPr>
      <p:grpSpPr>
        <a:xfrm>
          <a:off x="0" y="0"/>
          <a:ext cx="0" cy="0"/>
          <a:chOff x="0" y="0"/>
          <a:chExt cx="0" cy="0"/>
        </a:xfrm>
      </p:grpSpPr>
      <p:sp>
        <p:nvSpPr>
          <p:cNvPr id="126" name="Google Shape;126;p20"/>
          <p:cNvSpPr/>
          <p:nvPr/>
        </p:nvSpPr>
        <p:spPr>
          <a:xfrm flipH="1">
            <a:off x="7926154" y="3948325"/>
            <a:ext cx="3101598" cy="311395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flipH="1" rot="3516704">
            <a:off x="-845983" y="-554629"/>
            <a:ext cx="3423889" cy="3999811"/>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rot="-2126950">
            <a:off x="6889570" y="-1384093"/>
            <a:ext cx="2744644" cy="2729065"/>
          </a:xfrm>
          <a:custGeom>
            <a:rect b="b" l="l" r="r" t="t"/>
            <a:pathLst>
              <a:path extrusionOk="0" h="40861" w="41093">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type="title"/>
          </p:nvPr>
        </p:nvSpPr>
        <p:spPr>
          <a:xfrm flipH="1">
            <a:off x="4151700" y="2036975"/>
            <a:ext cx="4205100" cy="1226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20"/>
          <p:cNvSpPr txBox="1"/>
          <p:nvPr>
            <p:ph hasCustomPrompt="1" idx="2" type="title"/>
          </p:nvPr>
        </p:nvSpPr>
        <p:spPr>
          <a:xfrm>
            <a:off x="3996600" y="1195175"/>
            <a:ext cx="4205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1" name="Google Shape;131;p20"/>
          <p:cNvSpPr txBox="1"/>
          <p:nvPr>
            <p:ph idx="1" type="subTitle"/>
          </p:nvPr>
        </p:nvSpPr>
        <p:spPr>
          <a:xfrm flipH="1">
            <a:off x="3996600" y="3554725"/>
            <a:ext cx="43602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1"/>
            </a:gs>
            <a:gs pos="79000">
              <a:schemeClr val="lt1"/>
            </a:gs>
            <a:gs pos="100000">
              <a:schemeClr val="accent6"/>
            </a:gs>
          </a:gsLst>
          <a:lin ang="2700006" scaled="0"/>
        </a:gradFill>
      </p:bgPr>
    </p:bg>
    <p:spTree>
      <p:nvGrpSpPr>
        <p:cNvPr id="14" name="Shape 14"/>
        <p:cNvGrpSpPr/>
        <p:nvPr/>
      </p:nvGrpSpPr>
      <p:grpSpPr>
        <a:xfrm>
          <a:off x="0" y="0"/>
          <a:ext cx="0" cy="0"/>
          <a:chOff x="0" y="0"/>
          <a:chExt cx="0" cy="0"/>
        </a:xfrm>
      </p:grpSpPr>
      <p:sp>
        <p:nvSpPr>
          <p:cNvPr id="15" name="Google Shape;15;p3"/>
          <p:cNvSpPr/>
          <p:nvPr/>
        </p:nvSpPr>
        <p:spPr>
          <a:xfrm>
            <a:off x="-1351900" y="3948325"/>
            <a:ext cx="3101598" cy="311395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rot="-3516704">
            <a:off x="6716946" y="-554629"/>
            <a:ext cx="3423889" cy="3999811"/>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rot="2126950">
            <a:off x="41639" y="-1384093"/>
            <a:ext cx="2744644" cy="2729065"/>
          </a:xfrm>
          <a:custGeom>
            <a:rect b="b" l="l" r="r" t="t"/>
            <a:pathLst>
              <a:path extrusionOk="0" h="40861" w="41093">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720000" y="2036975"/>
            <a:ext cx="4205100" cy="12261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720000" y="1195175"/>
            <a:ext cx="4205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720000" y="3554725"/>
            <a:ext cx="43602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_1_2_1">
    <p:bg>
      <p:bgPr>
        <a:gradFill>
          <a:gsLst>
            <a:gs pos="0">
              <a:schemeClr val="accent1"/>
            </a:gs>
            <a:gs pos="79000">
              <a:schemeClr val="lt1"/>
            </a:gs>
            <a:gs pos="100000">
              <a:schemeClr val="accent6"/>
            </a:gs>
          </a:gsLst>
          <a:lin ang="8099331" scaled="0"/>
        </a:gradFill>
      </p:bgPr>
    </p:bg>
    <p:spTree>
      <p:nvGrpSpPr>
        <p:cNvPr id="132" name="Shape 132"/>
        <p:cNvGrpSpPr/>
        <p:nvPr/>
      </p:nvGrpSpPr>
      <p:grpSpPr>
        <a:xfrm>
          <a:off x="0" y="0"/>
          <a:ext cx="0" cy="0"/>
          <a:chOff x="0" y="0"/>
          <a:chExt cx="0" cy="0"/>
        </a:xfrm>
      </p:grpSpPr>
      <p:sp>
        <p:nvSpPr>
          <p:cNvPr id="133" name="Google Shape;133;p21"/>
          <p:cNvSpPr/>
          <p:nvPr/>
        </p:nvSpPr>
        <p:spPr>
          <a:xfrm rot="10800000">
            <a:off x="7468954" y="-1260302"/>
            <a:ext cx="3101598" cy="311395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rot="7283296">
            <a:off x="-1092095" y="1690045"/>
            <a:ext cx="3423889" cy="3999811"/>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rot="-8673050">
            <a:off x="6889570" y="3790254"/>
            <a:ext cx="2744644" cy="2729065"/>
          </a:xfrm>
          <a:custGeom>
            <a:rect b="b" l="l" r="r" t="t"/>
            <a:pathLst>
              <a:path extrusionOk="0" h="40861" w="41093">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txBox="1"/>
          <p:nvPr>
            <p:ph type="title"/>
          </p:nvPr>
        </p:nvSpPr>
        <p:spPr>
          <a:xfrm>
            <a:off x="2469450" y="2036975"/>
            <a:ext cx="4205100" cy="122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000">
                <a:solidFill>
                  <a:schemeClr val="lt2"/>
                </a:solidFill>
                <a:latin typeface="Days One"/>
                <a:ea typeface="Days One"/>
                <a:cs typeface="Days One"/>
                <a:sym typeface="Days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7" name="Google Shape;137;p21"/>
          <p:cNvSpPr txBox="1"/>
          <p:nvPr>
            <p:ph hasCustomPrompt="1" idx="2" type="title"/>
          </p:nvPr>
        </p:nvSpPr>
        <p:spPr>
          <a:xfrm>
            <a:off x="2469450" y="1195175"/>
            <a:ext cx="4205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8" name="Google Shape;138;p21"/>
          <p:cNvSpPr txBox="1"/>
          <p:nvPr>
            <p:ph idx="1" type="subTitle"/>
          </p:nvPr>
        </p:nvSpPr>
        <p:spPr>
          <a:xfrm>
            <a:off x="2391900" y="3554725"/>
            <a:ext cx="43602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gradFill>
          <a:gsLst>
            <a:gs pos="0">
              <a:schemeClr val="accent1"/>
            </a:gs>
            <a:gs pos="79000">
              <a:schemeClr val="lt1"/>
            </a:gs>
            <a:gs pos="100000">
              <a:schemeClr val="accent6"/>
            </a:gs>
          </a:gsLst>
          <a:lin ang="8099331" scaled="0"/>
        </a:gradFill>
      </p:bgPr>
    </p:bg>
    <p:spTree>
      <p:nvGrpSpPr>
        <p:cNvPr id="139" name="Shape 139"/>
        <p:cNvGrpSpPr/>
        <p:nvPr/>
      </p:nvGrpSpPr>
      <p:grpSpPr>
        <a:xfrm>
          <a:off x="0" y="0"/>
          <a:ext cx="0" cy="0"/>
          <a:chOff x="0" y="0"/>
          <a:chExt cx="0" cy="0"/>
        </a:xfrm>
      </p:grpSpPr>
      <p:sp>
        <p:nvSpPr>
          <p:cNvPr id="140" name="Google Shape;140;p22"/>
          <p:cNvSpPr/>
          <p:nvPr/>
        </p:nvSpPr>
        <p:spPr>
          <a:xfrm>
            <a:off x="-1250850" y="-1219975"/>
            <a:ext cx="2660537" cy="2671136"/>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rot="5400000">
            <a:off x="6397228" y="2666143"/>
            <a:ext cx="2724116" cy="3152880"/>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rot="5953737">
            <a:off x="7473467" y="-1211609"/>
            <a:ext cx="2669559" cy="2654407"/>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ph type="title"/>
          </p:nvPr>
        </p:nvSpPr>
        <p:spPr>
          <a:xfrm>
            <a:off x="720000" y="2804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22"/>
          <p:cNvSpPr txBox="1"/>
          <p:nvPr>
            <p:ph idx="1" type="subTitle"/>
          </p:nvPr>
        </p:nvSpPr>
        <p:spPr>
          <a:xfrm>
            <a:off x="720000" y="34670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2"/>
          <p:cNvSpPr txBox="1"/>
          <p:nvPr>
            <p:ph idx="2" type="title"/>
          </p:nvPr>
        </p:nvSpPr>
        <p:spPr>
          <a:xfrm>
            <a:off x="3403800" y="2804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 name="Google Shape;146;p22"/>
          <p:cNvSpPr txBox="1"/>
          <p:nvPr>
            <p:ph idx="3" type="subTitle"/>
          </p:nvPr>
        </p:nvSpPr>
        <p:spPr>
          <a:xfrm>
            <a:off x="3403800" y="34670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2"/>
          <p:cNvSpPr txBox="1"/>
          <p:nvPr>
            <p:ph idx="4" type="title"/>
          </p:nvPr>
        </p:nvSpPr>
        <p:spPr>
          <a:xfrm>
            <a:off x="6087600" y="2804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 name="Google Shape;148;p22"/>
          <p:cNvSpPr txBox="1"/>
          <p:nvPr>
            <p:ph idx="5" type="subTitle"/>
          </p:nvPr>
        </p:nvSpPr>
        <p:spPr>
          <a:xfrm>
            <a:off x="6087600" y="34670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2"/>
          <p:cNvSpPr txBox="1"/>
          <p:nvPr>
            <p:ph idx="6"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bg>
      <p:bgPr>
        <a:gradFill>
          <a:gsLst>
            <a:gs pos="0">
              <a:schemeClr val="accent1"/>
            </a:gs>
            <a:gs pos="79000">
              <a:schemeClr val="lt1"/>
            </a:gs>
            <a:gs pos="100000">
              <a:schemeClr val="accent6"/>
            </a:gs>
          </a:gsLst>
          <a:lin ang="2698631" scaled="0"/>
        </a:gradFill>
      </p:bgPr>
    </p:bg>
    <p:spTree>
      <p:nvGrpSpPr>
        <p:cNvPr id="150" name="Shape 150"/>
        <p:cNvGrpSpPr/>
        <p:nvPr/>
      </p:nvGrpSpPr>
      <p:grpSpPr>
        <a:xfrm>
          <a:off x="0" y="0"/>
          <a:ext cx="0" cy="0"/>
          <a:chOff x="0" y="0"/>
          <a:chExt cx="0" cy="0"/>
        </a:xfrm>
      </p:grpSpPr>
      <p:sp>
        <p:nvSpPr>
          <p:cNvPr id="151" name="Google Shape;151;p23"/>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p:txBody>
      </p:sp>
      <p:sp>
        <p:nvSpPr>
          <p:cNvPr id="152" name="Google Shape;152;p23"/>
          <p:cNvSpPr/>
          <p:nvPr/>
        </p:nvSpPr>
        <p:spPr>
          <a:xfrm>
            <a:off x="6745700" y="2525038"/>
            <a:ext cx="2969757" cy="346911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955114">
            <a:off x="-29940" y="-420075"/>
            <a:ext cx="2067456" cy="2392849"/>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
    <p:bg>
      <p:bgPr>
        <a:gradFill>
          <a:gsLst>
            <a:gs pos="0">
              <a:schemeClr val="accent1"/>
            </a:gs>
            <a:gs pos="79000">
              <a:schemeClr val="lt1"/>
            </a:gs>
            <a:gs pos="100000">
              <a:schemeClr val="accent6"/>
            </a:gs>
          </a:gsLst>
          <a:lin ang="13500032" scaled="0"/>
        </a:gradFill>
      </p:bgPr>
    </p:bg>
    <p:spTree>
      <p:nvGrpSpPr>
        <p:cNvPr id="154" name="Shape 154"/>
        <p:cNvGrpSpPr/>
        <p:nvPr/>
      </p:nvGrpSpPr>
      <p:grpSpPr>
        <a:xfrm>
          <a:off x="0" y="0"/>
          <a:ext cx="0" cy="0"/>
          <a:chOff x="0" y="0"/>
          <a:chExt cx="0" cy="0"/>
        </a:xfrm>
      </p:grpSpPr>
      <p:sp>
        <p:nvSpPr>
          <p:cNvPr id="155" name="Google Shape;155;p24"/>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p:txBody>
      </p:sp>
      <p:sp>
        <p:nvSpPr>
          <p:cNvPr id="156" name="Google Shape;156;p24"/>
          <p:cNvSpPr/>
          <p:nvPr/>
        </p:nvSpPr>
        <p:spPr>
          <a:xfrm>
            <a:off x="-831750" y="-803177"/>
            <a:ext cx="1876772" cy="188424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rot="5400000">
            <a:off x="6938425" y="3206185"/>
            <a:ext cx="2125171" cy="2459664"/>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rot="-5971517">
            <a:off x="-891810" y="3970807"/>
            <a:ext cx="2255102" cy="2242303"/>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idx="1" type="subTitle"/>
          </p:nvPr>
        </p:nvSpPr>
        <p:spPr>
          <a:xfrm>
            <a:off x="1794275" y="1531225"/>
            <a:ext cx="3009000" cy="72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Patrick Hand"/>
              <a:buNone/>
              <a:defRPr sz="2400">
                <a:solidFill>
                  <a:schemeClr val="lt2"/>
                </a:solidFill>
                <a:latin typeface="Days One"/>
                <a:ea typeface="Days One"/>
                <a:cs typeface="Days One"/>
                <a:sym typeface="Days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0" name="Google Shape;160;p24"/>
          <p:cNvSpPr txBox="1"/>
          <p:nvPr>
            <p:ph idx="2" type="subTitle"/>
          </p:nvPr>
        </p:nvSpPr>
        <p:spPr>
          <a:xfrm>
            <a:off x="5662225" y="3027125"/>
            <a:ext cx="3009000" cy="77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Patrick Hand"/>
              <a:buNone/>
              <a:defRPr sz="2400">
                <a:solidFill>
                  <a:schemeClr val="lt2"/>
                </a:solidFill>
                <a:latin typeface="Days One"/>
                <a:ea typeface="Days One"/>
                <a:cs typeface="Days One"/>
                <a:sym typeface="Days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1" name="Google Shape;161;p24"/>
          <p:cNvSpPr txBox="1"/>
          <p:nvPr>
            <p:ph idx="3" type="subTitle"/>
          </p:nvPr>
        </p:nvSpPr>
        <p:spPr>
          <a:xfrm>
            <a:off x="1794275" y="2393925"/>
            <a:ext cx="2754300" cy="54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24"/>
          <p:cNvSpPr txBox="1"/>
          <p:nvPr>
            <p:ph idx="4" type="subTitle"/>
          </p:nvPr>
        </p:nvSpPr>
        <p:spPr>
          <a:xfrm>
            <a:off x="5662225" y="3945975"/>
            <a:ext cx="2754300" cy="54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_1">
    <p:bg>
      <p:bgPr>
        <a:gradFill>
          <a:gsLst>
            <a:gs pos="0">
              <a:schemeClr val="accent1"/>
            </a:gs>
            <a:gs pos="79000">
              <a:schemeClr val="lt1"/>
            </a:gs>
            <a:gs pos="100000">
              <a:schemeClr val="accent6"/>
            </a:gs>
          </a:gsLst>
          <a:lin ang="8099331" scaled="0"/>
        </a:gradFill>
      </p:bgPr>
    </p:bg>
    <p:spTree>
      <p:nvGrpSpPr>
        <p:cNvPr id="163" name="Shape 163"/>
        <p:cNvGrpSpPr/>
        <p:nvPr/>
      </p:nvGrpSpPr>
      <p:grpSpPr>
        <a:xfrm>
          <a:off x="0" y="0"/>
          <a:ext cx="0" cy="0"/>
          <a:chOff x="0" y="0"/>
          <a:chExt cx="0" cy="0"/>
        </a:xfrm>
      </p:grpSpPr>
      <p:sp>
        <p:nvSpPr>
          <p:cNvPr id="164" name="Google Shape;164;p25"/>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p:txBody>
      </p:sp>
      <p:sp>
        <p:nvSpPr>
          <p:cNvPr id="165" name="Google Shape;165;p25"/>
          <p:cNvSpPr/>
          <p:nvPr/>
        </p:nvSpPr>
        <p:spPr>
          <a:xfrm>
            <a:off x="-1915550" y="746263"/>
            <a:ext cx="2412819" cy="242243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7912200" y="4110938"/>
            <a:ext cx="2412819" cy="242243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2_1">
    <p:bg>
      <p:bgPr>
        <a:gradFill>
          <a:gsLst>
            <a:gs pos="0">
              <a:schemeClr val="accent1"/>
            </a:gs>
            <a:gs pos="79000">
              <a:schemeClr val="lt1"/>
            </a:gs>
            <a:gs pos="100000">
              <a:schemeClr val="accent6"/>
            </a:gs>
          </a:gsLst>
          <a:lin ang="2700006" scaled="0"/>
        </a:gradFill>
      </p:bgPr>
    </p:bg>
    <p:spTree>
      <p:nvGrpSpPr>
        <p:cNvPr id="167" name="Shape 167"/>
        <p:cNvGrpSpPr/>
        <p:nvPr/>
      </p:nvGrpSpPr>
      <p:grpSpPr>
        <a:xfrm>
          <a:off x="0" y="0"/>
          <a:ext cx="0" cy="0"/>
          <a:chOff x="0" y="0"/>
          <a:chExt cx="0" cy="0"/>
        </a:xfrm>
      </p:grpSpPr>
      <p:sp>
        <p:nvSpPr>
          <p:cNvPr id="168" name="Google Shape;168;p26"/>
          <p:cNvSpPr txBox="1"/>
          <p:nvPr>
            <p:ph type="title"/>
          </p:nvPr>
        </p:nvSpPr>
        <p:spPr>
          <a:xfrm>
            <a:off x="1199400" y="2956725"/>
            <a:ext cx="2613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26"/>
          <p:cNvSpPr txBox="1"/>
          <p:nvPr>
            <p:ph idx="1" type="subTitle"/>
          </p:nvPr>
        </p:nvSpPr>
        <p:spPr>
          <a:xfrm>
            <a:off x="1199400" y="3619450"/>
            <a:ext cx="2613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26"/>
          <p:cNvSpPr txBox="1"/>
          <p:nvPr>
            <p:ph idx="2" type="title"/>
          </p:nvPr>
        </p:nvSpPr>
        <p:spPr>
          <a:xfrm>
            <a:off x="5331000" y="2956725"/>
            <a:ext cx="2613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26"/>
          <p:cNvSpPr txBox="1"/>
          <p:nvPr>
            <p:ph idx="3" type="subTitle"/>
          </p:nvPr>
        </p:nvSpPr>
        <p:spPr>
          <a:xfrm>
            <a:off x="5331000" y="3619450"/>
            <a:ext cx="2613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6"/>
          <p:cNvSpPr txBox="1"/>
          <p:nvPr>
            <p:ph idx="4"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 name="Google Shape;173;p26"/>
          <p:cNvSpPr/>
          <p:nvPr/>
        </p:nvSpPr>
        <p:spPr>
          <a:xfrm>
            <a:off x="-1555350" y="-1353700"/>
            <a:ext cx="2755792" cy="276677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rot="5400000">
            <a:off x="-370313" y="3023340"/>
            <a:ext cx="2713840" cy="3170314"/>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rot="6267529">
            <a:off x="7619869" y="-652654"/>
            <a:ext cx="2593712" cy="2578865"/>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gradFill>
          <a:gsLst>
            <a:gs pos="0">
              <a:schemeClr val="accent1"/>
            </a:gs>
            <a:gs pos="79000">
              <a:schemeClr val="lt1"/>
            </a:gs>
            <a:gs pos="100000">
              <a:schemeClr val="accent6"/>
            </a:gs>
          </a:gsLst>
          <a:lin ang="2700006" scaled="0"/>
        </a:gradFill>
      </p:bgPr>
    </p:bg>
    <p:spTree>
      <p:nvGrpSpPr>
        <p:cNvPr id="176" name="Shape 176"/>
        <p:cNvGrpSpPr/>
        <p:nvPr/>
      </p:nvGrpSpPr>
      <p:grpSpPr>
        <a:xfrm>
          <a:off x="0" y="0"/>
          <a:ext cx="0" cy="0"/>
          <a:chOff x="0" y="0"/>
          <a:chExt cx="0" cy="0"/>
        </a:xfrm>
      </p:grpSpPr>
      <p:sp>
        <p:nvSpPr>
          <p:cNvPr id="177" name="Google Shape;177;p27"/>
          <p:cNvSpPr/>
          <p:nvPr/>
        </p:nvSpPr>
        <p:spPr>
          <a:xfrm rot="10800000">
            <a:off x="-386221" y="-511177"/>
            <a:ext cx="2202633" cy="2573002"/>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8255100" y="4249475"/>
            <a:ext cx="1841422" cy="1848758"/>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rot="-925259">
            <a:off x="6800108" y="-524600"/>
            <a:ext cx="2784680" cy="3222977"/>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txBox="1"/>
          <p:nvPr>
            <p:ph type="title"/>
          </p:nvPr>
        </p:nvSpPr>
        <p:spPr>
          <a:xfrm>
            <a:off x="1431142" y="1530450"/>
            <a:ext cx="27849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1" name="Google Shape;181;p27"/>
          <p:cNvSpPr txBox="1"/>
          <p:nvPr>
            <p:ph idx="1" type="subTitle"/>
          </p:nvPr>
        </p:nvSpPr>
        <p:spPr>
          <a:xfrm>
            <a:off x="1431143" y="2116975"/>
            <a:ext cx="2789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7"/>
          <p:cNvSpPr txBox="1"/>
          <p:nvPr>
            <p:ph idx="2" type="title"/>
          </p:nvPr>
        </p:nvSpPr>
        <p:spPr>
          <a:xfrm>
            <a:off x="5568333" y="1530450"/>
            <a:ext cx="27894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3" name="Google Shape;183;p27"/>
          <p:cNvSpPr txBox="1"/>
          <p:nvPr>
            <p:ph idx="3" type="subTitle"/>
          </p:nvPr>
        </p:nvSpPr>
        <p:spPr>
          <a:xfrm>
            <a:off x="5568333" y="2116975"/>
            <a:ext cx="2789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27"/>
          <p:cNvSpPr txBox="1"/>
          <p:nvPr>
            <p:ph idx="4" type="title"/>
          </p:nvPr>
        </p:nvSpPr>
        <p:spPr>
          <a:xfrm>
            <a:off x="1431143" y="3268650"/>
            <a:ext cx="27849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5" name="Google Shape;185;p27"/>
          <p:cNvSpPr txBox="1"/>
          <p:nvPr>
            <p:ph idx="5" type="subTitle"/>
          </p:nvPr>
        </p:nvSpPr>
        <p:spPr>
          <a:xfrm>
            <a:off x="1431143" y="3855175"/>
            <a:ext cx="2789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7"/>
          <p:cNvSpPr txBox="1"/>
          <p:nvPr>
            <p:ph idx="6" type="title"/>
          </p:nvPr>
        </p:nvSpPr>
        <p:spPr>
          <a:xfrm>
            <a:off x="5568333" y="3268650"/>
            <a:ext cx="27849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7" name="Google Shape;187;p27"/>
          <p:cNvSpPr txBox="1"/>
          <p:nvPr>
            <p:ph idx="7" type="subTitle"/>
          </p:nvPr>
        </p:nvSpPr>
        <p:spPr>
          <a:xfrm>
            <a:off x="5568333" y="3855175"/>
            <a:ext cx="2789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27"/>
          <p:cNvSpPr txBox="1"/>
          <p:nvPr>
            <p:ph idx="8"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gradFill>
          <a:gsLst>
            <a:gs pos="0">
              <a:schemeClr val="accent1"/>
            </a:gs>
            <a:gs pos="79000">
              <a:schemeClr val="lt1"/>
            </a:gs>
            <a:gs pos="100000">
              <a:schemeClr val="accent6"/>
            </a:gs>
          </a:gsLst>
          <a:lin ang="13500032" scaled="0"/>
        </a:gradFill>
      </p:bgPr>
    </p:bg>
    <p:spTree>
      <p:nvGrpSpPr>
        <p:cNvPr id="189" name="Shape 189"/>
        <p:cNvGrpSpPr/>
        <p:nvPr/>
      </p:nvGrpSpPr>
      <p:grpSpPr>
        <a:xfrm>
          <a:off x="0" y="0"/>
          <a:ext cx="0" cy="0"/>
          <a:chOff x="0" y="0"/>
          <a:chExt cx="0" cy="0"/>
        </a:xfrm>
      </p:grpSpPr>
      <p:sp>
        <p:nvSpPr>
          <p:cNvPr id="190" name="Google Shape;190;p28"/>
          <p:cNvSpPr/>
          <p:nvPr/>
        </p:nvSpPr>
        <p:spPr>
          <a:xfrm rot="5400000">
            <a:off x="7014897" y="3025990"/>
            <a:ext cx="2115068" cy="2447971"/>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rot="-5400000">
            <a:off x="-52653" y="-450410"/>
            <a:ext cx="2115068" cy="2447971"/>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1022250" y="4158430"/>
            <a:ext cx="2025591" cy="203366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txBox="1"/>
          <p:nvPr>
            <p:ph type="title"/>
          </p:nvPr>
        </p:nvSpPr>
        <p:spPr>
          <a:xfrm>
            <a:off x="720000"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8"/>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8"/>
          <p:cNvSpPr txBox="1"/>
          <p:nvPr>
            <p:ph idx="2" type="title"/>
          </p:nvPr>
        </p:nvSpPr>
        <p:spPr>
          <a:xfrm>
            <a:off x="3419269"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28"/>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28"/>
          <p:cNvSpPr txBox="1"/>
          <p:nvPr>
            <p:ph idx="4" type="title"/>
          </p:nvPr>
        </p:nvSpPr>
        <p:spPr>
          <a:xfrm>
            <a:off x="720000" y="31924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8" name="Google Shape;198;p28"/>
          <p:cNvSpPr txBox="1"/>
          <p:nvPr>
            <p:ph idx="5" type="subTitle"/>
          </p:nvPr>
        </p:nvSpPr>
        <p:spPr>
          <a:xfrm>
            <a:off x="720000" y="37789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8"/>
          <p:cNvSpPr txBox="1"/>
          <p:nvPr>
            <p:ph idx="6" type="title"/>
          </p:nvPr>
        </p:nvSpPr>
        <p:spPr>
          <a:xfrm>
            <a:off x="3419269" y="31924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 name="Google Shape;200;p28"/>
          <p:cNvSpPr txBox="1"/>
          <p:nvPr>
            <p:ph idx="7" type="subTitle"/>
          </p:nvPr>
        </p:nvSpPr>
        <p:spPr>
          <a:xfrm>
            <a:off x="3419269" y="37789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28"/>
          <p:cNvSpPr txBox="1"/>
          <p:nvPr>
            <p:ph idx="8" type="title"/>
          </p:nvPr>
        </p:nvSpPr>
        <p:spPr>
          <a:xfrm>
            <a:off x="6118545"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28"/>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8"/>
          <p:cNvSpPr txBox="1"/>
          <p:nvPr>
            <p:ph idx="13" type="title"/>
          </p:nvPr>
        </p:nvSpPr>
        <p:spPr>
          <a:xfrm>
            <a:off x="6118545" y="31924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4" name="Google Shape;204;p28"/>
          <p:cNvSpPr txBox="1"/>
          <p:nvPr>
            <p:ph idx="14" type="subTitle"/>
          </p:nvPr>
        </p:nvSpPr>
        <p:spPr>
          <a:xfrm>
            <a:off x="6118545" y="37789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28"/>
          <p:cNvSpPr txBox="1"/>
          <p:nvPr>
            <p:ph idx="15"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gradFill>
          <a:gsLst>
            <a:gs pos="0">
              <a:schemeClr val="accent1"/>
            </a:gs>
            <a:gs pos="79000">
              <a:schemeClr val="lt1"/>
            </a:gs>
            <a:gs pos="100000">
              <a:schemeClr val="accent6"/>
            </a:gs>
          </a:gsLst>
          <a:lin ang="8099331" scaled="0"/>
        </a:gradFill>
      </p:bgPr>
    </p:bg>
    <p:spTree>
      <p:nvGrpSpPr>
        <p:cNvPr id="206" name="Shape 206"/>
        <p:cNvGrpSpPr/>
        <p:nvPr/>
      </p:nvGrpSpPr>
      <p:grpSpPr>
        <a:xfrm>
          <a:off x="0" y="0"/>
          <a:ext cx="0" cy="0"/>
          <a:chOff x="0" y="0"/>
          <a:chExt cx="0" cy="0"/>
        </a:xfrm>
      </p:grpSpPr>
      <p:sp>
        <p:nvSpPr>
          <p:cNvPr id="207" name="Google Shape;207;p29"/>
          <p:cNvSpPr txBox="1"/>
          <p:nvPr>
            <p:ph hasCustomPrompt="1" type="title"/>
          </p:nvPr>
        </p:nvSpPr>
        <p:spPr>
          <a:xfrm>
            <a:off x="738075" y="540000"/>
            <a:ext cx="4790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2"/>
                </a:solidFill>
                <a:latin typeface="Days One"/>
                <a:ea typeface="Days One"/>
                <a:cs typeface="Days One"/>
                <a:sym typeface="Days 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8" name="Google Shape;208;p29"/>
          <p:cNvSpPr txBox="1"/>
          <p:nvPr>
            <p:ph idx="1" type="subTitle"/>
          </p:nvPr>
        </p:nvSpPr>
        <p:spPr>
          <a:xfrm>
            <a:off x="738075" y="1322225"/>
            <a:ext cx="4790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9"/>
          <p:cNvSpPr txBox="1"/>
          <p:nvPr>
            <p:ph hasCustomPrompt="1" idx="2" type="title"/>
          </p:nvPr>
        </p:nvSpPr>
        <p:spPr>
          <a:xfrm>
            <a:off x="2176950" y="1996150"/>
            <a:ext cx="4790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2"/>
                </a:solidFill>
                <a:latin typeface="Days One"/>
                <a:ea typeface="Days One"/>
                <a:cs typeface="Days One"/>
                <a:sym typeface="Days 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0" name="Google Shape;210;p29"/>
          <p:cNvSpPr txBox="1"/>
          <p:nvPr>
            <p:ph idx="3" type="subTitle"/>
          </p:nvPr>
        </p:nvSpPr>
        <p:spPr>
          <a:xfrm>
            <a:off x="2176950" y="2778375"/>
            <a:ext cx="4790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9"/>
          <p:cNvSpPr txBox="1"/>
          <p:nvPr>
            <p:ph hasCustomPrompt="1" idx="4" type="title"/>
          </p:nvPr>
        </p:nvSpPr>
        <p:spPr>
          <a:xfrm>
            <a:off x="3618063" y="3452300"/>
            <a:ext cx="4790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2"/>
                </a:solidFill>
                <a:latin typeface="Days One"/>
                <a:ea typeface="Days One"/>
                <a:cs typeface="Days One"/>
                <a:sym typeface="Days 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2" name="Google Shape;212;p29"/>
          <p:cNvSpPr txBox="1"/>
          <p:nvPr>
            <p:ph idx="5" type="subTitle"/>
          </p:nvPr>
        </p:nvSpPr>
        <p:spPr>
          <a:xfrm>
            <a:off x="3618063" y="4234525"/>
            <a:ext cx="4790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9"/>
          <p:cNvSpPr/>
          <p:nvPr/>
        </p:nvSpPr>
        <p:spPr>
          <a:xfrm>
            <a:off x="-1155600" y="3452300"/>
            <a:ext cx="2887476" cy="289897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7326600" y="-1043500"/>
            <a:ext cx="2887476" cy="289897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gradFill>
          <a:gsLst>
            <a:gs pos="0">
              <a:schemeClr val="accent1"/>
            </a:gs>
            <a:gs pos="79000">
              <a:schemeClr val="lt1"/>
            </a:gs>
            <a:gs pos="100000">
              <a:schemeClr val="accent6"/>
            </a:gs>
          </a:gsLst>
          <a:lin ang="2700006" scaled="0"/>
        </a:gradFill>
      </p:bgPr>
    </p:bg>
    <p:spTree>
      <p:nvGrpSpPr>
        <p:cNvPr id="215" name="Shape 215"/>
        <p:cNvGrpSpPr/>
        <p:nvPr/>
      </p:nvGrpSpPr>
      <p:grpSpPr>
        <a:xfrm>
          <a:off x="0" y="0"/>
          <a:ext cx="0" cy="0"/>
          <a:chOff x="0" y="0"/>
          <a:chExt cx="0" cy="0"/>
        </a:xfrm>
      </p:grpSpPr>
      <p:sp>
        <p:nvSpPr>
          <p:cNvPr id="216" name="Google Shape;216;p30"/>
          <p:cNvSpPr txBox="1"/>
          <p:nvPr>
            <p:ph type="title"/>
          </p:nvPr>
        </p:nvSpPr>
        <p:spPr>
          <a:xfrm>
            <a:off x="3396700" y="3087675"/>
            <a:ext cx="2384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217" name="Google Shape;217;p30"/>
          <p:cNvSpPr txBox="1"/>
          <p:nvPr>
            <p:ph idx="2" type="title"/>
          </p:nvPr>
        </p:nvSpPr>
        <p:spPr>
          <a:xfrm>
            <a:off x="902613" y="3087675"/>
            <a:ext cx="2384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218" name="Google Shape;218;p30"/>
          <p:cNvSpPr txBox="1"/>
          <p:nvPr>
            <p:ph idx="3" type="title"/>
          </p:nvPr>
        </p:nvSpPr>
        <p:spPr>
          <a:xfrm>
            <a:off x="5890798" y="3087675"/>
            <a:ext cx="2384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219" name="Google Shape;219;p30"/>
          <p:cNvSpPr txBox="1"/>
          <p:nvPr>
            <p:ph idx="1" type="subTitle"/>
          </p:nvPr>
        </p:nvSpPr>
        <p:spPr>
          <a:xfrm>
            <a:off x="902613" y="3737808"/>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0" name="Google Shape;220;p30"/>
          <p:cNvSpPr txBox="1"/>
          <p:nvPr>
            <p:ph idx="4" type="subTitle"/>
          </p:nvPr>
        </p:nvSpPr>
        <p:spPr>
          <a:xfrm>
            <a:off x="3396700" y="3737808"/>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30"/>
          <p:cNvSpPr txBox="1"/>
          <p:nvPr>
            <p:ph idx="5" type="subTitle"/>
          </p:nvPr>
        </p:nvSpPr>
        <p:spPr>
          <a:xfrm>
            <a:off x="5890798" y="3737808"/>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30"/>
          <p:cNvSpPr txBox="1"/>
          <p:nvPr>
            <p:ph hasCustomPrompt="1" idx="6" type="title"/>
          </p:nvPr>
        </p:nvSpPr>
        <p:spPr>
          <a:xfrm>
            <a:off x="1485363" y="1323125"/>
            <a:ext cx="12186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3" name="Google Shape;223;p30"/>
          <p:cNvSpPr txBox="1"/>
          <p:nvPr>
            <p:ph hasCustomPrompt="1" idx="7" type="title"/>
          </p:nvPr>
        </p:nvSpPr>
        <p:spPr>
          <a:xfrm>
            <a:off x="3979450" y="1323125"/>
            <a:ext cx="12186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4" name="Google Shape;224;p30"/>
          <p:cNvSpPr txBox="1"/>
          <p:nvPr>
            <p:ph hasCustomPrompt="1" idx="8" type="title"/>
          </p:nvPr>
        </p:nvSpPr>
        <p:spPr>
          <a:xfrm>
            <a:off x="6473548" y="1323125"/>
            <a:ext cx="12186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5" name="Google Shape;225;p30"/>
          <p:cNvSpPr txBox="1"/>
          <p:nvPr>
            <p:ph idx="9" type="title"/>
          </p:nvPr>
        </p:nvSpPr>
        <p:spPr>
          <a:xfrm>
            <a:off x="687000" y="514350"/>
            <a:ext cx="7771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226" name="Google Shape;226;p30"/>
          <p:cNvSpPr/>
          <p:nvPr/>
        </p:nvSpPr>
        <p:spPr>
          <a:xfrm>
            <a:off x="-831750" y="-803177"/>
            <a:ext cx="1876772" cy="188424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rot="5400000">
            <a:off x="6938425" y="3206185"/>
            <a:ext cx="2125171" cy="2459664"/>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rot="-5971517">
            <a:off x="-891810" y="3970807"/>
            <a:ext cx="2255102" cy="2242303"/>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79000">
              <a:schemeClr val="lt1"/>
            </a:gs>
            <a:gs pos="100000">
              <a:schemeClr val="accent6"/>
            </a:gs>
          </a:gsLst>
          <a:lin ang="13500032" scaled="0"/>
        </a:gradFill>
      </p:bgPr>
    </p:bg>
    <p:spTree>
      <p:nvGrpSpPr>
        <p:cNvPr id="21" name="Shape 21"/>
        <p:cNvGrpSpPr/>
        <p:nvPr/>
      </p:nvGrpSpPr>
      <p:grpSpPr>
        <a:xfrm>
          <a:off x="0" y="0"/>
          <a:ext cx="0" cy="0"/>
          <a:chOff x="0" y="0"/>
          <a:chExt cx="0" cy="0"/>
        </a:xfrm>
      </p:grpSpPr>
      <p:sp>
        <p:nvSpPr>
          <p:cNvPr id="22" name="Google Shape;22;p4"/>
          <p:cNvSpPr/>
          <p:nvPr/>
        </p:nvSpPr>
        <p:spPr>
          <a:xfrm>
            <a:off x="7931250" y="3963375"/>
            <a:ext cx="2222443" cy="2231297"/>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rot="-5400000">
            <a:off x="209843" y="-229299"/>
            <a:ext cx="2666386" cy="3086064"/>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6299994">
            <a:off x="-164356" y="3847089"/>
            <a:ext cx="2214873" cy="2202369"/>
          </a:xfrm>
          <a:custGeom>
            <a:rect b="b" l="l" r="r" t="t"/>
            <a:pathLst>
              <a:path extrusionOk="0" h="40861" w="41093">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076325"/>
            <a:ext cx="7704000" cy="3492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AutoNum type="arabicPeriod"/>
              <a:defRPr sz="1150">
                <a:solidFill>
                  <a:schemeClr val="lt2"/>
                </a:solidFill>
                <a:latin typeface="Lato"/>
                <a:ea typeface="Lato"/>
                <a:cs typeface="Lato"/>
                <a:sym typeface="Lato"/>
              </a:defRPr>
            </a:lvl1pPr>
            <a:lvl2pPr indent="-304800" lvl="1" marL="9144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indent="-304800" lvl="2" marL="13716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indent="-304800" lvl="3" marL="1828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indent="-304800" lvl="4" marL="22860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indent="-304800" lvl="5" marL="27432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indent="-304800" lvl="6" marL="32004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indent="-304800" lvl="7" marL="36576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indent="-304800" lvl="8" marL="411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LANK_1_1_1_1_1_1_3_1">
    <p:bg>
      <p:bgPr>
        <a:gradFill>
          <a:gsLst>
            <a:gs pos="0">
              <a:schemeClr val="accent1"/>
            </a:gs>
            <a:gs pos="79000">
              <a:schemeClr val="lt1"/>
            </a:gs>
            <a:gs pos="100000">
              <a:schemeClr val="accent6"/>
            </a:gs>
          </a:gsLst>
          <a:lin ang="2700006" scaled="0"/>
        </a:gradFill>
      </p:bgPr>
    </p:bg>
    <p:spTree>
      <p:nvGrpSpPr>
        <p:cNvPr id="229" name="Shape 229"/>
        <p:cNvGrpSpPr/>
        <p:nvPr/>
      </p:nvGrpSpPr>
      <p:grpSpPr>
        <a:xfrm>
          <a:off x="0" y="0"/>
          <a:ext cx="0" cy="0"/>
          <a:chOff x="0" y="0"/>
          <a:chExt cx="0" cy="0"/>
        </a:xfrm>
      </p:grpSpPr>
      <p:sp>
        <p:nvSpPr>
          <p:cNvPr id="230" name="Google Shape;230;p31"/>
          <p:cNvSpPr/>
          <p:nvPr/>
        </p:nvSpPr>
        <p:spPr>
          <a:xfrm>
            <a:off x="8413950" y="-593627"/>
            <a:ext cx="1876772" cy="188424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rot="-5400000">
            <a:off x="4225" y="-318065"/>
            <a:ext cx="2125171" cy="2459664"/>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txBox="1"/>
          <p:nvPr>
            <p:ph idx="1" type="subTitle"/>
          </p:nvPr>
        </p:nvSpPr>
        <p:spPr>
          <a:xfrm>
            <a:off x="760625" y="3347475"/>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31"/>
          <p:cNvSpPr txBox="1"/>
          <p:nvPr>
            <p:ph idx="2" type="subTitle"/>
          </p:nvPr>
        </p:nvSpPr>
        <p:spPr>
          <a:xfrm>
            <a:off x="3413513" y="3347475"/>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31"/>
          <p:cNvSpPr txBox="1"/>
          <p:nvPr>
            <p:ph idx="3" type="subTitle"/>
          </p:nvPr>
        </p:nvSpPr>
        <p:spPr>
          <a:xfrm>
            <a:off x="6029988" y="3347475"/>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5" name="Google Shape;235;p31"/>
          <p:cNvSpPr txBox="1"/>
          <p:nvPr>
            <p:ph hasCustomPrompt="1" type="title"/>
          </p:nvPr>
        </p:nvSpPr>
        <p:spPr>
          <a:xfrm>
            <a:off x="760475" y="1399325"/>
            <a:ext cx="2384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4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6" name="Google Shape;236;p31"/>
          <p:cNvSpPr txBox="1"/>
          <p:nvPr>
            <p:ph hasCustomPrompt="1" idx="4" type="title"/>
          </p:nvPr>
        </p:nvSpPr>
        <p:spPr>
          <a:xfrm>
            <a:off x="3413375" y="1399325"/>
            <a:ext cx="2384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4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7" name="Google Shape;237;p31"/>
          <p:cNvSpPr txBox="1"/>
          <p:nvPr>
            <p:ph hasCustomPrompt="1" idx="5" type="title"/>
          </p:nvPr>
        </p:nvSpPr>
        <p:spPr>
          <a:xfrm>
            <a:off x="6029850" y="1399325"/>
            <a:ext cx="2384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4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8" name="Google Shape;238;p31"/>
          <p:cNvSpPr/>
          <p:nvPr/>
        </p:nvSpPr>
        <p:spPr>
          <a:xfrm>
            <a:off x="-1116150" y="3666373"/>
            <a:ext cx="1876772" cy="188424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gradFill>
          <a:gsLst>
            <a:gs pos="0">
              <a:schemeClr val="accent1"/>
            </a:gs>
            <a:gs pos="79000">
              <a:schemeClr val="lt1"/>
            </a:gs>
            <a:gs pos="100000">
              <a:schemeClr val="accent6"/>
            </a:gs>
          </a:gsLst>
          <a:lin ang="2700006" scaled="0"/>
        </a:gradFill>
      </p:bgPr>
    </p:bg>
    <p:spTree>
      <p:nvGrpSpPr>
        <p:cNvPr id="239" name="Shape 239"/>
        <p:cNvGrpSpPr/>
        <p:nvPr/>
      </p:nvGrpSpPr>
      <p:grpSpPr>
        <a:xfrm>
          <a:off x="0" y="0"/>
          <a:ext cx="0" cy="0"/>
          <a:chOff x="0" y="0"/>
          <a:chExt cx="0" cy="0"/>
        </a:xfrm>
      </p:grpSpPr>
      <p:sp>
        <p:nvSpPr>
          <p:cNvPr id="240" name="Google Shape;240;p32"/>
          <p:cNvSpPr txBox="1"/>
          <p:nvPr>
            <p:ph type="ctrTitle"/>
          </p:nvPr>
        </p:nvSpPr>
        <p:spPr>
          <a:xfrm>
            <a:off x="2175650" y="517425"/>
            <a:ext cx="48075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solidFill>
                  <a:schemeClr val="lt2"/>
                </a:solidFill>
                <a:latin typeface="Days One"/>
                <a:ea typeface="Days One"/>
                <a:cs typeface="Days One"/>
                <a:sym typeface="Days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1" name="Google Shape;241;p32"/>
          <p:cNvSpPr txBox="1"/>
          <p:nvPr>
            <p:ph idx="1" type="subTitle"/>
          </p:nvPr>
        </p:nvSpPr>
        <p:spPr>
          <a:xfrm>
            <a:off x="2425075" y="1628450"/>
            <a:ext cx="4293900" cy="132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atin typeface="Lato"/>
                <a:ea typeface="Lato"/>
                <a:cs typeface="Lato"/>
                <a:sym typeface="Lat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42" name="Google Shape;242;p32"/>
          <p:cNvSpPr txBox="1"/>
          <p:nvPr/>
        </p:nvSpPr>
        <p:spPr>
          <a:xfrm>
            <a:off x="2774700" y="4017675"/>
            <a:ext cx="3594600" cy="56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100">
                <a:solidFill>
                  <a:schemeClr val="lt2"/>
                </a:solidFill>
                <a:latin typeface="Lato"/>
                <a:ea typeface="Lato"/>
                <a:cs typeface="Lato"/>
                <a:sym typeface="Lato"/>
              </a:rPr>
              <a:t>CREDITS: This presentation template was created by </a:t>
            </a:r>
            <a:r>
              <a:rPr b="1" lang="en" sz="1100">
                <a:solidFill>
                  <a:schemeClr val="lt2"/>
                </a:solidFill>
                <a:uFill>
                  <a:noFill/>
                </a:uFill>
                <a:latin typeface="Lato"/>
                <a:ea typeface="Lato"/>
                <a:cs typeface="Lato"/>
                <a:sym typeface="Lato"/>
                <a:hlinkClick r:id="rId2">
                  <a:extLst>
                    <a:ext uri="{A12FA001-AC4F-418D-AE19-62706E023703}">
                      <ahyp:hlinkClr val="tx"/>
                    </a:ext>
                  </a:extLst>
                </a:hlinkClick>
              </a:rPr>
              <a:t>Slidesgo</a:t>
            </a:r>
            <a:r>
              <a:rPr lang="en" sz="1100">
                <a:solidFill>
                  <a:schemeClr val="lt2"/>
                </a:solidFill>
                <a:latin typeface="Lato"/>
                <a:ea typeface="Lato"/>
                <a:cs typeface="Lato"/>
                <a:sym typeface="Lato"/>
              </a:rPr>
              <a:t>, including icons by </a:t>
            </a:r>
            <a:r>
              <a:rPr b="1" lang="en" sz="1100">
                <a:solidFill>
                  <a:schemeClr val="lt2"/>
                </a:solidFill>
                <a:uFill>
                  <a:noFill/>
                </a:uFill>
                <a:latin typeface="Lato"/>
                <a:ea typeface="Lato"/>
                <a:cs typeface="Lato"/>
                <a:sym typeface="Lato"/>
                <a:hlinkClick r:id="rId3">
                  <a:extLst>
                    <a:ext uri="{A12FA001-AC4F-418D-AE19-62706E023703}">
                      <ahyp:hlinkClr val="tx"/>
                    </a:ext>
                  </a:extLst>
                </a:hlinkClick>
              </a:rPr>
              <a:t>Flaticon</a:t>
            </a:r>
            <a:r>
              <a:rPr lang="en" sz="1100">
                <a:solidFill>
                  <a:schemeClr val="lt2"/>
                </a:solidFill>
                <a:latin typeface="Lato"/>
                <a:ea typeface="Lato"/>
                <a:cs typeface="Lato"/>
                <a:sym typeface="Lato"/>
              </a:rPr>
              <a:t>, infographics &amp; images by </a:t>
            </a:r>
            <a:r>
              <a:rPr b="1" lang="en" sz="1100">
                <a:solidFill>
                  <a:schemeClr val="lt2"/>
                </a:solidFill>
                <a:uFill>
                  <a:noFill/>
                </a:uFill>
                <a:latin typeface="Lato"/>
                <a:ea typeface="Lato"/>
                <a:cs typeface="Lato"/>
                <a:sym typeface="Lato"/>
                <a:hlinkClick r:id="rId4">
                  <a:extLst>
                    <a:ext uri="{A12FA001-AC4F-418D-AE19-62706E023703}">
                      <ahyp:hlinkClr val="tx"/>
                    </a:ext>
                  </a:extLst>
                </a:hlinkClick>
              </a:rPr>
              <a:t>Freepik</a:t>
            </a:r>
            <a:r>
              <a:rPr b="1" lang="en" sz="1100">
                <a:solidFill>
                  <a:schemeClr val="lt2"/>
                </a:solidFill>
                <a:latin typeface="Lato"/>
                <a:ea typeface="Lato"/>
                <a:cs typeface="Lato"/>
                <a:sym typeface="Lato"/>
              </a:rPr>
              <a:t> </a:t>
            </a:r>
            <a:endParaRPr b="1" sz="1100">
              <a:solidFill>
                <a:schemeClr val="lt2"/>
              </a:solidFill>
              <a:latin typeface="Lato"/>
              <a:ea typeface="Lato"/>
              <a:cs typeface="Lato"/>
              <a:sym typeface="Lato"/>
            </a:endParaRPr>
          </a:p>
        </p:txBody>
      </p:sp>
      <p:sp>
        <p:nvSpPr>
          <p:cNvPr id="243" name="Google Shape;243;p32"/>
          <p:cNvSpPr/>
          <p:nvPr/>
        </p:nvSpPr>
        <p:spPr>
          <a:xfrm>
            <a:off x="-1727100" y="101677"/>
            <a:ext cx="2883159" cy="2894645"/>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7988000" y="1906027"/>
            <a:ext cx="2883159" cy="2894645"/>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gradFill>
          <a:gsLst>
            <a:gs pos="0">
              <a:schemeClr val="accent1"/>
            </a:gs>
            <a:gs pos="79000">
              <a:schemeClr val="lt1"/>
            </a:gs>
            <a:gs pos="100000">
              <a:schemeClr val="accent6"/>
            </a:gs>
          </a:gsLst>
          <a:lin ang="18900732" scaled="0"/>
        </a:gradFill>
      </p:bgPr>
    </p:bg>
    <p:spTree>
      <p:nvGrpSpPr>
        <p:cNvPr id="245" name="Shape 245"/>
        <p:cNvGrpSpPr/>
        <p:nvPr/>
      </p:nvGrpSpPr>
      <p:grpSpPr>
        <a:xfrm>
          <a:off x="0" y="0"/>
          <a:ext cx="0" cy="0"/>
          <a:chOff x="0" y="0"/>
          <a:chExt cx="0" cy="0"/>
        </a:xfrm>
      </p:grpSpPr>
      <p:sp>
        <p:nvSpPr>
          <p:cNvPr id="246" name="Google Shape;246;p33"/>
          <p:cNvSpPr/>
          <p:nvPr/>
        </p:nvSpPr>
        <p:spPr>
          <a:xfrm>
            <a:off x="7848600" y="3990497"/>
            <a:ext cx="2514551" cy="2524568"/>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
          <p:cNvSpPr/>
          <p:nvPr/>
        </p:nvSpPr>
        <p:spPr>
          <a:xfrm rot="-5232539">
            <a:off x="6273534" y="-444366"/>
            <a:ext cx="2803890" cy="327535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
          <p:cNvSpPr/>
          <p:nvPr/>
        </p:nvSpPr>
        <p:spPr>
          <a:xfrm rot="8629168">
            <a:off x="-1559635" y="120431"/>
            <a:ext cx="4033685" cy="471214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gradFill>
          <a:gsLst>
            <a:gs pos="0">
              <a:schemeClr val="accent1"/>
            </a:gs>
            <a:gs pos="79000">
              <a:schemeClr val="lt1"/>
            </a:gs>
            <a:gs pos="100000">
              <a:schemeClr val="accent6"/>
            </a:gs>
          </a:gsLst>
          <a:lin ang="18900732" scaled="0"/>
        </a:gradFill>
      </p:bgPr>
    </p:bg>
    <p:spTree>
      <p:nvGrpSpPr>
        <p:cNvPr id="249" name="Shape 249"/>
        <p:cNvGrpSpPr/>
        <p:nvPr/>
      </p:nvGrpSpPr>
      <p:grpSpPr>
        <a:xfrm>
          <a:off x="0" y="0"/>
          <a:ext cx="0" cy="0"/>
          <a:chOff x="0" y="0"/>
          <a:chExt cx="0" cy="0"/>
        </a:xfrm>
      </p:grpSpPr>
      <p:sp>
        <p:nvSpPr>
          <p:cNvPr id="250" name="Google Shape;250;p34"/>
          <p:cNvSpPr/>
          <p:nvPr/>
        </p:nvSpPr>
        <p:spPr>
          <a:xfrm>
            <a:off x="7493100" y="-11619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
          <p:cNvSpPr/>
          <p:nvPr/>
        </p:nvSpPr>
        <p:spPr>
          <a:xfrm>
            <a:off x="-2665675" y="27899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p:nvPr/>
        </p:nvSpPr>
        <p:spPr>
          <a:xfrm rot="1848319">
            <a:off x="6172266" y="2568611"/>
            <a:ext cx="3492400" cy="4079767"/>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
          <p:cNvSpPr/>
          <p:nvPr/>
        </p:nvSpPr>
        <p:spPr>
          <a:xfrm flipH="1" rot="7003599">
            <a:off x="19183" y="-1603364"/>
            <a:ext cx="3492424" cy="4079671"/>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accent1"/>
            </a:gs>
            <a:gs pos="79000">
              <a:schemeClr val="lt1"/>
            </a:gs>
            <a:gs pos="100000">
              <a:schemeClr val="accent6"/>
            </a:gs>
          </a:gsLst>
          <a:lin ang="18900044" scaled="0"/>
        </a:gradFill>
      </p:bgPr>
    </p:bg>
    <p:spTree>
      <p:nvGrpSpPr>
        <p:cNvPr id="27" name="Shape 27"/>
        <p:cNvGrpSpPr/>
        <p:nvPr/>
      </p:nvGrpSpPr>
      <p:grpSpPr>
        <a:xfrm>
          <a:off x="0" y="0"/>
          <a:ext cx="0" cy="0"/>
          <a:chOff x="0" y="0"/>
          <a:chExt cx="0" cy="0"/>
        </a:xfrm>
      </p:grpSpPr>
      <p:sp>
        <p:nvSpPr>
          <p:cNvPr id="28" name="Google Shape;28;p5"/>
          <p:cNvSpPr/>
          <p:nvPr/>
        </p:nvSpPr>
        <p:spPr>
          <a:xfrm rot="9133652">
            <a:off x="-991215" y="-200730"/>
            <a:ext cx="2950761" cy="344692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7855050" y="3735125"/>
            <a:ext cx="2736768" cy="274767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rot="5590127">
            <a:off x="7435755" y="-1031003"/>
            <a:ext cx="2766701" cy="2750998"/>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idx="1" type="subTitle"/>
          </p:nvPr>
        </p:nvSpPr>
        <p:spPr>
          <a:xfrm>
            <a:off x="1181425" y="2852325"/>
            <a:ext cx="2907600" cy="377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 name="Google Shape;32;p5"/>
          <p:cNvSpPr txBox="1"/>
          <p:nvPr>
            <p:ph idx="2" type="subTitle"/>
          </p:nvPr>
        </p:nvSpPr>
        <p:spPr>
          <a:xfrm>
            <a:off x="4836300" y="2852325"/>
            <a:ext cx="2907600" cy="3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3" name="Google Shape;33;p5"/>
          <p:cNvSpPr txBox="1"/>
          <p:nvPr>
            <p:ph idx="3" type="subTitle"/>
          </p:nvPr>
        </p:nvSpPr>
        <p:spPr>
          <a:xfrm>
            <a:off x="1181425" y="33743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 name="Google Shape;34;p5"/>
          <p:cNvSpPr txBox="1"/>
          <p:nvPr>
            <p:ph idx="4" type="subTitle"/>
          </p:nvPr>
        </p:nvSpPr>
        <p:spPr>
          <a:xfrm>
            <a:off x="4836300" y="33743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 name="Google Shape;35;p5"/>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1"/>
            </a:gs>
            <a:gs pos="79000">
              <a:schemeClr val="lt1"/>
            </a:gs>
            <a:gs pos="100000">
              <a:schemeClr val="accent6"/>
            </a:gs>
          </a:gsLst>
          <a:lin ang="18900044" scaled="0"/>
        </a:gra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200">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6"/>
          <p:cNvSpPr/>
          <p:nvPr/>
        </p:nvSpPr>
        <p:spPr>
          <a:xfrm rot="10800000">
            <a:off x="-386221" y="-511177"/>
            <a:ext cx="2202633" cy="2573002"/>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255100" y="4249475"/>
            <a:ext cx="1841422" cy="1848758"/>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rot="-925259">
            <a:off x="6800108" y="-524600"/>
            <a:ext cx="2784680" cy="3222977"/>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accent1"/>
            </a:gs>
            <a:gs pos="79000">
              <a:schemeClr val="lt1"/>
            </a:gs>
            <a:gs pos="100000">
              <a:schemeClr val="accent6"/>
            </a:gs>
          </a:gsLst>
          <a:lin ang="13500032" scaled="0"/>
        </a:gradFill>
      </p:bgPr>
    </p:bg>
    <p:spTree>
      <p:nvGrpSpPr>
        <p:cNvPr id="4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7797900" y="-906375"/>
            <a:ext cx="2451002" cy="2460766"/>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rot="-2278797">
            <a:off x="-1316671" y="131086"/>
            <a:ext cx="2264352" cy="2251500"/>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7"/>
          <p:cNvSpPr txBox="1"/>
          <p:nvPr>
            <p:ph idx="1" type="body"/>
          </p:nvPr>
        </p:nvSpPr>
        <p:spPr>
          <a:xfrm>
            <a:off x="720000" y="1207475"/>
            <a:ext cx="5475900" cy="2675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indent="-304800" lvl="1" marL="914400" rtl="0">
              <a:lnSpc>
                <a:spcPct val="115000"/>
              </a:lnSpc>
              <a:spcBef>
                <a:spcPts val="1600"/>
              </a:spcBef>
              <a:spcAft>
                <a:spcPts val="0"/>
              </a:spcAft>
              <a:buClr>
                <a:schemeClr val="lt2"/>
              </a:buClr>
              <a:buSzPts val="1200"/>
              <a:buFont typeface="Roboto Condensed Light"/>
              <a:buChar char="○"/>
              <a:defRPr>
                <a:solidFill>
                  <a:schemeClr val="lt2"/>
                </a:solidFill>
              </a:defRPr>
            </a:lvl2pPr>
            <a:lvl3pPr indent="-304800" lvl="2" marL="1371600" rtl="0">
              <a:lnSpc>
                <a:spcPct val="115000"/>
              </a:lnSpc>
              <a:spcBef>
                <a:spcPts val="0"/>
              </a:spcBef>
              <a:spcAft>
                <a:spcPts val="0"/>
              </a:spcAft>
              <a:buClr>
                <a:schemeClr val="lt2"/>
              </a:buClr>
              <a:buSzPts val="1200"/>
              <a:buFont typeface="Roboto Condensed Light"/>
              <a:buChar char="■"/>
              <a:defRPr>
                <a:solidFill>
                  <a:schemeClr val="lt2"/>
                </a:solidFill>
              </a:defRPr>
            </a:lvl3pPr>
            <a:lvl4pPr indent="-304800" lvl="3" marL="1828800" rtl="0">
              <a:lnSpc>
                <a:spcPct val="115000"/>
              </a:lnSpc>
              <a:spcBef>
                <a:spcPts val="0"/>
              </a:spcBef>
              <a:spcAft>
                <a:spcPts val="0"/>
              </a:spcAft>
              <a:buClr>
                <a:schemeClr val="lt2"/>
              </a:buClr>
              <a:buSzPts val="1200"/>
              <a:buFont typeface="Roboto Condensed Light"/>
              <a:buChar char="●"/>
              <a:defRPr>
                <a:solidFill>
                  <a:schemeClr val="lt2"/>
                </a:solidFill>
              </a:defRPr>
            </a:lvl4pPr>
            <a:lvl5pPr indent="-304800" lvl="4" marL="2286000" rtl="0">
              <a:lnSpc>
                <a:spcPct val="115000"/>
              </a:lnSpc>
              <a:spcBef>
                <a:spcPts val="0"/>
              </a:spcBef>
              <a:spcAft>
                <a:spcPts val="0"/>
              </a:spcAft>
              <a:buClr>
                <a:schemeClr val="lt2"/>
              </a:buClr>
              <a:buSzPts val="1200"/>
              <a:buFont typeface="Roboto Condensed Light"/>
              <a:buChar char="○"/>
              <a:defRPr>
                <a:solidFill>
                  <a:schemeClr val="lt2"/>
                </a:solidFill>
              </a:defRPr>
            </a:lvl5pPr>
            <a:lvl6pPr indent="-304800" lvl="5" marL="2743200" rtl="0">
              <a:lnSpc>
                <a:spcPct val="115000"/>
              </a:lnSpc>
              <a:spcBef>
                <a:spcPts val="0"/>
              </a:spcBef>
              <a:spcAft>
                <a:spcPts val="0"/>
              </a:spcAft>
              <a:buClr>
                <a:schemeClr val="lt2"/>
              </a:buClr>
              <a:buSzPts val="1200"/>
              <a:buFont typeface="Roboto Condensed Light"/>
              <a:buChar char="■"/>
              <a:defRPr>
                <a:solidFill>
                  <a:schemeClr val="lt2"/>
                </a:solidFill>
              </a:defRPr>
            </a:lvl6pPr>
            <a:lvl7pPr indent="-304800" lvl="6" marL="3200400" rtl="0">
              <a:lnSpc>
                <a:spcPct val="115000"/>
              </a:lnSpc>
              <a:spcBef>
                <a:spcPts val="0"/>
              </a:spcBef>
              <a:spcAft>
                <a:spcPts val="0"/>
              </a:spcAft>
              <a:buClr>
                <a:schemeClr val="lt2"/>
              </a:buClr>
              <a:buSzPts val="1200"/>
              <a:buFont typeface="Roboto Condensed Light"/>
              <a:buChar char="●"/>
              <a:defRPr>
                <a:solidFill>
                  <a:schemeClr val="lt2"/>
                </a:solidFill>
              </a:defRPr>
            </a:lvl7pPr>
            <a:lvl8pPr indent="-304800" lvl="7" marL="3657600" rtl="0">
              <a:lnSpc>
                <a:spcPct val="115000"/>
              </a:lnSpc>
              <a:spcBef>
                <a:spcPts val="0"/>
              </a:spcBef>
              <a:spcAft>
                <a:spcPts val="0"/>
              </a:spcAft>
              <a:buClr>
                <a:schemeClr val="lt2"/>
              </a:buClr>
              <a:buSzPts val="1200"/>
              <a:buFont typeface="Roboto Condensed Light"/>
              <a:buChar char="○"/>
              <a:defRPr>
                <a:solidFill>
                  <a:schemeClr val="lt2"/>
                </a:solidFill>
              </a:defRPr>
            </a:lvl8pPr>
            <a:lvl9pPr indent="-304800" lvl="8" marL="4114800" rtl="0">
              <a:lnSpc>
                <a:spcPct val="115000"/>
              </a:lnSpc>
              <a:spcBef>
                <a:spcPts val="0"/>
              </a:spcBef>
              <a:spcAft>
                <a:spcPts val="0"/>
              </a:spcAft>
              <a:buClr>
                <a:schemeClr val="lt2"/>
              </a:buClr>
              <a:buSzPts val="1200"/>
              <a:buFont typeface="Roboto Condensed Light"/>
              <a:buChar char="■"/>
              <a:defRPr>
                <a:solidFill>
                  <a:schemeClr val="l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1"/>
            </a:gs>
            <a:gs pos="79000">
              <a:schemeClr val="lt1"/>
            </a:gs>
            <a:gs pos="100000">
              <a:schemeClr val="accent6"/>
            </a:gs>
          </a:gsLst>
          <a:lin ang="18900044" scaled="0"/>
        </a:gradFill>
      </p:bgPr>
    </p:bg>
    <p:spTree>
      <p:nvGrpSpPr>
        <p:cNvPr id="47" name="Shape 47"/>
        <p:cNvGrpSpPr/>
        <p:nvPr/>
      </p:nvGrpSpPr>
      <p:grpSpPr>
        <a:xfrm>
          <a:off x="0" y="0"/>
          <a:ext cx="0" cy="0"/>
          <a:chOff x="0" y="0"/>
          <a:chExt cx="0" cy="0"/>
        </a:xfrm>
      </p:grpSpPr>
      <p:sp>
        <p:nvSpPr>
          <p:cNvPr id="48" name="Google Shape;48;p8"/>
          <p:cNvSpPr/>
          <p:nvPr/>
        </p:nvSpPr>
        <p:spPr>
          <a:xfrm flipH="1" rot="10800000">
            <a:off x="7131150" y="30185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flipH="1" rot="10800000">
            <a:off x="-2132275" y="-226612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flipH="1" rot="9099793">
            <a:off x="6864111" y="-963286"/>
            <a:ext cx="2803921" cy="327539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flipH="1" rot="-1345006">
            <a:off x="-933337" y="2256518"/>
            <a:ext cx="3492326" cy="407968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type="title"/>
          </p:nvPr>
        </p:nvSpPr>
        <p:spPr>
          <a:xfrm>
            <a:off x="1324050" y="1307100"/>
            <a:ext cx="64959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8000">
                <a:solidFill>
                  <a:schemeClr val="lt2"/>
                </a:solidFill>
                <a:latin typeface="Days One"/>
                <a:ea typeface="Days One"/>
                <a:cs typeface="Days One"/>
                <a:sym typeface="Days One"/>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accent1"/>
            </a:gs>
            <a:gs pos="79000">
              <a:schemeClr val="lt1"/>
            </a:gs>
            <a:gs pos="100000">
              <a:schemeClr val="accent6"/>
            </a:gs>
          </a:gsLst>
          <a:lin ang="13500032" scaled="0"/>
        </a:gradFill>
      </p:bgPr>
    </p:bg>
    <p:spTree>
      <p:nvGrpSpPr>
        <p:cNvPr id="53"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a:off x="7569300" y="3791000"/>
            <a:ext cx="2451002" cy="2460766"/>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rot="1039056">
            <a:off x="-254188" y="-742591"/>
            <a:ext cx="1938577" cy="1927574"/>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txBox="1"/>
          <p:nvPr>
            <p:ph type="title"/>
          </p:nvPr>
        </p:nvSpPr>
        <p:spPr>
          <a:xfrm>
            <a:off x="715100" y="2618675"/>
            <a:ext cx="4919400" cy="477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8" name="Google Shape;58;p9"/>
          <p:cNvSpPr txBox="1"/>
          <p:nvPr>
            <p:ph idx="1" type="subTitle"/>
          </p:nvPr>
        </p:nvSpPr>
        <p:spPr>
          <a:xfrm>
            <a:off x="715100" y="3465400"/>
            <a:ext cx="4966200" cy="114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1"/>
            </a:gs>
            <a:gs pos="79000">
              <a:schemeClr val="lt1"/>
            </a:gs>
            <a:gs pos="100000">
              <a:schemeClr val="accent6"/>
            </a:gs>
          </a:gsLst>
          <a:lin ang="18900732" scaled="0"/>
        </a:gradFill>
      </p:bgPr>
    </p:bg>
    <p:spTree>
      <p:nvGrpSpPr>
        <p:cNvPr id="59" name="Shape 59"/>
        <p:cNvGrpSpPr/>
        <p:nvPr/>
      </p:nvGrpSpPr>
      <p:grpSpPr>
        <a:xfrm>
          <a:off x="0" y="0"/>
          <a:ext cx="0" cy="0"/>
          <a:chOff x="0" y="0"/>
          <a:chExt cx="0" cy="0"/>
        </a:xfrm>
      </p:grpSpPr>
      <p:sp>
        <p:nvSpPr>
          <p:cNvPr id="60" name="Google Shape;60;p10"/>
          <p:cNvSpPr txBox="1"/>
          <p:nvPr>
            <p:ph type="title"/>
          </p:nvPr>
        </p:nvSpPr>
        <p:spPr>
          <a:xfrm>
            <a:off x="720000" y="574025"/>
            <a:ext cx="7704000" cy="892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1" name="Google Shape;61;p10"/>
          <p:cNvSpPr/>
          <p:nvPr/>
        </p:nvSpPr>
        <p:spPr>
          <a:xfrm flipH="1" rot="10800000">
            <a:off x="6959475" y="3713250"/>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50000">
              <a:schemeClr val="lt1"/>
            </a:gs>
            <a:gs pos="100000">
              <a:schemeClr val="dk2"/>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indent="-317500" lvl="1" marL="9144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indent="-317500" lvl="2" marL="13716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indent="-317500" lvl="3" marL="18288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indent="-317500" lvl="4" marL="22860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indent="-317500" lvl="5" marL="27432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indent="-317500" lvl="6" marL="32004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indent="-317500" lvl="7" marL="36576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indent="-317500" lvl="8" marL="41148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mc:AlternateContent>
    <mc:Choice Requires="p14">
      <p:transition p14:dur="40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720000" y="210900"/>
            <a:ext cx="7704000" cy="3632100"/>
          </a:xfrm>
          <a:prstGeom prst="rect">
            <a:avLst/>
          </a:prstGeom>
        </p:spPr>
        <p:txBody>
          <a:bodyPr anchorCtr="0" anchor="ctr" bIns="91425" lIns="91425" spcFirstLastPara="1" rIns="91425" wrap="square" tIns="91425">
            <a:noAutofit/>
          </a:bodyPr>
          <a:lstStyle/>
          <a:p>
            <a:pPr indent="457200" lvl="0" marL="1371600" rtl="0" algn="l">
              <a:lnSpc>
                <a:spcPct val="75000"/>
              </a:lnSpc>
              <a:spcBef>
                <a:spcPts val="0"/>
              </a:spcBef>
              <a:spcAft>
                <a:spcPts val="0"/>
              </a:spcAft>
              <a:buNone/>
            </a:pPr>
            <a:r>
              <a:t/>
            </a:r>
            <a:endParaRPr sz="5000"/>
          </a:p>
          <a:p>
            <a:pPr indent="457200" lvl="0" marL="1371600" rtl="0" algn="l">
              <a:lnSpc>
                <a:spcPct val="75000"/>
              </a:lnSpc>
              <a:spcBef>
                <a:spcPts val="0"/>
              </a:spcBef>
              <a:spcAft>
                <a:spcPts val="0"/>
              </a:spcAft>
              <a:buNone/>
            </a:pPr>
            <a:r>
              <a:rPr lang="en" sz="5000"/>
              <a:t> </a:t>
            </a:r>
            <a:endParaRPr sz="5000"/>
          </a:p>
          <a:p>
            <a:pPr indent="457200" lvl="0" marL="1371600" rtl="0" algn="l">
              <a:lnSpc>
                <a:spcPct val="75000"/>
              </a:lnSpc>
              <a:spcBef>
                <a:spcPts val="0"/>
              </a:spcBef>
              <a:spcAft>
                <a:spcPts val="0"/>
              </a:spcAft>
              <a:buNone/>
            </a:pPr>
            <a:r>
              <a:rPr lang="en" sz="5000"/>
              <a:t>Internship</a:t>
            </a:r>
            <a:endParaRPr sz="5000"/>
          </a:p>
          <a:p>
            <a:pPr indent="457200" lvl="0" marL="1371600" rtl="0" algn="l">
              <a:lnSpc>
                <a:spcPct val="75000"/>
              </a:lnSpc>
              <a:spcBef>
                <a:spcPts val="0"/>
              </a:spcBef>
              <a:spcAft>
                <a:spcPts val="0"/>
              </a:spcAft>
              <a:buNone/>
            </a:pPr>
            <a:r>
              <a:t/>
            </a:r>
            <a:endParaRPr sz="5000"/>
          </a:p>
          <a:p>
            <a:pPr indent="0" lvl="0" marL="0" rtl="0" algn="ctr">
              <a:lnSpc>
                <a:spcPct val="115000"/>
              </a:lnSpc>
              <a:spcBef>
                <a:spcPts val="0"/>
              </a:spcBef>
              <a:spcAft>
                <a:spcPts val="0"/>
              </a:spcAft>
              <a:buNone/>
            </a:pPr>
            <a:r>
              <a:rPr lang="en" sz="4000"/>
              <a:t>IoT Bootcamp</a:t>
            </a:r>
            <a:endParaRPr sz="4000"/>
          </a:p>
          <a:p>
            <a:pPr indent="0" lvl="0" marL="0" rtl="0" algn="ctr">
              <a:lnSpc>
                <a:spcPct val="115000"/>
              </a:lnSpc>
              <a:spcBef>
                <a:spcPts val="0"/>
              </a:spcBef>
              <a:spcAft>
                <a:spcPts val="0"/>
              </a:spcAft>
              <a:buNone/>
            </a:pPr>
            <a:r>
              <a:rPr lang="en" sz="3500"/>
              <a:t>c</a:t>
            </a:r>
            <a:r>
              <a:rPr lang="en" sz="3500"/>
              <a:t>onducted by</a:t>
            </a:r>
            <a:endParaRPr sz="3500"/>
          </a:p>
          <a:p>
            <a:pPr indent="0" lvl="0" marL="0" rtl="0" algn="ctr">
              <a:spcBef>
                <a:spcPts val="0"/>
              </a:spcBef>
              <a:spcAft>
                <a:spcPts val="0"/>
              </a:spcAft>
              <a:buNone/>
            </a:pPr>
            <a:r>
              <a:t/>
            </a:r>
            <a:endParaRPr sz="3500"/>
          </a:p>
          <a:p>
            <a:pPr indent="0" lvl="0" marL="0" rtl="0" algn="ctr">
              <a:spcBef>
                <a:spcPts val="0"/>
              </a:spcBef>
              <a:spcAft>
                <a:spcPts val="0"/>
              </a:spcAft>
              <a:buNone/>
            </a:pPr>
            <a:r>
              <a:rPr lang="en" sz="3000"/>
              <a:t>Tek Certify Training Solutions PVT.LTD</a:t>
            </a:r>
            <a:endParaRPr sz="3000"/>
          </a:p>
          <a:p>
            <a:pPr indent="0" lvl="0" marL="0" rtl="0" algn="ctr">
              <a:spcBef>
                <a:spcPts val="0"/>
              </a:spcBef>
              <a:spcAft>
                <a:spcPts val="0"/>
              </a:spcAft>
              <a:buNone/>
            </a:pPr>
            <a:r>
              <a:t/>
            </a:r>
            <a:endParaRPr sz="3000"/>
          </a:p>
        </p:txBody>
      </p:sp>
      <p:sp>
        <p:nvSpPr>
          <p:cNvPr id="259" name="Google Shape;259;p35"/>
          <p:cNvSpPr txBox="1"/>
          <p:nvPr/>
        </p:nvSpPr>
        <p:spPr>
          <a:xfrm>
            <a:off x="1277100" y="4288175"/>
            <a:ext cx="691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2"/>
                </a:solidFill>
                <a:latin typeface="Days One"/>
                <a:ea typeface="Days One"/>
                <a:cs typeface="Days One"/>
                <a:sym typeface="Days One"/>
              </a:rPr>
              <a:t> 11th September 2022  to 29th October 2022</a:t>
            </a:r>
            <a:endParaRPr sz="2100">
              <a:solidFill>
                <a:schemeClr val="lt2"/>
              </a:solidFill>
              <a:latin typeface="Days One"/>
              <a:ea typeface="Days One"/>
              <a:cs typeface="Days One"/>
              <a:sym typeface="Days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4"/>
          <p:cNvSpPr txBox="1"/>
          <p:nvPr>
            <p:ph type="title"/>
          </p:nvPr>
        </p:nvSpPr>
        <p:spPr>
          <a:xfrm flipH="1">
            <a:off x="1133950" y="484575"/>
            <a:ext cx="6434400" cy="39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Data from sensor through Database</a:t>
            </a:r>
            <a:endParaRPr sz="5300"/>
          </a:p>
        </p:txBody>
      </p:sp>
      <p:grpSp>
        <p:nvGrpSpPr>
          <p:cNvPr id="569" name="Google Shape;569;p44"/>
          <p:cNvGrpSpPr/>
          <p:nvPr/>
        </p:nvGrpSpPr>
        <p:grpSpPr>
          <a:xfrm flipH="1">
            <a:off x="724840" y="274225"/>
            <a:ext cx="1521661" cy="1635628"/>
            <a:chOff x="6990438" y="274225"/>
            <a:chExt cx="1521661" cy="1635628"/>
          </a:xfrm>
        </p:grpSpPr>
        <p:sp>
          <p:nvSpPr>
            <p:cNvPr id="570" name="Google Shape;570;p44"/>
            <p:cNvSpPr/>
            <p:nvPr/>
          </p:nvSpPr>
          <p:spPr>
            <a:xfrm rot="-6300046">
              <a:off x="7560005" y="54049"/>
              <a:ext cx="179092" cy="1316743"/>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4"/>
            <p:cNvSpPr/>
            <p:nvPr/>
          </p:nvSpPr>
          <p:spPr>
            <a:xfrm rot="-6300046">
              <a:off x="7627817" y="241842"/>
              <a:ext cx="179092" cy="1447309"/>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4"/>
            <p:cNvSpPr/>
            <p:nvPr/>
          </p:nvSpPr>
          <p:spPr>
            <a:xfrm rot="-6300046">
              <a:off x="7504357" y="15389"/>
              <a:ext cx="159804" cy="906717"/>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4"/>
            <p:cNvSpPr/>
            <p:nvPr/>
          </p:nvSpPr>
          <p:spPr>
            <a:xfrm rot="-6300046">
              <a:off x="7838487" y="1262055"/>
              <a:ext cx="159629" cy="906717"/>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4"/>
            <p:cNvSpPr/>
            <p:nvPr/>
          </p:nvSpPr>
          <p:spPr>
            <a:xfrm rot="-6300046">
              <a:off x="7695671" y="494863"/>
              <a:ext cx="179092" cy="1447397"/>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
            <p:cNvSpPr/>
            <p:nvPr/>
          </p:nvSpPr>
          <p:spPr>
            <a:xfrm rot="-6300046">
              <a:off x="7763440" y="813278"/>
              <a:ext cx="179092" cy="1316743"/>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44"/>
          <p:cNvSpPr/>
          <p:nvPr/>
        </p:nvSpPr>
        <p:spPr>
          <a:xfrm flipH="1">
            <a:off x="5422467" y="887238"/>
            <a:ext cx="218018" cy="218018"/>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4"/>
          <p:cNvSpPr/>
          <p:nvPr/>
        </p:nvSpPr>
        <p:spPr>
          <a:xfrm flipH="1">
            <a:off x="5789225" y="762854"/>
            <a:ext cx="124383" cy="124383"/>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44"/>
          <p:cNvGrpSpPr/>
          <p:nvPr/>
        </p:nvGrpSpPr>
        <p:grpSpPr>
          <a:xfrm flipH="1">
            <a:off x="724849" y="3882964"/>
            <a:ext cx="166385" cy="701016"/>
            <a:chOff x="8668080" y="2328029"/>
            <a:chExt cx="127488" cy="537136"/>
          </a:xfrm>
        </p:grpSpPr>
        <p:sp>
          <p:nvSpPr>
            <p:cNvPr id="579" name="Google Shape;579;p44"/>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4"/>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4"/>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4"/>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4"/>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4"/>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4"/>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4"/>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4"/>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4"/>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4"/>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44"/>
          <p:cNvGrpSpPr/>
          <p:nvPr/>
        </p:nvGrpSpPr>
        <p:grpSpPr>
          <a:xfrm flipH="1" rot="-5400000">
            <a:off x="8078399" y="184489"/>
            <a:ext cx="166385" cy="701016"/>
            <a:chOff x="8668080" y="2328029"/>
            <a:chExt cx="127488" cy="537136"/>
          </a:xfrm>
        </p:grpSpPr>
        <p:sp>
          <p:nvSpPr>
            <p:cNvPr id="592" name="Google Shape;592;p44"/>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4"/>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4"/>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4"/>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4"/>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4"/>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4"/>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44"/>
          <p:cNvGrpSpPr/>
          <p:nvPr/>
        </p:nvGrpSpPr>
        <p:grpSpPr>
          <a:xfrm flipH="1">
            <a:off x="2953163" y="4170971"/>
            <a:ext cx="274389" cy="287882"/>
            <a:chOff x="6009387" y="4170971"/>
            <a:chExt cx="274389" cy="287882"/>
          </a:xfrm>
        </p:grpSpPr>
        <p:sp>
          <p:nvSpPr>
            <p:cNvPr id="605" name="Google Shape;605;p44"/>
            <p:cNvSpPr/>
            <p:nvPr/>
          </p:nvSpPr>
          <p:spPr>
            <a:xfrm>
              <a:off x="6009387" y="4170971"/>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4"/>
            <p:cNvSpPr/>
            <p:nvPr/>
          </p:nvSpPr>
          <p:spPr>
            <a:xfrm>
              <a:off x="6061909" y="4217966"/>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grpSp>
        <p:nvGrpSpPr>
          <p:cNvPr id="611" name="Google Shape;611;p45"/>
          <p:cNvGrpSpPr/>
          <p:nvPr/>
        </p:nvGrpSpPr>
        <p:grpSpPr>
          <a:xfrm rot="1872400">
            <a:off x="558610" y="2332627"/>
            <a:ext cx="1765852" cy="1672273"/>
            <a:chOff x="2956625" y="695323"/>
            <a:chExt cx="1049357" cy="993667"/>
          </a:xfrm>
        </p:grpSpPr>
        <p:sp>
          <p:nvSpPr>
            <p:cNvPr id="612" name="Google Shape;612;p45"/>
            <p:cNvSpPr/>
            <p:nvPr/>
          </p:nvSpPr>
          <p:spPr>
            <a:xfrm>
              <a:off x="2962187" y="1103486"/>
              <a:ext cx="972341" cy="528289"/>
            </a:xfrm>
            <a:custGeom>
              <a:rect b="b" l="l" r="r" t="t"/>
              <a:pathLst>
                <a:path extrusionOk="0" h="14343" w="26399">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5"/>
            <p:cNvSpPr/>
            <p:nvPr/>
          </p:nvSpPr>
          <p:spPr>
            <a:xfrm>
              <a:off x="2975777" y="903677"/>
              <a:ext cx="1030205" cy="472303"/>
            </a:xfrm>
            <a:custGeom>
              <a:rect b="b" l="l" r="r" t="t"/>
              <a:pathLst>
                <a:path extrusionOk="0" h="12823" w="2797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5"/>
            <p:cNvSpPr/>
            <p:nvPr/>
          </p:nvSpPr>
          <p:spPr>
            <a:xfrm>
              <a:off x="3443020" y="695323"/>
              <a:ext cx="369835" cy="993667"/>
            </a:xfrm>
            <a:custGeom>
              <a:rect b="b" l="l" r="r" t="t"/>
              <a:pathLst>
                <a:path extrusionOk="0" h="26978" w="10041">
                  <a:moveTo>
                    <a:pt x="6969" y="1"/>
                  </a:moveTo>
                  <a:lnTo>
                    <a:pt x="0" y="18820"/>
                  </a:lnTo>
                  <a:lnTo>
                    <a:pt x="10040" y="26978"/>
                  </a:lnTo>
                  <a:lnTo>
                    <a:pt x="6969" y="1"/>
                  </a:lnTo>
                  <a:close/>
                </a:path>
              </a:pathLst>
            </a:custGeom>
            <a:solidFill>
              <a:srgbClr val="3018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a:off x="2956625" y="695323"/>
              <a:ext cx="743133" cy="693188"/>
            </a:xfrm>
            <a:custGeom>
              <a:rect b="b" l="l" r="r" t="t"/>
              <a:pathLst>
                <a:path extrusionOk="0" h="18820" w="20176">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a:off x="2956625" y="1370917"/>
              <a:ext cx="856245" cy="318049"/>
            </a:xfrm>
            <a:custGeom>
              <a:rect b="b" l="l" r="r" t="t"/>
              <a:pathLst>
                <a:path extrusionOk="0" h="8635" w="23247">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a:off x="3334994" y="1388485"/>
              <a:ext cx="477865" cy="300480"/>
            </a:xfrm>
            <a:custGeom>
              <a:rect b="b" l="l" r="r" t="t"/>
              <a:pathLst>
                <a:path extrusionOk="0" h="8158" w="12974">
                  <a:moveTo>
                    <a:pt x="2933" y="0"/>
                  </a:moveTo>
                  <a:lnTo>
                    <a:pt x="0" y="8140"/>
                  </a:lnTo>
                  <a:lnTo>
                    <a:pt x="12973" y="8158"/>
                  </a:lnTo>
                  <a:lnTo>
                    <a:pt x="2933"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5"/>
            <p:cNvSpPr/>
            <p:nvPr/>
          </p:nvSpPr>
          <p:spPr>
            <a:xfrm>
              <a:off x="3334994" y="695323"/>
              <a:ext cx="477865" cy="993667"/>
            </a:xfrm>
            <a:custGeom>
              <a:rect b="b" l="l" r="r" t="t"/>
              <a:pathLst>
                <a:path extrusionOk="0" h="26978" w="12974">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5"/>
            <p:cNvSpPr/>
            <p:nvPr/>
          </p:nvSpPr>
          <p:spPr>
            <a:xfrm>
              <a:off x="3069366" y="845704"/>
              <a:ext cx="381474" cy="247662"/>
            </a:xfrm>
            <a:custGeom>
              <a:rect b="b" l="l" r="r" t="t"/>
              <a:pathLst>
                <a:path extrusionOk="0" h="6724" w="10357">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p:nvPr/>
          </p:nvSpPr>
          <p:spPr>
            <a:xfrm>
              <a:off x="3299267" y="845704"/>
              <a:ext cx="177127" cy="372450"/>
            </a:xfrm>
            <a:custGeom>
              <a:rect b="b" l="l" r="r" t="t"/>
              <a:pathLst>
                <a:path extrusionOk="0" h="10112" w="4809">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5"/>
            <p:cNvSpPr/>
            <p:nvPr/>
          </p:nvSpPr>
          <p:spPr>
            <a:xfrm>
              <a:off x="3164207" y="902572"/>
              <a:ext cx="135102" cy="132302"/>
            </a:xfrm>
            <a:custGeom>
              <a:rect b="b" l="l" r="r" t="t"/>
              <a:pathLst>
                <a:path extrusionOk="0" h="3592" w="3668">
                  <a:moveTo>
                    <a:pt x="3667" y="3591"/>
                  </a:moveTo>
                  <a:lnTo>
                    <a:pt x="1287" y="0"/>
                  </a:lnTo>
                  <a:lnTo>
                    <a:pt x="0" y="1726"/>
                  </a:lnTo>
                  <a:lnTo>
                    <a:pt x="1287"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p:nvPr/>
          </p:nvSpPr>
          <p:spPr>
            <a:xfrm>
              <a:off x="3069366" y="902572"/>
              <a:ext cx="229945" cy="190792"/>
            </a:xfrm>
            <a:custGeom>
              <a:rect b="b" l="l" r="r" t="t"/>
              <a:pathLst>
                <a:path extrusionOk="0" h="5180" w="6243">
                  <a:moveTo>
                    <a:pt x="3862" y="0"/>
                  </a:moveTo>
                  <a:lnTo>
                    <a:pt x="2575" y="1726"/>
                  </a:lnTo>
                  <a:lnTo>
                    <a:pt x="0" y="5179"/>
                  </a:lnTo>
                  <a:lnTo>
                    <a:pt x="6242" y="3591"/>
                  </a:lnTo>
                  <a:lnTo>
                    <a:pt x="3862"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a:off x="3069366" y="902572"/>
              <a:ext cx="229945" cy="190792"/>
            </a:xfrm>
            <a:custGeom>
              <a:rect b="b" l="l" r="r" t="t"/>
              <a:pathLst>
                <a:path extrusionOk="0" h="5180" w="6243">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a:off x="3069366" y="1034832"/>
              <a:ext cx="351640" cy="188288"/>
            </a:xfrm>
            <a:custGeom>
              <a:rect b="b" l="l" r="r" t="t"/>
              <a:pathLst>
                <a:path extrusionOk="0" h="5112" w="9547">
                  <a:moveTo>
                    <a:pt x="9547" y="4977"/>
                  </a:moveTo>
                  <a:lnTo>
                    <a:pt x="6242" y="0"/>
                  </a:lnTo>
                  <a:lnTo>
                    <a:pt x="0" y="1588"/>
                  </a:lnTo>
                  <a:lnTo>
                    <a:pt x="5846" y="4982"/>
                  </a:lnTo>
                  <a:lnTo>
                    <a:pt x="6070" y="5111"/>
                  </a:lnTo>
                  <a:close/>
                </a:path>
              </a:pathLst>
            </a:custGeom>
            <a:solidFill>
              <a:srgbClr val="990C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a:off x="3069366" y="1034832"/>
              <a:ext cx="351640" cy="188288"/>
            </a:xfrm>
            <a:custGeom>
              <a:rect b="b" l="l" r="r" t="t"/>
              <a:pathLst>
                <a:path extrusionOk="0" h="5112" w="9547">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5"/>
            <p:cNvSpPr/>
            <p:nvPr/>
          </p:nvSpPr>
          <p:spPr>
            <a:xfrm>
              <a:off x="2978171" y="1013470"/>
              <a:ext cx="999045" cy="362505"/>
            </a:xfrm>
            <a:custGeom>
              <a:rect b="b" l="l" r="r" t="t"/>
              <a:pathLst>
                <a:path extrusionOk="0" h="9842" w="27124">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a:off x="2968927" y="1211917"/>
              <a:ext cx="964496" cy="419854"/>
            </a:xfrm>
            <a:custGeom>
              <a:rect b="b" l="l" r="r" t="t"/>
              <a:pathLst>
                <a:path extrusionOk="0" h="11399" w="26186">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45"/>
          <p:cNvGrpSpPr/>
          <p:nvPr/>
        </p:nvGrpSpPr>
        <p:grpSpPr>
          <a:xfrm rot="1872329">
            <a:off x="1558742" y="2139034"/>
            <a:ext cx="198229" cy="168800"/>
            <a:chOff x="3080599" y="534997"/>
            <a:chExt cx="198233" cy="168803"/>
          </a:xfrm>
        </p:grpSpPr>
        <p:sp>
          <p:nvSpPr>
            <p:cNvPr id="629" name="Google Shape;629;p45"/>
            <p:cNvSpPr/>
            <p:nvPr/>
          </p:nvSpPr>
          <p:spPr>
            <a:xfrm>
              <a:off x="3080599" y="534997"/>
              <a:ext cx="198233" cy="74328"/>
            </a:xfrm>
            <a:custGeom>
              <a:rect b="b" l="l" r="r" t="t"/>
              <a:pathLst>
                <a:path extrusionOk="0" h="2018" w="5382">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5"/>
            <p:cNvSpPr/>
            <p:nvPr/>
          </p:nvSpPr>
          <p:spPr>
            <a:xfrm>
              <a:off x="3080599" y="534997"/>
              <a:ext cx="126630" cy="168803"/>
            </a:xfrm>
            <a:custGeom>
              <a:rect b="b" l="l" r="r" t="t"/>
              <a:pathLst>
                <a:path extrusionOk="0" h="4583" w="3438">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5"/>
            <p:cNvSpPr/>
            <p:nvPr/>
          </p:nvSpPr>
          <p:spPr>
            <a:xfrm>
              <a:off x="3186821" y="547446"/>
              <a:ext cx="92008" cy="156354"/>
            </a:xfrm>
            <a:custGeom>
              <a:rect b="b" l="l" r="r" t="t"/>
              <a:pathLst>
                <a:path extrusionOk="0" h="4245" w="2498">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45"/>
          <p:cNvGrpSpPr/>
          <p:nvPr/>
        </p:nvGrpSpPr>
        <p:grpSpPr>
          <a:xfrm rot="1872329">
            <a:off x="2253424" y="3081657"/>
            <a:ext cx="93369" cy="108985"/>
            <a:chOff x="4045397" y="1419018"/>
            <a:chExt cx="93370" cy="108987"/>
          </a:xfrm>
        </p:grpSpPr>
        <p:sp>
          <p:nvSpPr>
            <p:cNvPr id="633" name="Google Shape;633;p45"/>
            <p:cNvSpPr/>
            <p:nvPr/>
          </p:nvSpPr>
          <p:spPr>
            <a:xfrm>
              <a:off x="4098618" y="1419018"/>
              <a:ext cx="40147" cy="108987"/>
            </a:xfrm>
            <a:custGeom>
              <a:rect b="b" l="l" r="r" t="t"/>
              <a:pathLst>
                <a:path extrusionOk="0" h="2959" w="1090">
                  <a:moveTo>
                    <a:pt x="1089" y="2959"/>
                  </a:moveTo>
                  <a:lnTo>
                    <a:pt x="1" y="2052"/>
                  </a:lnTo>
                  <a:lnTo>
                    <a:pt x="791" y="1"/>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5"/>
            <p:cNvSpPr/>
            <p:nvPr/>
          </p:nvSpPr>
          <p:spPr>
            <a:xfrm>
              <a:off x="4045397" y="1419018"/>
              <a:ext cx="82394" cy="75617"/>
            </a:xfrm>
            <a:custGeom>
              <a:rect b="b" l="l" r="r" t="t"/>
              <a:pathLst>
                <a:path extrusionOk="0" h="2053" w="2237">
                  <a:moveTo>
                    <a:pt x="2236" y="1"/>
                  </a:moveTo>
                  <a:lnTo>
                    <a:pt x="1446" y="2052"/>
                  </a:lnTo>
                  <a:lnTo>
                    <a:pt x="1" y="1981"/>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5"/>
            <p:cNvSpPr/>
            <p:nvPr/>
          </p:nvSpPr>
          <p:spPr>
            <a:xfrm>
              <a:off x="4045397" y="1491944"/>
              <a:ext cx="93370" cy="36059"/>
            </a:xfrm>
            <a:custGeom>
              <a:rect b="b" l="l" r="r" t="t"/>
              <a:pathLst>
                <a:path extrusionOk="0" h="979" w="2535">
                  <a:moveTo>
                    <a:pt x="1" y="1"/>
                  </a:moveTo>
                  <a:lnTo>
                    <a:pt x="1446" y="72"/>
                  </a:lnTo>
                  <a:lnTo>
                    <a:pt x="2534" y="979"/>
                  </a:lnTo>
                  <a:lnTo>
                    <a:pt x="1113" y="95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45"/>
          <p:cNvGrpSpPr/>
          <p:nvPr/>
        </p:nvGrpSpPr>
        <p:grpSpPr>
          <a:xfrm rot="1872329">
            <a:off x="1985780" y="3862638"/>
            <a:ext cx="315318" cy="376974"/>
            <a:chOff x="4040314" y="1769061"/>
            <a:chExt cx="315323" cy="376981"/>
          </a:xfrm>
        </p:grpSpPr>
        <p:sp>
          <p:nvSpPr>
            <p:cNvPr id="637" name="Google Shape;637;p45"/>
            <p:cNvSpPr/>
            <p:nvPr/>
          </p:nvSpPr>
          <p:spPr>
            <a:xfrm>
              <a:off x="4040314" y="1769061"/>
              <a:ext cx="132487" cy="376981"/>
            </a:xfrm>
            <a:custGeom>
              <a:rect b="b" l="l" r="r" t="t"/>
              <a:pathLst>
                <a:path extrusionOk="0" h="10235" w="3597">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5"/>
            <p:cNvSpPr/>
            <p:nvPr/>
          </p:nvSpPr>
          <p:spPr>
            <a:xfrm>
              <a:off x="4060093" y="1890752"/>
              <a:ext cx="295544" cy="255286"/>
            </a:xfrm>
            <a:custGeom>
              <a:rect b="b" l="l" r="r" t="t"/>
              <a:pathLst>
                <a:path extrusionOk="0" h="6931" w="8024">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5"/>
            <p:cNvSpPr/>
            <p:nvPr/>
          </p:nvSpPr>
          <p:spPr>
            <a:xfrm>
              <a:off x="4040314" y="1769061"/>
              <a:ext cx="315323" cy="139558"/>
            </a:xfrm>
            <a:custGeom>
              <a:rect b="b" l="l" r="r" t="t"/>
              <a:pathLst>
                <a:path extrusionOk="0" h="3789" w="8561">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45"/>
          <p:cNvGrpSpPr/>
          <p:nvPr/>
        </p:nvGrpSpPr>
        <p:grpSpPr>
          <a:xfrm rot="-5400000">
            <a:off x="7961100" y="165473"/>
            <a:ext cx="171535" cy="722609"/>
            <a:chOff x="8668080" y="2328029"/>
            <a:chExt cx="127488" cy="537136"/>
          </a:xfrm>
        </p:grpSpPr>
        <p:sp>
          <p:nvSpPr>
            <p:cNvPr id="641" name="Google Shape;641;p45"/>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5"/>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5"/>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5"/>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5"/>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5"/>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5"/>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5"/>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5"/>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5"/>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5"/>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5"/>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45"/>
          <p:cNvGrpSpPr/>
          <p:nvPr/>
        </p:nvGrpSpPr>
        <p:grpSpPr>
          <a:xfrm>
            <a:off x="7706312" y="958146"/>
            <a:ext cx="274389" cy="287882"/>
            <a:chOff x="2772212" y="2822146"/>
            <a:chExt cx="274389" cy="287882"/>
          </a:xfrm>
        </p:grpSpPr>
        <p:sp>
          <p:nvSpPr>
            <p:cNvPr id="654" name="Google Shape;654;p45"/>
            <p:cNvSpPr/>
            <p:nvPr/>
          </p:nvSpPr>
          <p:spPr>
            <a:xfrm>
              <a:off x="2772212" y="2822146"/>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5"/>
            <p:cNvSpPr/>
            <p:nvPr/>
          </p:nvSpPr>
          <p:spPr>
            <a:xfrm>
              <a:off x="2824734" y="2869141"/>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45"/>
          <p:cNvSpPr/>
          <p:nvPr/>
        </p:nvSpPr>
        <p:spPr>
          <a:xfrm>
            <a:off x="7206477" y="944435"/>
            <a:ext cx="315293" cy="315293"/>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45"/>
          <p:cNvGrpSpPr/>
          <p:nvPr/>
        </p:nvGrpSpPr>
        <p:grpSpPr>
          <a:xfrm>
            <a:off x="7811611" y="1246018"/>
            <a:ext cx="470512" cy="545615"/>
            <a:chOff x="5320111" y="1881293"/>
            <a:chExt cx="470512" cy="545615"/>
          </a:xfrm>
        </p:grpSpPr>
        <p:sp>
          <p:nvSpPr>
            <p:cNvPr id="658" name="Google Shape;658;p45"/>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5"/>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5"/>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45"/>
          <p:cNvSpPr/>
          <p:nvPr/>
        </p:nvSpPr>
        <p:spPr>
          <a:xfrm>
            <a:off x="7371793" y="1518925"/>
            <a:ext cx="218018" cy="218018"/>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45"/>
          <p:cNvGrpSpPr/>
          <p:nvPr/>
        </p:nvGrpSpPr>
        <p:grpSpPr>
          <a:xfrm rot="-5400000">
            <a:off x="990625" y="4247198"/>
            <a:ext cx="171535" cy="722609"/>
            <a:chOff x="8668080" y="2328029"/>
            <a:chExt cx="127488" cy="537136"/>
          </a:xfrm>
        </p:grpSpPr>
        <p:sp>
          <p:nvSpPr>
            <p:cNvPr id="663" name="Google Shape;663;p45"/>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5"/>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5"/>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5"/>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5"/>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5"/>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5"/>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5"/>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5"/>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5" name="Google Shape;675;p45"/>
          <p:cNvPicPr preferRelativeResize="0"/>
          <p:nvPr/>
        </p:nvPicPr>
        <p:blipFill>
          <a:blip r:embed="rId3">
            <a:alphaModFix/>
          </a:blip>
          <a:stretch>
            <a:fillRect/>
          </a:stretch>
        </p:blipFill>
        <p:spPr>
          <a:xfrm>
            <a:off x="109975" y="281200"/>
            <a:ext cx="8924048" cy="4780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grpSp>
        <p:nvGrpSpPr>
          <p:cNvPr id="680" name="Google Shape;680;p46"/>
          <p:cNvGrpSpPr/>
          <p:nvPr/>
        </p:nvGrpSpPr>
        <p:grpSpPr>
          <a:xfrm rot="-5400000">
            <a:off x="7992813" y="4161436"/>
            <a:ext cx="171535" cy="722609"/>
            <a:chOff x="8668080" y="2328029"/>
            <a:chExt cx="127488" cy="537136"/>
          </a:xfrm>
        </p:grpSpPr>
        <p:sp>
          <p:nvSpPr>
            <p:cNvPr id="681" name="Google Shape;681;p46"/>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6"/>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6"/>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6"/>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6"/>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6"/>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6"/>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6"/>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6"/>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6"/>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6"/>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6"/>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46"/>
          <p:cNvGrpSpPr/>
          <p:nvPr/>
        </p:nvGrpSpPr>
        <p:grpSpPr>
          <a:xfrm rot="7352464">
            <a:off x="6408830" y="3179175"/>
            <a:ext cx="470509" cy="545611"/>
            <a:chOff x="5320111" y="1881293"/>
            <a:chExt cx="470512" cy="545615"/>
          </a:xfrm>
        </p:grpSpPr>
        <p:sp>
          <p:nvSpPr>
            <p:cNvPr id="694" name="Google Shape;694;p46"/>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6"/>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6"/>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46"/>
          <p:cNvGrpSpPr/>
          <p:nvPr/>
        </p:nvGrpSpPr>
        <p:grpSpPr>
          <a:xfrm rot="-92090">
            <a:off x="6925346" y="3542125"/>
            <a:ext cx="344303" cy="399261"/>
            <a:chOff x="5320111" y="1881293"/>
            <a:chExt cx="470512" cy="545615"/>
          </a:xfrm>
        </p:grpSpPr>
        <p:sp>
          <p:nvSpPr>
            <p:cNvPr id="698" name="Google Shape;698;p46"/>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6"/>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6"/>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46"/>
          <p:cNvSpPr/>
          <p:nvPr/>
        </p:nvSpPr>
        <p:spPr>
          <a:xfrm>
            <a:off x="1249840" y="450762"/>
            <a:ext cx="308279" cy="308294"/>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6"/>
          <p:cNvSpPr/>
          <p:nvPr/>
        </p:nvSpPr>
        <p:spPr>
          <a:xfrm>
            <a:off x="734775" y="654850"/>
            <a:ext cx="463703" cy="463703"/>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3" name="Google Shape;703;p46"/>
          <p:cNvPicPr preferRelativeResize="0"/>
          <p:nvPr/>
        </p:nvPicPr>
        <p:blipFill>
          <a:blip r:embed="rId3">
            <a:alphaModFix/>
          </a:blip>
          <a:stretch>
            <a:fillRect/>
          </a:stretch>
        </p:blipFill>
        <p:spPr>
          <a:xfrm rot="10800000">
            <a:off x="140941" y="140500"/>
            <a:ext cx="11459" cy="11900"/>
          </a:xfrm>
          <a:prstGeom prst="rect">
            <a:avLst/>
          </a:prstGeom>
          <a:noFill/>
          <a:ln>
            <a:noFill/>
          </a:ln>
        </p:spPr>
      </p:pic>
      <p:pic>
        <p:nvPicPr>
          <p:cNvPr id="704" name="Google Shape;704;p46"/>
          <p:cNvPicPr preferRelativeResize="0"/>
          <p:nvPr/>
        </p:nvPicPr>
        <p:blipFill>
          <a:blip r:embed="rId3">
            <a:alphaModFix/>
          </a:blip>
          <a:stretch>
            <a:fillRect/>
          </a:stretch>
        </p:blipFill>
        <p:spPr>
          <a:xfrm rot="10800000">
            <a:off x="293341" y="140500"/>
            <a:ext cx="11459" cy="11900"/>
          </a:xfrm>
          <a:prstGeom prst="rect">
            <a:avLst/>
          </a:prstGeom>
          <a:noFill/>
          <a:ln>
            <a:noFill/>
          </a:ln>
        </p:spPr>
      </p:pic>
      <p:pic>
        <p:nvPicPr>
          <p:cNvPr id="705" name="Google Shape;705;p46"/>
          <p:cNvPicPr preferRelativeResize="0"/>
          <p:nvPr/>
        </p:nvPicPr>
        <p:blipFill>
          <a:blip r:embed="rId3">
            <a:alphaModFix/>
          </a:blip>
          <a:stretch>
            <a:fillRect/>
          </a:stretch>
        </p:blipFill>
        <p:spPr>
          <a:xfrm rot="10800000">
            <a:off x="445741" y="140500"/>
            <a:ext cx="11459" cy="11900"/>
          </a:xfrm>
          <a:prstGeom prst="rect">
            <a:avLst/>
          </a:prstGeom>
          <a:noFill/>
          <a:ln>
            <a:noFill/>
          </a:ln>
        </p:spPr>
      </p:pic>
      <p:pic>
        <p:nvPicPr>
          <p:cNvPr id="706" name="Google Shape;706;p46"/>
          <p:cNvPicPr preferRelativeResize="0"/>
          <p:nvPr/>
        </p:nvPicPr>
        <p:blipFill>
          <a:blip r:embed="rId3">
            <a:alphaModFix/>
          </a:blip>
          <a:stretch>
            <a:fillRect/>
          </a:stretch>
        </p:blipFill>
        <p:spPr>
          <a:xfrm rot="10800000">
            <a:off x="598141" y="140500"/>
            <a:ext cx="11459" cy="11900"/>
          </a:xfrm>
          <a:prstGeom prst="rect">
            <a:avLst/>
          </a:prstGeom>
          <a:noFill/>
          <a:ln>
            <a:noFill/>
          </a:ln>
        </p:spPr>
      </p:pic>
      <p:pic>
        <p:nvPicPr>
          <p:cNvPr id="707" name="Google Shape;707;p46"/>
          <p:cNvPicPr preferRelativeResize="0"/>
          <p:nvPr/>
        </p:nvPicPr>
        <p:blipFill>
          <a:blip r:embed="rId3">
            <a:alphaModFix/>
          </a:blip>
          <a:stretch>
            <a:fillRect/>
          </a:stretch>
        </p:blipFill>
        <p:spPr>
          <a:xfrm rot="10800000">
            <a:off x="750541" y="140500"/>
            <a:ext cx="11459" cy="11900"/>
          </a:xfrm>
          <a:prstGeom prst="rect">
            <a:avLst/>
          </a:prstGeom>
          <a:noFill/>
          <a:ln>
            <a:noFill/>
          </a:ln>
        </p:spPr>
      </p:pic>
      <p:pic>
        <p:nvPicPr>
          <p:cNvPr id="708" name="Google Shape;708;p46"/>
          <p:cNvPicPr preferRelativeResize="0"/>
          <p:nvPr/>
        </p:nvPicPr>
        <p:blipFill>
          <a:blip r:embed="rId3">
            <a:alphaModFix/>
          </a:blip>
          <a:stretch>
            <a:fillRect/>
          </a:stretch>
        </p:blipFill>
        <p:spPr>
          <a:xfrm rot="10800000">
            <a:off x="902941" y="140500"/>
            <a:ext cx="11459" cy="11900"/>
          </a:xfrm>
          <a:prstGeom prst="rect">
            <a:avLst/>
          </a:prstGeom>
          <a:noFill/>
          <a:ln>
            <a:noFill/>
          </a:ln>
        </p:spPr>
      </p:pic>
      <p:pic>
        <p:nvPicPr>
          <p:cNvPr id="709" name="Google Shape;709;p46"/>
          <p:cNvPicPr preferRelativeResize="0"/>
          <p:nvPr/>
        </p:nvPicPr>
        <p:blipFill>
          <a:blip r:embed="rId4">
            <a:alphaModFix/>
          </a:blip>
          <a:stretch>
            <a:fillRect/>
          </a:stretch>
        </p:blipFill>
        <p:spPr>
          <a:xfrm>
            <a:off x="133850" y="328050"/>
            <a:ext cx="8899501" cy="469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7"/>
          <p:cNvSpPr txBox="1"/>
          <p:nvPr>
            <p:ph type="title"/>
          </p:nvPr>
        </p:nvSpPr>
        <p:spPr>
          <a:xfrm flipH="1">
            <a:off x="4074150" y="1457389"/>
            <a:ext cx="4205100" cy="133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300"/>
              <a:t>Data Analytics</a:t>
            </a:r>
            <a:endParaRPr sz="5300"/>
          </a:p>
        </p:txBody>
      </p:sp>
      <p:cxnSp>
        <p:nvCxnSpPr>
          <p:cNvPr id="715" name="Google Shape;715;p47"/>
          <p:cNvCxnSpPr/>
          <p:nvPr/>
        </p:nvCxnSpPr>
        <p:spPr>
          <a:xfrm>
            <a:off x="4004850" y="2994650"/>
            <a:ext cx="4343700" cy="0"/>
          </a:xfrm>
          <a:prstGeom prst="straightConnector1">
            <a:avLst/>
          </a:prstGeom>
          <a:noFill/>
          <a:ln cap="flat" cmpd="sng" w="19050">
            <a:solidFill>
              <a:schemeClr val="lt2"/>
            </a:solidFill>
            <a:prstDash val="solid"/>
            <a:round/>
            <a:headEnd len="med" w="med" type="none"/>
            <a:tailEnd len="med" w="med" type="none"/>
          </a:ln>
        </p:spPr>
      </p:cxnSp>
      <p:grpSp>
        <p:nvGrpSpPr>
          <p:cNvPr id="716" name="Google Shape;716;p47"/>
          <p:cNvGrpSpPr/>
          <p:nvPr/>
        </p:nvGrpSpPr>
        <p:grpSpPr>
          <a:xfrm flipH="1">
            <a:off x="724840" y="274225"/>
            <a:ext cx="1521661" cy="1635628"/>
            <a:chOff x="6990438" y="274225"/>
            <a:chExt cx="1521661" cy="1635628"/>
          </a:xfrm>
        </p:grpSpPr>
        <p:sp>
          <p:nvSpPr>
            <p:cNvPr id="717" name="Google Shape;717;p47"/>
            <p:cNvSpPr/>
            <p:nvPr/>
          </p:nvSpPr>
          <p:spPr>
            <a:xfrm rot="-6300046">
              <a:off x="7560005" y="54049"/>
              <a:ext cx="179092" cy="1316743"/>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7"/>
            <p:cNvSpPr/>
            <p:nvPr/>
          </p:nvSpPr>
          <p:spPr>
            <a:xfrm rot="-6300046">
              <a:off x="7627817" y="241842"/>
              <a:ext cx="179092" cy="1447309"/>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7"/>
            <p:cNvSpPr/>
            <p:nvPr/>
          </p:nvSpPr>
          <p:spPr>
            <a:xfrm rot="-6300046">
              <a:off x="7504357" y="15389"/>
              <a:ext cx="159804" cy="906717"/>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7"/>
            <p:cNvSpPr/>
            <p:nvPr/>
          </p:nvSpPr>
          <p:spPr>
            <a:xfrm rot="-6300046">
              <a:off x="7838487" y="1262055"/>
              <a:ext cx="159629" cy="906717"/>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7"/>
            <p:cNvSpPr/>
            <p:nvPr/>
          </p:nvSpPr>
          <p:spPr>
            <a:xfrm rot="-6300046">
              <a:off x="7695671" y="494863"/>
              <a:ext cx="179092" cy="1447397"/>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7"/>
            <p:cNvSpPr/>
            <p:nvPr/>
          </p:nvSpPr>
          <p:spPr>
            <a:xfrm rot="-6300046">
              <a:off x="7763440" y="813278"/>
              <a:ext cx="179092" cy="1316743"/>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47"/>
          <p:cNvSpPr/>
          <p:nvPr/>
        </p:nvSpPr>
        <p:spPr>
          <a:xfrm flipH="1">
            <a:off x="5422467" y="887238"/>
            <a:ext cx="218018" cy="218018"/>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7"/>
          <p:cNvSpPr/>
          <p:nvPr/>
        </p:nvSpPr>
        <p:spPr>
          <a:xfrm flipH="1">
            <a:off x="5789225" y="762854"/>
            <a:ext cx="124383" cy="124383"/>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5" name="Google Shape;725;p47"/>
          <p:cNvGrpSpPr/>
          <p:nvPr/>
        </p:nvGrpSpPr>
        <p:grpSpPr>
          <a:xfrm flipH="1">
            <a:off x="724849" y="3882964"/>
            <a:ext cx="166385" cy="701016"/>
            <a:chOff x="8668080" y="2328029"/>
            <a:chExt cx="127488" cy="537136"/>
          </a:xfrm>
        </p:grpSpPr>
        <p:sp>
          <p:nvSpPr>
            <p:cNvPr id="726" name="Google Shape;726;p47"/>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7"/>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7"/>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7"/>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7"/>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7"/>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7"/>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7"/>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7"/>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7"/>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47"/>
          <p:cNvGrpSpPr/>
          <p:nvPr/>
        </p:nvGrpSpPr>
        <p:grpSpPr>
          <a:xfrm flipH="1" rot="-5400000">
            <a:off x="8078399" y="184489"/>
            <a:ext cx="166385" cy="701016"/>
            <a:chOff x="8668080" y="2328029"/>
            <a:chExt cx="127488" cy="537136"/>
          </a:xfrm>
        </p:grpSpPr>
        <p:sp>
          <p:nvSpPr>
            <p:cNvPr id="739" name="Google Shape;739;p47"/>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7"/>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7"/>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7"/>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7"/>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7"/>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7"/>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7"/>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7"/>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7"/>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47"/>
          <p:cNvGrpSpPr/>
          <p:nvPr/>
        </p:nvGrpSpPr>
        <p:grpSpPr>
          <a:xfrm flipH="1">
            <a:off x="2953163" y="4170971"/>
            <a:ext cx="274389" cy="287882"/>
            <a:chOff x="6009387" y="4170971"/>
            <a:chExt cx="274389" cy="287882"/>
          </a:xfrm>
        </p:grpSpPr>
        <p:sp>
          <p:nvSpPr>
            <p:cNvPr id="752" name="Google Shape;752;p47"/>
            <p:cNvSpPr/>
            <p:nvPr/>
          </p:nvSpPr>
          <p:spPr>
            <a:xfrm>
              <a:off x="6009387" y="4170971"/>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7"/>
            <p:cNvSpPr/>
            <p:nvPr/>
          </p:nvSpPr>
          <p:spPr>
            <a:xfrm>
              <a:off x="6061909" y="4217966"/>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47"/>
          <p:cNvGrpSpPr/>
          <p:nvPr/>
        </p:nvGrpSpPr>
        <p:grpSpPr>
          <a:xfrm>
            <a:off x="891220" y="618200"/>
            <a:ext cx="2107202" cy="2256195"/>
            <a:chOff x="279450" y="571167"/>
            <a:chExt cx="1533626" cy="1642063"/>
          </a:xfrm>
        </p:grpSpPr>
        <p:sp>
          <p:nvSpPr>
            <p:cNvPr id="755" name="Google Shape;755;p47"/>
            <p:cNvSpPr/>
            <p:nvPr/>
          </p:nvSpPr>
          <p:spPr>
            <a:xfrm>
              <a:off x="328046" y="591443"/>
              <a:ext cx="1470248" cy="1255737"/>
            </a:xfrm>
            <a:custGeom>
              <a:rect b="b" l="l" r="r" t="t"/>
              <a:pathLst>
                <a:path extrusionOk="0" h="32946" w="38574">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7"/>
            <p:cNvSpPr/>
            <p:nvPr/>
          </p:nvSpPr>
          <p:spPr>
            <a:xfrm>
              <a:off x="1161610" y="949375"/>
              <a:ext cx="508950" cy="987369"/>
            </a:xfrm>
            <a:custGeom>
              <a:rect b="b" l="l" r="r" t="t"/>
              <a:pathLst>
                <a:path extrusionOk="0" h="25905" w="13353">
                  <a:moveTo>
                    <a:pt x="3512" y="0"/>
                  </a:moveTo>
                  <a:lnTo>
                    <a:pt x="1" y="14288"/>
                  </a:lnTo>
                  <a:lnTo>
                    <a:pt x="13352" y="25905"/>
                  </a:lnTo>
                  <a:lnTo>
                    <a:pt x="13352" y="25905"/>
                  </a:lnTo>
                  <a:lnTo>
                    <a:pt x="3512" y="0"/>
                  </a:lnTo>
                  <a:close/>
                </a:path>
              </a:pathLst>
            </a:custGeom>
            <a:solidFill>
              <a:srgbClr val="3018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7"/>
            <p:cNvSpPr/>
            <p:nvPr/>
          </p:nvSpPr>
          <p:spPr>
            <a:xfrm>
              <a:off x="474253" y="949375"/>
              <a:ext cx="821264" cy="544625"/>
            </a:xfrm>
            <a:custGeom>
              <a:rect b="b" l="l" r="r" t="t"/>
              <a:pathLst>
                <a:path extrusionOk="0" h="14289" w="21547">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7"/>
            <p:cNvSpPr/>
            <p:nvPr/>
          </p:nvSpPr>
          <p:spPr>
            <a:xfrm>
              <a:off x="474253" y="1445889"/>
              <a:ext cx="1196316" cy="767331"/>
            </a:xfrm>
            <a:custGeom>
              <a:rect b="b" l="l" r="r" t="t"/>
              <a:pathLst>
                <a:path extrusionOk="0" h="20132" w="31387">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a:off x="969437" y="1493952"/>
              <a:ext cx="701125" cy="719268"/>
            </a:xfrm>
            <a:custGeom>
              <a:rect b="b" l="l" r="r" t="t"/>
              <a:pathLst>
                <a:path extrusionOk="0" h="18871" w="18395">
                  <a:moveTo>
                    <a:pt x="5043" y="0"/>
                  </a:moveTo>
                  <a:lnTo>
                    <a:pt x="1" y="18871"/>
                  </a:lnTo>
                  <a:lnTo>
                    <a:pt x="18394" y="11617"/>
                  </a:lnTo>
                  <a:lnTo>
                    <a:pt x="5043"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7"/>
            <p:cNvSpPr/>
            <p:nvPr/>
          </p:nvSpPr>
          <p:spPr>
            <a:xfrm>
              <a:off x="969437" y="949375"/>
              <a:ext cx="701125" cy="1263855"/>
            </a:xfrm>
            <a:custGeom>
              <a:rect b="b" l="l" r="r" t="t"/>
              <a:pathLst>
                <a:path extrusionOk="0" h="33159" w="18395">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7"/>
            <p:cNvSpPr/>
            <p:nvPr/>
          </p:nvSpPr>
          <p:spPr>
            <a:xfrm>
              <a:off x="279450" y="1498868"/>
              <a:ext cx="1471963" cy="348981"/>
            </a:xfrm>
            <a:custGeom>
              <a:rect b="b" l="l" r="r" t="t"/>
              <a:pathLst>
                <a:path extrusionOk="0" h="9156" w="38619">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7"/>
            <p:cNvSpPr/>
            <p:nvPr/>
          </p:nvSpPr>
          <p:spPr>
            <a:xfrm>
              <a:off x="809927" y="571167"/>
              <a:ext cx="1003149" cy="895512"/>
            </a:xfrm>
            <a:custGeom>
              <a:rect b="b" l="l" r="r" t="t"/>
              <a:pathLst>
                <a:path extrusionOk="0" h="23495" w="26319">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grpSp>
        <p:nvGrpSpPr>
          <p:cNvPr id="767" name="Google Shape;767;p48"/>
          <p:cNvGrpSpPr/>
          <p:nvPr/>
        </p:nvGrpSpPr>
        <p:grpSpPr>
          <a:xfrm rot="-10244073">
            <a:off x="7972993" y="569309"/>
            <a:ext cx="470487" cy="545586"/>
            <a:chOff x="5320111" y="1881293"/>
            <a:chExt cx="470512" cy="545615"/>
          </a:xfrm>
        </p:grpSpPr>
        <p:sp>
          <p:nvSpPr>
            <p:cNvPr id="768" name="Google Shape;768;p48"/>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8"/>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8"/>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48"/>
          <p:cNvGrpSpPr/>
          <p:nvPr/>
        </p:nvGrpSpPr>
        <p:grpSpPr>
          <a:xfrm rot="10108459">
            <a:off x="7502473" y="744538"/>
            <a:ext cx="315312" cy="376967"/>
            <a:chOff x="4040314" y="1769061"/>
            <a:chExt cx="315323" cy="376981"/>
          </a:xfrm>
        </p:grpSpPr>
        <p:sp>
          <p:nvSpPr>
            <p:cNvPr id="772" name="Google Shape;772;p48"/>
            <p:cNvSpPr/>
            <p:nvPr/>
          </p:nvSpPr>
          <p:spPr>
            <a:xfrm>
              <a:off x="4040314" y="1769061"/>
              <a:ext cx="132487" cy="376981"/>
            </a:xfrm>
            <a:custGeom>
              <a:rect b="b" l="l" r="r" t="t"/>
              <a:pathLst>
                <a:path extrusionOk="0" h="10235" w="3597">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8"/>
            <p:cNvSpPr/>
            <p:nvPr/>
          </p:nvSpPr>
          <p:spPr>
            <a:xfrm>
              <a:off x="4060093" y="1890752"/>
              <a:ext cx="295544" cy="255286"/>
            </a:xfrm>
            <a:custGeom>
              <a:rect b="b" l="l" r="r" t="t"/>
              <a:pathLst>
                <a:path extrusionOk="0" h="6931" w="8024">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8"/>
            <p:cNvSpPr/>
            <p:nvPr/>
          </p:nvSpPr>
          <p:spPr>
            <a:xfrm>
              <a:off x="4040314" y="1769061"/>
              <a:ext cx="315323" cy="139558"/>
            </a:xfrm>
            <a:custGeom>
              <a:rect b="b" l="l" r="r" t="t"/>
              <a:pathLst>
                <a:path extrusionOk="0" h="3789" w="8561">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48"/>
          <p:cNvSpPr/>
          <p:nvPr/>
        </p:nvSpPr>
        <p:spPr>
          <a:xfrm>
            <a:off x="7893143" y="1149188"/>
            <a:ext cx="218018" cy="218018"/>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8"/>
          <p:cNvSpPr/>
          <p:nvPr/>
        </p:nvSpPr>
        <p:spPr>
          <a:xfrm>
            <a:off x="715103" y="4499475"/>
            <a:ext cx="218002" cy="218044"/>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8"/>
          <p:cNvSpPr/>
          <p:nvPr/>
        </p:nvSpPr>
        <p:spPr>
          <a:xfrm>
            <a:off x="590719" y="4276542"/>
            <a:ext cx="124383" cy="124383"/>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8" name="Google Shape;778;p48"/>
          <p:cNvPicPr preferRelativeResize="0"/>
          <p:nvPr/>
        </p:nvPicPr>
        <p:blipFill rotWithShape="1">
          <a:blip r:embed="rId3">
            <a:alphaModFix/>
          </a:blip>
          <a:srcRect b="0" l="0" r="0" t="0"/>
          <a:stretch/>
        </p:blipFill>
        <p:spPr>
          <a:xfrm>
            <a:off x="237725" y="270150"/>
            <a:ext cx="8568901" cy="4588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49"/>
          <p:cNvSpPr/>
          <p:nvPr/>
        </p:nvSpPr>
        <p:spPr>
          <a:xfrm>
            <a:off x="216478" y="1424756"/>
            <a:ext cx="322250" cy="322250"/>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9"/>
          <p:cNvSpPr/>
          <p:nvPr/>
        </p:nvSpPr>
        <p:spPr>
          <a:xfrm>
            <a:off x="416326" y="1819927"/>
            <a:ext cx="208880" cy="208880"/>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5" name="Google Shape;785;p49"/>
          <p:cNvPicPr preferRelativeResize="0"/>
          <p:nvPr/>
        </p:nvPicPr>
        <p:blipFill rotWithShape="1">
          <a:blip r:embed="rId3">
            <a:alphaModFix/>
          </a:blip>
          <a:srcRect b="18870" l="0" r="0" t="0"/>
          <a:stretch/>
        </p:blipFill>
        <p:spPr>
          <a:xfrm>
            <a:off x="290400" y="216125"/>
            <a:ext cx="8563176" cy="457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50"/>
          <p:cNvSpPr txBox="1"/>
          <p:nvPr>
            <p:ph type="title"/>
          </p:nvPr>
        </p:nvSpPr>
        <p:spPr>
          <a:xfrm>
            <a:off x="941400" y="1445489"/>
            <a:ext cx="7261200" cy="260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Manager/administrator</a:t>
            </a:r>
            <a:endParaRPr sz="4300"/>
          </a:p>
          <a:p>
            <a:pPr indent="0" lvl="0" marL="0" rtl="0" algn="ctr">
              <a:spcBef>
                <a:spcPts val="0"/>
              </a:spcBef>
              <a:spcAft>
                <a:spcPts val="0"/>
              </a:spcAft>
              <a:buNone/>
            </a:pPr>
            <a:r>
              <a:rPr lang="en" sz="4300"/>
              <a:t>portal</a:t>
            </a:r>
            <a:endParaRPr sz="4300"/>
          </a:p>
        </p:txBody>
      </p:sp>
      <p:cxnSp>
        <p:nvCxnSpPr>
          <p:cNvPr id="791" name="Google Shape;791;p50"/>
          <p:cNvCxnSpPr/>
          <p:nvPr/>
        </p:nvCxnSpPr>
        <p:spPr>
          <a:xfrm flipH="1" rot="10800000">
            <a:off x="1031575" y="3667725"/>
            <a:ext cx="7149300" cy="14400"/>
          </a:xfrm>
          <a:prstGeom prst="straightConnector1">
            <a:avLst/>
          </a:prstGeom>
          <a:noFill/>
          <a:ln cap="flat" cmpd="sng" w="19050">
            <a:solidFill>
              <a:schemeClr val="lt2"/>
            </a:solidFill>
            <a:prstDash val="solid"/>
            <a:round/>
            <a:headEnd len="med" w="med" type="none"/>
            <a:tailEnd len="med" w="med" type="none"/>
          </a:ln>
        </p:spPr>
      </p:cxnSp>
      <p:grpSp>
        <p:nvGrpSpPr>
          <p:cNvPr id="792" name="Google Shape;792;p50"/>
          <p:cNvGrpSpPr/>
          <p:nvPr/>
        </p:nvGrpSpPr>
        <p:grpSpPr>
          <a:xfrm flipH="1" rot="10800000">
            <a:off x="7576213" y="2570678"/>
            <a:ext cx="1521661" cy="1635628"/>
            <a:chOff x="6990438" y="274225"/>
            <a:chExt cx="1521661" cy="1635628"/>
          </a:xfrm>
        </p:grpSpPr>
        <p:sp>
          <p:nvSpPr>
            <p:cNvPr id="793" name="Google Shape;793;p50"/>
            <p:cNvSpPr/>
            <p:nvPr/>
          </p:nvSpPr>
          <p:spPr>
            <a:xfrm rot="-6300046">
              <a:off x="7560005" y="54049"/>
              <a:ext cx="179092" cy="1316743"/>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0"/>
            <p:cNvSpPr/>
            <p:nvPr/>
          </p:nvSpPr>
          <p:spPr>
            <a:xfrm rot="-6300046">
              <a:off x="7627817" y="241842"/>
              <a:ext cx="179092" cy="1447309"/>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0"/>
            <p:cNvSpPr/>
            <p:nvPr/>
          </p:nvSpPr>
          <p:spPr>
            <a:xfrm rot="-6300046">
              <a:off x="7504357" y="15389"/>
              <a:ext cx="159804" cy="906717"/>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0"/>
            <p:cNvSpPr/>
            <p:nvPr/>
          </p:nvSpPr>
          <p:spPr>
            <a:xfrm rot="-6300046">
              <a:off x="7838487" y="1262055"/>
              <a:ext cx="159629" cy="906717"/>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0"/>
            <p:cNvSpPr/>
            <p:nvPr/>
          </p:nvSpPr>
          <p:spPr>
            <a:xfrm rot="-6300046">
              <a:off x="7695671" y="494863"/>
              <a:ext cx="179092" cy="1447397"/>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0"/>
            <p:cNvSpPr/>
            <p:nvPr/>
          </p:nvSpPr>
          <p:spPr>
            <a:xfrm rot="-6300046">
              <a:off x="7763440" y="813278"/>
              <a:ext cx="179092" cy="1316743"/>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50"/>
          <p:cNvSpPr/>
          <p:nvPr/>
        </p:nvSpPr>
        <p:spPr>
          <a:xfrm flipH="1" rot="10800000">
            <a:off x="4123230" y="682137"/>
            <a:ext cx="218018" cy="218018"/>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0"/>
          <p:cNvSpPr/>
          <p:nvPr/>
        </p:nvSpPr>
        <p:spPr>
          <a:xfrm flipH="1" rot="10800000">
            <a:off x="3850106" y="900155"/>
            <a:ext cx="124383" cy="124383"/>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50"/>
          <p:cNvGrpSpPr/>
          <p:nvPr/>
        </p:nvGrpSpPr>
        <p:grpSpPr>
          <a:xfrm flipH="1" rot="5400000">
            <a:off x="992156" y="4201300"/>
            <a:ext cx="166385" cy="701016"/>
            <a:chOff x="8668080" y="2328029"/>
            <a:chExt cx="127488" cy="537136"/>
          </a:xfrm>
        </p:grpSpPr>
        <p:sp>
          <p:nvSpPr>
            <p:cNvPr id="802" name="Google Shape;802;p50"/>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0"/>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0"/>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0"/>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0"/>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0"/>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0"/>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0"/>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0"/>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0"/>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0"/>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0"/>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50"/>
          <p:cNvGrpSpPr/>
          <p:nvPr/>
        </p:nvGrpSpPr>
        <p:grpSpPr>
          <a:xfrm flipH="1" rot="10800000">
            <a:off x="6009387" y="627953"/>
            <a:ext cx="274389" cy="287882"/>
            <a:chOff x="6009387" y="4170971"/>
            <a:chExt cx="274389" cy="287882"/>
          </a:xfrm>
        </p:grpSpPr>
        <p:sp>
          <p:nvSpPr>
            <p:cNvPr id="815" name="Google Shape;815;p50"/>
            <p:cNvSpPr/>
            <p:nvPr/>
          </p:nvSpPr>
          <p:spPr>
            <a:xfrm>
              <a:off x="6009387" y="4170971"/>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0"/>
            <p:cNvSpPr/>
            <p:nvPr/>
          </p:nvSpPr>
          <p:spPr>
            <a:xfrm>
              <a:off x="6061909" y="4217966"/>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50"/>
          <p:cNvGrpSpPr/>
          <p:nvPr/>
        </p:nvGrpSpPr>
        <p:grpSpPr>
          <a:xfrm>
            <a:off x="6720880" y="219654"/>
            <a:ext cx="1848863" cy="1750742"/>
            <a:chOff x="6720880" y="219654"/>
            <a:chExt cx="1848863" cy="1750742"/>
          </a:xfrm>
        </p:grpSpPr>
        <p:grpSp>
          <p:nvGrpSpPr>
            <p:cNvPr id="818" name="Google Shape;818;p50"/>
            <p:cNvGrpSpPr/>
            <p:nvPr/>
          </p:nvGrpSpPr>
          <p:grpSpPr>
            <a:xfrm flipH="1" rot="10800000">
              <a:off x="8345706" y="502825"/>
              <a:ext cx="166385" cy="701016"/>
              <a:chOff x="8668080" y="2328029"/>
              <a:chExt cx="127488" cy="537136"/>
            </a:xfrm>
          </p:grpSpPr>
          <p:sp>
            <p:nvSpPr>
              <p:cNvPr id="819" name="Google Shape;819;p50"/>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0"/>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0"/>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0"/>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0"/>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0"/>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0"/>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0"/>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0"/>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0"/>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0"/>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0"/>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50"/>
            <p:cNvSpPr/>
            <p:nvPr/>
          </p:nvSpPr>
          <p:spPr>
            <a:xfrm>
              <a:off x="6730679" y="938796"/>
              <a:ext cx="1713168" cy="930792"/>
            </a:xfrm>
            <a:custGeom>
              <a:rect b="b" l="l" r="r" t="t"/>
              <a:pathLst>
                <a:path extrusionOk="0" h="14343" w="26399">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0"/>
            <p:cNvSpPr/>
            <p:nvPr/>
          </p:nvSpPr>
          <p:spPr>
            <a:xfrm>
              <a:off x="6754624" y="586752"/>
              <a:ext cx="1815118" cy="832151"/>
            </a:xfrm>
            <a:custGeom>
              <a:rect b="b" l="l" r="r" t="t"/>
              <a:pathLst>
                <a:path extrusionOk="0" h="12823" w="2797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0"/>
            <p:cNvSpPr/>
            <p:nvPr/>
          </p:nvSpPr>
          <p:spPr>
            <a:xfrm>
              <a:off x="7577859" y="219654"/>
              <a:ext cx="651613" cy="1750742"/>
            </a:xfrm>
            <a:custGeom>
              <a:rect b="b" l="l" r="r" t="t"/>
              <a:pathLst>
                <a:path extrusionOk="0" h="26978" w="10041">
                  <a:moveTo>
                    <a:pt x="6969" y="1"/>
                  </a:moveTo>
                  <a:lnTo>
                    <a:pt x="0" y="18820"/>
                  </a:lnTo>
                  <a:lnTo>
                    <a:pt x="10040" y="26978"/>
                  </a:lnTo>
                  <a:lnTo>
                    <a:pt x="6969" y="1"/>
                  </a:lnTo>
                  <a:close/>
                </a:path>
              </a:pathLst>
            </a:custGeom>
            <a:solidFill>
              <a:srgbClr val="3018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0"/>
            <p:cNvSpPr/>
            <p:nvPr/>
          </p:nvSpPr>
          <p:spPr>
            <a:xfrm>
              <a:off x="6720880" y="219654"/>
              <a:ext cx="1309325" cy="1221327"/>
            </a:xfrm>
            <a:custGeom>
              <a:rect b="b" l="l" r="r" t="t"/>
              <a:pathLst>
                <a:path extrusionOk="0" h="18820" w="20176">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0"/>
            <p:cNvSpPr/>
            <p:nvPr/>
          </p:nvSpPr>
          <p:spPr>
            <a:xfrm>
              <a:off x="6720880" y="1409982"/>
              <a:ext cx="1508618" cy="560370"/>
            </a:xfrm>
            <a:custGeom>
              <a:rect b="b" l="l" r="r" t="t"/>
              <a:pathLst>
                <a:path extrusionOk="0" h="8635" w="23247">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0"/>
            <p:cNvSpPr/>
            <p:nvPr/>
          </p:nvSpPr>
          <p:spPr>
            <a:xfrm>
              <a:off x="7387528" y="1440936"/>
              <a:ext cx="841950" cy="529415"/>
            </a:xfrm>
            <a:custGeom>
              <a:rect b="b" l="l" r="r" t="t"/>
              <a:pathLst>
                <a:path extrusionOk="0" h="8158" w="12974">
                  <a:moveTo>
                    <a:pt x="2933" y="0"/>
                  </a:moveTo>
                  <a:lnTo>
                    <a:pt x="0" y="8140"/>
                  </a:lnTo>
                  <a:lnTo>
                    <a:pt x="12973" y="8158"/>
                  </a:lnTo>
                  <a:lnTo>
                    <a:pt x="2933"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0"/>
            <p:cNvSpPr/>
            <p:nvPr/>
          </p:nvSpPr>
          <p:spPr>
            <a:xfrm>
              <a:off x="7387528" y="219654"/>
              <a:ext cx="841950" cy="1750742"/>
            </a:xfrm>
            <a:custGeom>
              <a:rect b="b" l="l" r="r" t="t"/>
              <a:pathLst>
                <a:path extrusionOk="0" h="26978" w="12974">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0"/>
            <p:cNvSpPr/>
            <p:nvPr/>
          </p:nvSpPr>
          <p:spPr>
            <a:xfrm>
              <a:off x="6919518" y="484611"/>
              <a:ext cx="672119" cy="436355"/>
            </a:xfrm>
            <a:custGeom>
              <a:rect b="b" l="l" r="r" t="t"/>
              <a:pathLst>
                <a:path extrusionOk="0" h="6724" w="10357">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0"/>
            <p:cNvSpPr/>
            <p:nvPr/>
          </p:nvSpPr>
          <p:spPr>
            <a:xfrm>
              <a:off x="7324581" y="484611"/>
              <a:ext cx="312081" cy="656220"/>
            </a:xfrm>
            <a:custGeom>
              <a:rect b="b" l="l" r="r" t="t"/>
              <a:pathLst>
                <a:path extrusionOk="0" h="10112" w="4809">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0"/>
            <p:cNvSpPr/>
            <p:nvPr/>
          </p:nvSpPr>
          <p:spPr>
            <a:xfrm>
              <a:off x="7086618" y="584806"/>
              <a:ext cx="238036" cy="233103"/>
            </a:xfrm>
            <a:custGeom>
              <a:rect b="b" l="l" r="r" t="t"/>
              <a:pathLst>
                <a:path extrusionOk="0" h="3592" w="3668">
                  <a:moveTo>
                    <a:pt x="3667" y="3591"/>
                  </a:moveTo>
                  <a:lnTo>
                    <a:pt x="1287" y="0"/>
                  </a:lnTo>
                  <a:lnTo>
                    <a:pt x="0" y="1726"/>
                  </a:lnTo>
                  <a:lnTo>
                    <a:pt x="1287"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0"/>
            <p:cNvSpPr/>
            <p:nvPr/>
          </p:nvSpPr>
          <p:spPr>
            <a:xfrm>
              <a:off x="6919518" y="584806"/>
              <a:ext cx="405141" cy="336157"/>
            </a:xfrm>
            <a:custGeom>
              <a:rect b="b" l="l" r="r" t="t"/>
              <a:pathLst>
                <a:path extrusionOk="0" h="5180" w="6243">
                  <a:moveTo>
                    <a:pt x="3862" y="0"/>
                  </a:moveTo>
                  <a:lnTo>
                    <a:pt x="2575" y="1726"/>
                  </a:lnTo>
                  <a:lnTo>
                    <a:pt x="0" y="5179"/>
                  </a:lnTo>
                  <a:lnTo>
                    <a:pt x="6242" y="3591"/>
                  </a:lnTo>
                  <a:lnTo>
                    <a:pt x="3862"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0"/>
            <p:cNvSpPr/>
            <p:nvPr/>
          </p:nvSpPr>
          <p:spPr>
            <a:xfrm>
              <a:off x="6919518" y="584806"/>
              <a:ext cx="405141" cy="336157"/>
            </a:xfrm>
            <a:custGeom>
              <a:rect b="b" l="l" r="r" t="t"/>
              <a:pathLst>
                <a:path extrusionOk="0" h="5180" w="6243">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0"/>
            <p:cNvSpPr/>
            <p:nvPr/>
          </p:nvSpPr>
          <p:spPr>
            <a:xfrm>
              <a:off x="6919518" y="817836"/>
              <a:ext cx="619554" cy="331744"/>
            </a:xfrm>
            <a:custGeom>
              <a:rect b="b" l="l" r="r" t="t"/>
              <a:pathLst>
                <a:path extrusionOk="0" h="5112" w="9547">
                  <a:moveTo>
                    <a:pt x="9547" y="4977"/>
                  </a:moveTo>
                  <a:lnTo>
                    <a:pt x="6242" y="0"/>
                  </a:lnTo>
                  <a:lnTo>
                    <a:pt x="0" y="1588"/>
                  </a:lnTo>
                  <a:lnTo>
                    <a:pt x="5846" y="4982"/>
                  </a:lnTo>
                  <a:lnTo>
                    <a:pt x="6070" y="5111"/>
                  </a:lnTo>
                  <a:close/>
                </a:path>
              </a:pathLst>
            </a:custGeom>
            <a:solidFill>
              <a:srgbClr val="990C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0"/>
            <p:cNvSpPr/>
            <p:nvPr/>
          </p:nvSpPr>
          <p:spPr>
            <a:xfrm>
              <a:off x="6919518" y="817836"/>
              <a:ext cx="619554" cy="331744"/>
            </a:xfrm>
            <a:custGeom>
              <a:rect b="b" l="l" r="r" t="t"/>
              <a:pathLst>
                <a:path extrusionOk="0" h="5112" w="9547">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0"/>
            <p:cNvSpPr/>
            <p:nvPr/>
          </p:nvSpPr>
          <p:spPr>
            <a:xfrm>
              <a:off x="6758842" y="780198"/>
              <a:ext cx="1760217" cy="638698"/>
            </a:xfrm>
            <a:custGeom>
              <a:rect b="b" l="l" r="r" t="t"/>
              <a:pathLst>
                <a:path extrusionOk="0" h="9842" w="27124">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0"/>
            <p:cNvSpPr/>
            <p:nvPr/>
          </p:nvSpPr>
          <p:spPr>
            <a:xfrm>
              <a:off x="6742554" y="1129840"/>
              <a:ext cx="1699345" cy="739740"/>
            </a:xfrm>
            <a:custGeom>
              <a:rect b="b" l="l" r="r" t="t"/>
              <a:pathLst>
                <a:path extrusionOk="0" h="11399" w="26186">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50"/>
          <p:cNvGrpSpPr/>
          <p:nvPr/>
        </p:nvGrpSpPr>
        <p:grpSpPr>
          <a:xfrm rot="10623647">
            <a:off x="215001" y="329169"/>
            <a:ext cx="2060819" cy="1696064"/>
            <a:chOff x="5369742" y="603547"/>
            <a:chExt cx="1558582" cy="1282818"/>
          </a:xfrm>
        </p:grpSpPr>
        <p:sp>
          <p:nvSpPr>
            <p:cNvPr id="848" name="Google Shape;848;p50"/>
            <p:cNvSpPr/>
            <p:nvPr/>
          </p:nvSpPr>
          <p:spPr>
            <a:xfrm>
              <a:off x="5975263" y="1091819"/>
              <a:ext cx="459132" cy="684421"/>
            </a:xfrm>
            <a:custGeom>
              <a:rect b="b" l="l" r="r" t="t"/>
              <a:pathLst>
                <a:path extrusionOk="0" h="18644" w="12507">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0"/>
            <p:cNvSpPr/>
            <p:nvPr/>
          </p:nvSpPr>
          <p:spPr>
            <a:xfrm>
              <a:off x="6161159" y="1353668"/>
              <a:ext cx="114131" cy="128669"/>
            </a:xfrm>
            <a:custGeom>
              <a:rect b="b" l="l" r="r" t="t"/>
              <a:pathLst>
                <a:path extrusionOk="0" h="3505" w="3109">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0"/>
            <p:cNvSpPr/>
            <p:nvPr/>
          </p:nvSpPr>
          <p:spPr>
            <a:xfrm>
              <a:off x="6190563" y="1365782"/>
              <a:ext cx="737761" cy="258622"/>
            </a:xfrm>
            <a:custGeom>
              <a:rect b="b" l="l" r="r" t="t"/>
              <a:pathLst>
                <a:path extrusionOk="0" h="7045" w="20097">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0"/>
            <p:cNvSpPr/>
            <p:nvPr/>
          </p:nvSpPr>
          <p:spPr>
            <a:xfrm>
              <a:off x="5975263" y="1007424"/>
              <a:ext cx="468934" cy="448743"/>
            </a:xfrm>
            <a:custGeom>
              <a:rect b="b" l="l" r="r" t="t"/>
              <a:pathLst>
                <a:path extrusionOk="0" h="12224" w="12774">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0"/>
            <p:cNvSpPr/>
            <p:nvPr/>
          </p:nvSpPr>
          <p:spPr>
            <a:xfrm>
              <a:off x="5611437" y="1454839"/>
              <a:ext cx="666507" cy="431526"/>
            </a:xfrm>
            <a:custGeom>
              <a:rect b="b" l="l" r="r" t="t"/>
              <a:pathLst>
                <a:path extrusionOk="0" h="11755" w="18156">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0"/>
            <p:cNvSpPr/>
            <p:nvPr/>
          </p:nvSpPr>
          <p:spPr>
            <a:xfrm>
              <a:off x="5502960" y="1454839"/>
              <a:ext cx="473743" cy="333657"/>
            </a:xfrm>
            <a:custGeom>
              <a:rect b="b" l="l" r="r" t="t"/>
              <a:pathLst>
                <a:path extrusionOk="0" h="9089" w="12905">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0"/>
            <p:cNvSpPr/>
            <p:nvPr/>
          </p:nvSpPr>
          <p:spPr>
            <a:xfrm>
              <a:off x="5611437" y="1091819"/>
              <a:ext cx="521723" cy="474477"/>
            </a:xfrm>
            <a:custGeom>
              <a:rect b="b" l="l" r="r" t="t"/>
              <a:pathLst>
                <a:path extrusionOk="0" h="12925" w="14212">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0"/>
            <p:cNvSpPr/>
            <p:nvPr/>
          </p:nvSpPr>
          <p:spPr>
            <a:xfrm>
              <a:off x="5767488" y="896672"/>
              <a:ext cx="452671" cy="314458"/>
            </a:xfrm>
            <a:custGeom>
              <a:rect b="b" l="l" r="r" t="t"/>
              <a:pathLst>
                <a:path extrusionOk="0" h="8566" w="12331">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0"/>
            <p:cNvSpPr/>
            <p:nvPr/>
          </p:nvSpPr>
          <p:spPr>
            <a:xfrm>
              <a:off x="5369742" y="1211088"/>
              <a:ext cx="397790" cy="439162"/>
            </a:xfrm>
            <a:custGeom>
              <a:rect b="b" l="l" r="r" t="t"/>
              <a:pathLst>
                <a:path extrusionOk="0" h="11963" w="10836">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0"/>
            <p:cNvSpPr/>
            <p:nvPr/>
          </p:nvSpPr>
          <p:spPr>
            <a:xfrm>
              <a:off x="5803904" y="1278414"/>
              <a:ext cx="115012" cy="113140"/>
            </a:xfrm>
            <a:custGeom>
              <a:rect b="b" l="l" r="r" t="t"/>
              <a:pathLst>
                <a:path extrusionOk="0" h="3082" w="3133">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0"/>
            <p:cNvSpPr/>
            <p:nvPr/>
          </p:nvSpPr>
          <p:spPr>
            <a:xfrm>
              <a:off x="5776115" y="603547"/>
              <a:ext cx="173124" cy="755639"/>
            </a:xfrm>
            <a:custGeom>
              <a:rect b="b" l="l" r="r" t="t"/>
              <a:pathLst>
                <a:path extrusionOk="0" h="20584" w="4716">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pic>
        <p:nvPicPr>
          <p:cNvPr id="863" name="Google Shape;863;p51"/>
          <p:cNvPicPr preferRelativeResize="0"/>
          <p:nvPr/>
        </p:nvPicPr>
        <p:blipFill>
          <a:blip r:embed="rId3">
            <a:alphaModFix/>
          </a:blip>
          <a:stretch>
            <a:fillRect/>
          </a:stretch>
        </p:blipFill>
        <p:spPr>
          <a:xfrm>
            <a:off x="440100" y="232325"/>
            <a:ext cx="8190701" cy="46788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pic>
        <p:nvPicPr>
          <p:cNvPr id="868" name="Google Shape;868;p52"/>
          <p:cNvPicPr preferRelativeResize="0"/>
          <p:nvPr/>
        </p:nvPicPr>
        <p:blipFill rotWithShape="1">
          <a:blip r:embed="rId3">
            <a:alphaModFix/>
          </a:blip>
          <a:srcRect b="0" l="0" r="0" t="39536"/>
          <a:stretch/>
        </p:blipFill>
        <p:spPr>
          <a:xfrm>
            <a:off x="217375" y="134700"/>
            <a:ext cx="8769824" cy="2246975"/>
          </a:xfrm>
          <a:prstGeom prst="rect">
            <a:avLst/>
          </a:prstGeom>
          <a:noFill/>
          <a:ln>
            <a:noFill/>
          </a:ln>
        </p:spPr>
      </p:pic>
      <p:pic>
        <p:nvPicPr>
          <p:cNvPr id="869" name="Google Shape;869;p52"/>
          <p:cNvPicPr preferRelativeResize="0"/>
          <p:nvPr/>
        </p:nvPicPr>
        <p:blipFill rotWithShape="1">
          <a:blip r:embed="rId4">
            <a:alphaModFix/>
          </a:blip>
          <a:srcRect b="11323" l="0" r="0" t="0"/>
          <a:stretch/>
        </p:blipFill>
        <p:spPr>
          <a:xfrm>
            <a:off x="217388" y="2381675"/>
            <a:ext cx="8769800" cy="2599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3"/>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75" name="Google Shape;875;p53"/>
          <p:cNvSpPr txBox="1"/>
          <p:nvPr>
            <p:ph idx="1" type="body"/>
          </p:nvPr>
        </p:nvSpPr>
        <p:spPr>
          <a:xfrm>
            <a:off x="655938" y="1146575"/>
            <a:ext cx="5988900" cy="39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Lato"/>
                <a:ea typeface="Lato"/>
                <a:cs typeface="Lato"/>
                <a:sym typeface="Lato"/>
              </a:rPr>
              <a:t>When working in mines especially in coal mines, there are lot of factors that affect the human health conditions, these effect involves the presence of hazardous gas, temperature, oxygen level depth of mine etc. lot of accidents have already been reported in such work. Rescue teams spend lot of money and time to recover the affected person from the accidental site. </a:t>
            </a:r>
            <a:r>
              <a:rPr lang="en" sz="1500">
                <a:latin typeface="Lato"/>
                <a:ea typeface="Lato"/>
                <a:cs typeface="Lato"/>
                <a:sym typeface="Lato"/>
              </a:rPr>
              <a:t>To overcome this problem, a system has been introduced which collects and monitor gases in realtime and sends data to the authorities for </a:t>
            </a:r>
            <a:r>
              <a:rPr lang="en" sz="1500">
                <a:latin typeface="Lato"/>
                <a:ea typeface="Lato"/>
                <a:cs typeface="Lato"/>
                <a:sym typeface="Lato"/>
              </a:rPr>
              <a:t>further use</a:t>
            </a:r>
            <a:r>
              <a:rPr lang="en" sz="1500">
                <a:latin typeface="Lato"/>
                <a:ea typeface="Lato"/>
                <a:cs typeface="Lato"/>
                <a:sym typeface="Lato"/>
              </a:rPr>
              <a:t>. Hence proposed embedded system dully designed for coal miners providing the essential parameters in order to be in contact with all miners &amp; get to know about their the environmental conditions i.e. availability of hazardous gas, and various life threatening issue inside the mine.</a:t>
            </a:r>
            <a:endParaRPr sz="1500">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a:p>
            <a:pPr indent="0" lvl="0" marL="0" rtl="0" algn="l">
              <a:spcBef>
                <a:spcPts val="1600"/>
              </a:spcBef>
              <a:spcAft>
                <a:spcPts val="0"/>
              </a:spcAft>
              <a:buClr>
                <a:srgbClr val="273D40"/>
              </a:buClr>
              <a:buSzPts val="600"/>
              <a:buFont typeface="Arial"/>
              <a:buNone/>
            </a:pPr>
            <a:r>
              <a:t/>
            </a:r>
            <a:endParaRPr>
              <a:latin typeface="Lato"/>
              <a:ea typeface="Lato"/>
              <a:cs typeface="Lato"/>
              <a:sym typeface="Lato"/>
            </a:endParaRPr>
          </a:p>
          <a:p>
            <a:pPr indent="0" lvl="0" marL="0" rtl="0" algn="l">
              <a:spcBef>
                <a:spcPts val="1600"/>
              </a:spcBef>
              <a:spcAft>
                <a:spcPts val="0"/>
              </a:spcAft>
              <a:buClr>
                <a:srgbClr val="273D40"/>
              </a:buClr>
              <a:buSzPts val="600"/>
              <a:buFont typeface="Arial"/>
              <a:buNone/>
            </a:pPr>
            <a:r>
              <a:t/>
            </a:r>
            <a:endParaRPr>
              <a:latin typeface="Lato"/>
              <a:ea typeface="Lato"/>
              <a:cs typeface="Lato"/>
              <a:sym typeface="Lato"/>
            </a:endParaRPr>
          </a:p>
          <a:p>
            <a:pPr indent="0" lvl="0" marL="0" rtl="0" algn="l">
              <a:spcBef>
                <a:spcPts val="1600"/>
              </a:spcBef>
              <a:spcAft>
                <a:spcPts val="0"/>
              </a:spcAft>
              <a:buClr>
                <a:srgbClr val="273D40"/>
              </a:buClr>
              <a:buSzPts val="600"/>
              <a:buFont typeface="Arial"/>
              <a:buNone/>
            </a:pPr>
            <a:r>
              <a:t/>
            </a:r>
            <a:endParaRPr>
              <a:latin typeface="Lato"/>
              <a:ea typeface="Lato"/>
              <a:cs typeface="Lato"/>
              <a:sym typeface="Lato"/>
            </a:endParaRPr>
          </a:p>
          <a:p>
            <a:pPr indent="0" lvl="0" marL="0" rtl="0" algn="l">
              <a:spcBef>
                <a:spcPts val="1600"/>
              </a:spcBef>
              <a:spcAft>
                <a:spcPts val="1600"/>
              </a:spcAft>
              <a:buClr>
                <a:srgbClr val="273D40"/>
              </a:buClr>
              <a:buSzPts val="600"/>
              <a:buFont typeface="Arial"/>
              <a:buNone/>
            </a:pPr>
            <a:r>
              <a:t/>
            </a:r>
            <a:endParaRPr>
              <a:latin typeface="Lato"/>
              <a:ea typeface="Lato"/>
              <a:cs typeface="Lato"/>
              <a:sym typeface="Lato"/>
            </a:endParaRPr>
          </a:p>
        </p:txBody>
      </p:sp>
      <p:grpSp>
        <p:nvGrpSpPr>
          <p:cNvPr id="876" name="Google Shape;876;p53"/>
          <p:cNvGrpSpPr/>
          <p:nvPr/>
        </p:nvGrpSpPr>
        <p:grpSpPr>
          <a:xfrm>
            <a:off x="6693226" y="1520738"/>
            <a:ext cx="2052018" cy="1943116"/>
            <a:chOff x="2956625" y="695323"/>
            <a:chExt cx="1049357" cy="993667"/>
          </a:xfrm>
        </p:grpSpPr>
        <p:sp>
          <p:nvSpPr>
            <p:cNvPr id="877" name="Google Shape;877;p53"/>
            <p:cNvSpPr/>
            <p:nvPr/>
          </p:nvSpPr>
          <p:spPr>
            <a:xfrm>
              <a:off x="2962187" y="1103486"/>
              <a:ext cx="972341" cy="528289"/>
            </a:xfrm>
            <a:custGeom>
              <a:rect b="b" l="l" r="r" t="t"/>
              <a:pathLst>
                <a:path extrusionOk="0" h="14343" w="26399">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3"/>
            <p:cNvSpPr/>
            <p:nvPr/>
          </p:nvSpPr>
          <p:spPr>
            <a:xfrm>
              <a:off x="2975777" y="903677"/>
              <a:ext cx="1030205" cy="472303"/>
            </a:xfrm>
            <a:custGeom>
              <a:rect b="b" l="l" r="r" t="t"/>
              <a:pathLst>
                <a:path extrusionOk="0" h="12823" w="2797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3"/>
            <p:cNvSpPr/>
            <p:nvPr/>
          </p:nvSpPr>
          <p:spPr>
            <a:xfrm>
              <a:off x="3443020" y="695323"/>
              <a:ext cx="369835" cy="993667"/>
            </a:xfrm>
            <a:custGeom>
              <a:rect b="b" l="l" r="r" t="t"/>
              <a:pathLst>
                <a:path extrusionOk="0" h="26978" w="10041">
                  <a:moveTo>
                    <a:pt x="6969" y="1"/>
                  </a:moveTo>
                  <a:lnTo>
                    <a:pt x="0" y="18820"/>
                  </a:lnTo>
                  <a:lnTo>
                    <a:pt x="10040" y="26978"/>
                  </a:lnTo>
                  <a:lnTo>
                    <a:pt x="6969" y="1"/>
                  </a:lnTo>
                  <a:close/>
                </a:path>
              </a:pathLst>
            </a:custGeom>
            <a:solidFill>
              <a:srgbClr val="3018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3"/>
            <p:cNvSpPr/>
            <p:nvPr/>
          </p:nvSpPr>
          <p:spPr>
            <a:xfrm>
              <a:off x="2956625" y="695323"/>
              <a:ext cx="743133" cy="693188"/>
            </a:xfrm>
            <a:custGeom>
              <a:rect b="b" l="l" r="r" t="t"/>
              <a:pathLst>
                <a:path extrusionOk="0" h="18820" w="20176">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3"/>
            <p:cNvSpPr/>
            <p:nvPr/>
          </p:nvSpPr>
          <p:spPr>
            <a:xfrm>
              <a:off x="2956625" y="1370917"/>
              <a:ext cx="856245" cy="318049"/>
            </a:xfrm>
            <a:custGeom>
              <a:rect b="b" l="l" r="r" t="t"/>
              <a:pathLst>
                <a:path extrusionOk="0" h="8635" w="23247">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3"/>
            <p:cNvSpPr/>
            <p:nvPr/>
          </p:nvSpPr>
          <p:spPr>
            <a:xfrm>
              <a:off x="3334994" y="1388485"/>
              <a:ext cx="477865" cy="300480"/>
            </a:xfrm>
            <a:custGeom>
              <a:rect b="b" l="l" r="r" t="t"/>
              <a:pathLst>
                <a:path extrusionOk="0" h="8158" w="12974">
                  <a:moveTo>
                    <a:pt x="2933" y="0"/>
                  </a:moveTo>
                  <a:lnTo>
                    <a:pt x="0" y="8140"/>
                  </a:lnTo>
                  <a:lnTo>
                    <a:pt x="12973" y="8158"/>
                  </a:lnTo>
                  <a:lnTo>
                    <a:pt x="2933"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3"/>
            <p:cNvSpPr/>
            <p:nvPr/>
          </p:nvSpPr>
          <p:spPr>
            <a:xfrm>
              <a:off x="3334994" y="695323"/>
              <a:ext cx="477865" cy="993667"/>
            </a:xfrm>
            <a:custGeom>
              <a:rect b="b" l="l" r="r" t="t"/>
              <a:pathLst>
                <a:path extrusionOk="0" h="26978" w="12974">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3"/>
            <p:cNvSpPr/>
            <p:nvPr/>
          </p:nvSpPr>
          <p:spPr>
            <a:xfrm>
              <a:off x="3069366" y="845704"/>
              <a:ext cx="381474" cy="247662"/>
            </a:xfrm>
            <a:custGeom>
              <a:rect b="b" l="l" r="r" t="t"/>
              <a:pathLst>
                <a:path extrusionOk="0" h="6724" w="10357">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3"/>
            <p:cNvSpPr/>
            <p:nvPr/>
          </p:nvSpPr>
          <p:spPr>
            <a:xfrm>
              <a:off x="3299267" y="845704"/>
              <a:ext cx="177127" cy="372450"/>
            </a:xfrm>
            <a:custGeom>
              <a:rect b="b" l="l" r="r" t="t"/>
              <a:pathLst>
                <a:path extrusionOk="0" h="10112" w="4809">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3"/>
            <p:cNvSpPr/>
            <p:nvPr/>
          </p:nvSpPr>
          <p:spPr>
            <a:xfrm>
              <a:off x="3164207" y="902572"/>
              <a:ext cx="135102" cy="132302"/>
            </a:xfrm>
            <a:custGeom>
              <a:rect b="b" l="l" r="r" t="t"/>
              <a:pathLst>
                <a:path extrusionOk="0" h="3592" w="3668">
                  <a:moveTo>
                    <a:pt x="3667" y="3591"/>
                  </a:moveTo>
                  <a:lnTo>
                    <a:pt x="1287" y="0"/>
                  </a:lnTo>
                  <a:lnTo>
                    <a:pt x="0" y="1726"/>
                  </a:lnTo>
                  <a:lnTo>
                    <a:pt x="1287"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3"/>
            <p:cNvSpPr/>
            <p:nvPr/>
          </p:nvSpPr>
          <p:spPr>
            <a:xfrm>
              <a:off x="3069366" y="902572"/>
              <a:ext cx="229945" cy="190792"/>
            </a:xfrm>
            <a:custGeom>
              <a:rect b="b" l="l" r="r" t="t"/>
              <a:pathLst>
                <a:path extrusionOk="0" h="5180" w="6243">
                  <a:moveTo>
                    <a:pt x="3862" y="0"/>
                  </a:moveTo>
                  <a:lnTo>
                    <a:pt x="2575" y="1726"/>
                  </a:lnTo>
                  <a:lnTo>
                    <a:pt x="0" y="5179"/>
                  </a:lnTo>
                  <a:lnTo>
                    <a:pt x="6242" y="3591"/>
                  </a:lnTo>
                  <a:lnTo>
                    <a:pt x="3862"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3"/>
            <p:cNvSpPr/>
            <p:nvPr/>
          </p:nvSpPr>
          <p:spPr>
            <a:xfrm>
              <a:off x="3069366" y="902572"/>
              <a:ext cx="229945" cy="190792"/>
            </a:xfrm>
            <a:custGeom>
              <a:rect b="b" l="l" r="r" t="t"/>
              <a:pathLst>
                <a:path extrusionOk="0" h="5180" w="6243">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3"/>
            <p:cNvSpPr/>
            <p:nvPr/>
          </p:nvSpPr>
          <p:spPr>
            <a:xfrm>
              <a:off x="3069366" y="1034832"/>
              <a:ext cx="351640" cy="188288"/>
            </a:xfrm>
            <a:custGeom>
              <a:rect b="b" l="l" r="r" t="t"/>
              <a:pathLst>
                <a:path extrusionOk="0" h="5112" w="9547">
                  <a:moveTo>
                    <a:pt x="9547" y="4977"/>
                  </a:moveTo>
                  <a:lnTo>
                    <a:pt x="6242" y="0"/>
                  </a:lnTo>
                  <a:lnTo>
                    <a:pt x="0" y="1588"/>
                  </a:lnTo>
                  <a:lnTo>
                    <a:pt x="5846" y="4982"/>
                  </a:lnTo>
                  <a:lnTo>
                    <a:pt x="6070" y="5111"/>
                  </a:lnTo>
                  <a:close/>
                </a:path>
              </a:pathLst>
            </a:custGeom>
            <a:solidFill>
              <a:srgbClr val="990C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3"/>
            <p:cNvSpPr/>
            <p:nvPr/>
          </p:nvSpPr>
          <p:spPr>
            <a:xfrm>
              <a:off x="3069366" y="1034832"/>
              <a:ext cx="351640" cy="188288"/>
            </a:xfrm>
            <a:custGeom>
              <a:rect b="b" l="l" r="r" t="t"/>
              <a:pathLst>
                <a:path extrusionOk="0" h="5112" w="9547">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3"/>
            <p:cNvSpPr/>
            <p:nvPr/>
          </p:nvSpPr>
          <p:spPr>
            <a:xfrm>
              <a:off x="2978171" y="1013470"/>
              <a:ext cx="999045" cy="362505"/>
            </a:xfrm>
            <a:custGeom>
              <a:rect b="b" l="l" r="r" t="t"/>
              <a:pathLst>
                <a:path extrusionOk="0" h="9842" w="27124">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3"/>
            <p:cNvSpPr/>
            <p:nvPr/>
          </p:nvSpPr>
          <p:spPr>
            <a:xfrm>
              <a:off x="2968927" y="1211917"/>
              <a:ext cx="964496" cy="419854"/>
            </a:xfrm>
            <a:custGeom>
              <a:rect b="b" l="l" r="r" t="t"/>
              <a:pathLst>
                <a:path extrusionOk="0" h="11399" w="26186">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53"/>
          <p:cNvGrpSpPr/>
          <p:nvPr/>
        </p:nvGrpSpPr>
        <p:grpSpPr>
          <a:xfrm rot="5400000">
            <a:off x="7990306" y="4257989"/>
            <a:ext cx="166385" cy="701016"/>
            <a:chOff x="8668080" y="2328029"/>
            <a:chExt cx="127488" cy="537136"/>
          </a:xfrm>
        </p:grpSpPr>
        <p:sp>
          <p:nvSpPr>
            <p:cNvPr id="894" name="Google Shape;894;p53"/>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3"/>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3"/>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3"/>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3"/>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3"/>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3"/>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3"/>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3"/>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3"/>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3"/>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3"/>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06" name="Google Shape;906;p53"/>
          <p:cNvCxnSpPr/>
          <p:nvPr/>
        </p:nvCxnSpPr>
        <p:spPr>
          <a:xfrm rot="10800000">
            <a:off x="737450" y="4612975"/>
            <a:ext cx="6753000" cy="0"/>
          </a:xfrm>
          <a:prstGeom prst="straightConnector1">
            <a:avLst/>
          </a:prstGeom>
          <a:noFill/>
          <a:ln cap="flat" cmpd="sng" w="19050">
            <a:solidFill>
              <a:schemeClr val="lt2"/>
            </a:solidFill>
            <a:prstDash val="solid"/>
            <a:round/>
            <a:headEnd len="med" w="med" type="none"/>
            <a:tailEnd len="med" w="med" type="none"/>
          </a:ln>
        </p:spPr>
      </p:cxnSp>
      <p:grpSp>
        <p:nvGrpSpPr>
          <p:cNvPr id="907" name="Google Shape;907;p53"/>
          <p:cNvGrpSpPr/>
          <p:nvPr/>
        </p:nvGrpSpPr>
        <p:grpSpPr>
          <a:xfrm>
            <a:off x="7234974" y="1844047"/>
            <a:ext cx="198233" cy="168803"/>
            <a:chOff x="3080599" y="534997"/>
            <a:chExt cx="198233" cy="168803"/>
          </a:xfrm>
        </p:grpSpPr>
        <p:sp>
          <p:nvSpPr>
            <p:cNvPr id="908" name="Google Shape;908;p53"/>
            <p:cNvSpPr/>
            <p:nvPr/>
          </p:nvSpPr>
          <p:spPr>
            <a:xfrm>
              <a:off x="3080599" y="534997"/>
              <a:ext cx="198233" cy="74328"/>
            </a:xfrm>
            <a:custGeom>
              <a:rect b="b" l="l" r="r" t="t"/>
              <a:pathLst>
                <a:path extrusionOk="0" h="2018" w="5382">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3"/>
            <p:cNvSpPr/>
            <p:nvPr/>
          </p:nvSpPr>
          <p:spPr>
            <a:xfrm>
              <a:off x="3080599" y="534997"/>
              <a:ext cx="126630" cy="168803"/>
            </a:xfrm>
            <a:custGeom>
              <a:rect b="b" l="l" r="r" t="t"/>
              <a:pathLst>
                <a:path extrusionOk="0" h="4583" w="3438">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3"/>
            <p:cNvSpPr/>
            <p:nvPr/>
          </p:nvSpPr>
          <p:spPr>
            <a:xfrm>
              <a:off x="3186821" y="547446"/>
              <a:ext cx="92008" cy="156354"/>
            </a:xfrm>
            <a:custGeom>
              <a:rect b="b" l="l" r="r" t="t"/>
              <a:pathLst>
                <a:path extrusionOk="0" h="4245" w="2498">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53"/>
          <p:cNvGrpSpPr/>
          <p:nvPr/>
        </p:nvGrpSpPr>
        <p:grpSpPr>
          <a:xfrm>
            <a:off x="8054217" y="2319399"/>
            <a:ext cx="200951" cy="162552"/>
            <a:chOff x="5095817" y="961574"/>
            <a:chExt cx="200951" cy="162552"/>
          </a:xfrm>
        </p:grpSpPr>
        <p:sp>
          <p:nvSpPr>
            <p:cNvPr id="912" name="Google Shape;912;p53"/>
            <p:cNvSpPr/>
            <p:nvPr/>
          </p:nvSpPr>
          <p:spPr>
            <a:xfrm>
              <a:off x="5095817" y="961574"/>
              <a:ext cx="131495" cy="161965"/>
            </a:xfrm>
            <a:custGeom>
              <a:rect b="b" l="l" r="r" t="t"/>
              <a:pathLst>
                <a:path extrusionOk="0" h="4412" w="3582">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3"/>
            <p:cNvSpPr/>
            <p:nvPr/>
          </p:nvSpPr>
          <p:spPr>
            <a:xfrm>
              <a:off x="5095817" y="1055844"/>
              <a:ext cx="200951" cy="68281"/>
            </a:xfrm>
            <a:custGeom>
              <a:rect b="b" l="l" r="r" t="t"/>
              <a:pathLst>
                <a:path extrusionOk="0" h="1860" w="5474">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3"/>
            <p:cNvSpPr/>
            <p:nvPr/>
          </p:nvSpPr>
          <p:spPr>
            <a:xfrm>
              <a:off x="5213250" y="961574"/>
              <a:ext cx="83515" cy="162552"/>
            </a:xfrm>
            <a:custGeom>
              <a:rect b="b" l="l" r="r" t="t"/>
              <a:pathLst>
                <a:path extrusionOk="0" h="4428" w="2275">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5" name="Google Shape;915;p53"/>
          <p:cNvSpPr/>
          <p:nvPr/>
        </p:nvSpPr>
        <p:spPr>
          <a:xfrm>
            <a:off x="398671" y="4026753"/>
            <a:ext cx="208877" cy="208877"/>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6" name="Google Shape;916;p53"/>
          <p:cNvGrpSpPr/>
          <p:nvPr/>
        </p:nvGrpSpPr>
        <p:grpSpPr>
          <a:xfrm>
            <a:off x="88081" y="3292812"/>
            <a:ext cx="310599" cy="294704"/>
            <a:chOff x="2327131" y="3148937"/>
            <a:chExt cx="310599" cy="294704"/>
          </a:xfrm>
        </p:grpSpPr>
        <p:sp>
          <p:nvSpPr>
            <p:cNvPr id="917" name="Google Shape;917;p53"/>
            <p:cNvSpPr/>
            <p:nvPr/>
          </p:nvSpPr>
          <p:spPr>
            <a:xfrm>
              <a:off x="2374165" y="3148937"/>
              <a:ext cx="263565" cy="242106"/>
            </a:xfrm>
            <a:custGeom>
              <a:rect b="b" l="l" r="r" t="t"/>
              <a:pathLst>
                <a:path extrusionOk="0" h="6352" w="6915">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3"/>
            <p:cNvSpPr/>
            <p:nvPr/>
          </p:nvSpPr>
          <p:spPr>
            <a:xfrm>
              <a:off x="2327131" y="3201458"/>
              <a:ext cx="263603" cy="242183"/>
            </a:xfrm>
            <a:custGeom>
              <a:rect b="b" l="l" r="r" t="t"/>
              <a:pathLst>
                <a:path extrusionOk="0" h="6354" w="6916">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720000" y="910201"/>
            <a:ext cx="7704000" cy="8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Team Members</a:t>
            </a:r>
            <a:endParaRPr sz="5000"/>
          </a:p>
        </p:txBody>
      </p:sp>
      <p:sp>
        <p:nvSpPr>
          <p:cNvPr id="265" name="Google Shape;265;p36"/>
          <p:cNvSpPr txBox="1"/>
          <p:nvPr>
            <p:ph idx="1" type="subTitle"/>
          </p:nvPr>
        </p:nvSpPr>
        <p:spPr>
          <a:xfrm>
            <a:off x="1027750" y="1745750"/>
            <a:ext cx="7238400" cy="2580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900"/>
              <a:t>Abhinav Sandru                 (1601-20-733-090)</a:t>
            </a:r>
            <a:endParaRPr sz="2900"/>
          </a:p>
          <a:p>
            <a:pPr indent="0" lvl="0" marL="0" rtl="0" algn="l">
              <a:lnSpc>
                <a:spcPct val="115000"/>
              </a:lnSpc>
              <a:spcBef>
                <a:spcPts val="0"/>
              </a:spcBef>
              <a:spcAft>
                <a:spcPts val="0"/>
              </a:spcAft>
              <a:buNone/>
            </a:pPr>
            <a:r>
              <a:rPr lang="en" sz="2900"/>
              <a:t>Tanish Rohil Gali                (1601-20-733-056)</a:t>
            </a:r>
            <a:endParaRPr sz="2900"/>
          </a:p>
          <a:p>
            <a:pPr indent="0" lvl="0" marL="0" rtl="0" algn="l">
              <a:lnSpc>
                <a:spcPct val="115000"/>
              </a:lnSpc>
              <a:spcBef>
                <a:spcPts val="0"/>
              </a:spcBef>
              <a:spcAft>
                <a:spcPts val="0"/>
              </a:spcAft>
              <a:buNone/>
            </a:pPr>
            <a:r>
              <a:rPr lang="en" sz="2850"/>
              <a:t>Vishnu Sathwik Rebally </a:t>
            </a:r>
            <a:r>
              <a:rPr lang="en" sz="2900"/>
              <a:t>(1601-20-733-060)</a:t>
            </a:r>
            <a:endParaRPr sz="2900"/>
          </a:p>
          <a:p>
            <a:pPr indent="0" lvl="0" marL="0" rtl="0" algn="l">
              <a:lnSpc>
                <a:spcPct val="115000"/>
              </a:lnSpc>
              <a:spcBef>
                <a:spcPts val="0"/>
              </a:spcBef>
              <a:spcAft>
                <a:spcPts val="0"/>
              </a:spcAft>
              <a:buNone/>
            </a:pPr>
            <a:r>
              <a:rPr lang="en" sz="2900"/>
              <a:t>         </a:t>
            </a:r>
            <a:endParaRPr sz="3200"/>
          </a:p>
        </p:txBody>
      </p:sp>
      <p:grpSp>
        <p:nvGrpSpPr>
          <p:cNvPr id="266" name="Google Shape;266;p36"/>
          <p:cNvGrpSpPr/>
          <p:nvPr/>
        </p:nvGrpSpPr>
        <p:grpSpPr>
          <a:xfrm>
            <a:off x="2278112" y="4283121"/>
            <a:ext cx="274389" cy="287882"/>
            <a:chOff x="2430512" y="3978321"/>
            <a:chExt cx="274389" cy="287882"/>
          </a:xfrm>
        </p:grpSpPr>
        <p:sp>
          <p:nvSpPr>
            <p:cNvPr id="267" name="Google Shape;267;p36"/>
            <p:cNvSpPr/>
            <p:nvPr/>
          </p:nvSpPr>
          <p:spPr>
            <a:xfrm>
              <a:off x="2430512" y="3978321"/>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a:off x="2483034" y="4025316"/>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6"/>
          <p:cNvSpPr/>
          <p:nvPr/>
        </p:nvSpPr>
        <p:spPr>
          <a:xfrm>
            <a:off x="2090388" y="4415235"/>
            <a:ext cx="78441" cy="78441"/>
          </a:xfrm>
          <a:custGeom>
            <a:rect b="b" l="l" r="r" t="t"/>
            <a:pathLst>
              <a:path extrusionOk="0" h="2058" w="2058">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36"/>
          <p:cNvGrpSpPr/>
          <p:nvPr/>
        </p:nvGrpSpPr>
        <p:grpSpPr>
          <a:xfrm>
            <a:off x="7828911" y="3949468"/>
            <a:ext cx="470512" cy="545615"/>
            <a:chOff x="6030486" y="487493"/>
            <a:chExt cx="470512" cy="545615"/>
          </a:xfrm>
        </p:grpSpPr>
        <p:sp>
          <p:nvSpPr>
            <p:cNvPr id="271" name="Google Shape;271;p36"/>
            <p:cNvSpPr/>
            <p:nvPr/>
          </p:nvSpPr>
          <p:spPr>
            <a:xfrm>
              <a:off x="6297437" y="4874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p:nvPr/>
          </p:nvSpPr>
          <p:spPr>
            <a:xfrm>
              <a:off x="6030486" y="4874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p:nvPr/>
          </p:nvSpPr>
          <p:spPr>
            <a:xfrm>
              <a:off x="6030486" y="8596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36"/>
          <p:cNvSpPr/>
          <p:nvPr/>
        </p:nvSpPr>
        <p:spPr>
          <a:xfrm>
            <a:off x="1635671" y="4117840"/>
            <a:ext cx="208877" cy="208877"/>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36"/>
          <p:cNvGrpSpPr/>
          <p:nvPr/>
        </p:nvGrpSpPr>
        <p:grpSpPr>
          <a:xfrm>
            <a:off x="1200655" y="484577"/>
            <a:ext cx="355937" cy="425611"/>
            <a:chOff x="4040314" y="1769061"/>
            <a:chExt cx="315323" cy="376981"/>
          </a:xfrm>
        </p:grpSpPr>
        <p:sp>
          <p:nvSpPr>
            <p:cNvPr id="276" name="Google Shape;276;p36"/>
            <p:cNvSpPr/>
            <p:nvPr/>
          </p:nvSpPr>
          <p:spPr>
            <a:xfrm>
              <a:off x="4040314" y="1769061"/>
              <a:ext cx="132487" cy="376981"/>
            </a:xfrm>
            <a:custGeom>
              <a:rect b="b" l="l" r="r" t="t"/>
              <a:pathLst>
                <a:path extrusionOk="0" h="10235" w="3597">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a:off x="4060093" y="1890752"/>
              <a:ext cx="295544" cy="255286"/>
            </a:xfrm>
            <a:custGeom>
              <a:rect b="b" l="l" r="r" t="t"/>
              <a:pathLst>
                <a:path extrusionOk="0" h="6931" w="8024">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6"/>
            <p:cNvSpPr/>
            <p:nvPr/>
          </p:nvSpPr>
          <p:spPr>
            <a:xfrm>
              <a:off x="4040314" y="1769061"/>
              <a:ext cx="315323" cy="139558"/>
            </a:xfrm>
            <a:custGeom>
              <a:rect b="b" l="l" r="r" t="t"/>
              <a:pathLst>
                <a:path extrusionOk="0" h="3789" w="8561">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54"/>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924" name="Google Shape;924;p54"/>
          <p:cNvSpPr txBox="1"/>
          <p:nvPr>
            <p:ph idx="1" type="body"/>
          </p:nvPr>
        </p:nvSpPr>
        <p:spPr>
          <a:xfrm>
            <a:off x="720000" y="1171650"/>
            <a:ext cx="7531800" cy="3351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AutoNum type="arabicPeriod"/>
            </a:pPr>
            <a:r>
              <a:rPr lang="en"/>
              <a:t>The system should </a:t>
            </a:r>
            <a:r>
              <a:rPr lang="en"/>
              <a:t>track the health parameters of the workers such as  the heart rate , blood oxygen levels</a:t>
            </a:r>
            <a:endParaRPr/>
          </a:p>
          <a:p>
            <a:pPr indent="0" lvl="0" marL="457200" rtl="0" algn="l">
              <a:lnSpc>
                <a:spcPct val="100000"/>
              </a:lnSpc>
              <a:spcBef>
                <a:spcPts val="1600"/>
              </a:spcBef>
              <a:spcAft>
                <a:spcPts val="0"/>
              </a:spcAft>
              <a:buNone/>
            </a:pPr>
            <a:r>
              <a:t/>
            </a:r>
            <a:endParaRPr/>
          </a:p>
          <a:p>
            <a:pPr indent="-304800" lvl="0" marL="457200" rtl="0" algn="l">
              <a:lnSpc>
                <a:spcPct val="100000"/>
              </a:lnSpc>
              <a:spcBef>
                <a:spcPts val="1600"/>
              </a:spcBef>
              <a:spcAft>
                <a:spcPts val="0"/>
              </a:spcAft>
              <a:buSzPts val="1200"/>
              <a:buAutoNum type="arabicPeriod"/>
            </a:pPr>
            <a:r>
              <a:rPr lang="en"/>
              <a:t> The system should be able to predict the dangers in advance using ML algorithms and notify </a:t>
            </a:r>
            <a:r>
              <a:rPr lang="en"/>
              <a:t>the manager</a:t>
            </a:r>
            <a:endParaRPr/>
          </a:p>
          <a:p>
            <a:pPr indent="0" lvl="0" marL="0" rtl="0" algn="l">
              <a:lnSpc>
                <a:spcPct val="100000"/>
              </a:lnSpc>
              <a:spcBef>
                <a:spcPts val="1600"/>
              </a:spcBef>
              <a:spcAft>
                <a:spcPts val="0"/>
              </a:spcAft>
              <a:buNone/>
            </a:pPr>
            <a:r>
              <a:t/>
            </a:r>
            <a:endParaRPr/>
          </a:p>
          <a:p>
            <a:pPr indent="-304800" lvl="0" marL="457200" rtl="0" algn="l">
              <a:lnSpc>
                <a:spcPct val="100000"/>
              </a:lnSpc>
              <a:spcBef>
                <a:spcPts val="1600"/>
              </a:spcBef>
              <a:spcAft>
                <a:spcPts val="0"/>
              </a:spcAft>
              <a:buSzPts val="1200"/>
              <a:buAutoNum type="arabicPeriod"/>
            </a:pPr>
            <a:r>
              <a:rPr lang="en"/>
              <a:t> The proposed system can be extended to other areas of application such as sewage monitoring ,construction sites,industrial corridors etc</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55"/>
          <p:cNvSpPr txBox="1"/>
          <p:nvPr>
            <p:ph type="title"/>
          </p:nvPr>
        </p:nvSpPr>
        <p:spPr>
          <a:xfrm>
            <a:off x="551025" y="698025"/>
            <a:ext cx="7713900" cy="311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pSp>
        <p:nvGrpSpPr>
          <p:cNvPr id="283" name="Google Shape;283;p37"/>
          <p:cNvGrpSpPr/>
          <p:nvPr/>
        </p:nvGrpSpPr>
        <p:grpSpPr>
          <a:xfrm>
            <a:off x="7421213" y="178437"/>
            <a:ext cx="1521661" cy="1635628"/>
            <a:chOff x="6990438" y="274225"/>
            <a:chExt cx="1521661" cy="1635628"/>
          </a:xfrm>
        </p:grpSpPr>
        <p:sp>
          <p:nvSpPr>
            <p:cNvPr id="284" name="Google Shape;284;p37"/>
            <p:cNvSpPr/>
            <p:nvPr/>
          </p:nvSpPr>
          <p:spPr>
            <a:xfrm rot="-6300046">
              <a:off x="7560005" y="54049"/>
              <a:ext cx="179092" cy="1316743"/>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rot="-6300046">
              <a:off x="7627817" y="241842"/>
              <a:ext cx="179092" cy="1447309"/>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rot="-6300046">
              <a:off x="7504357" y="15389"/>
              <a:ext cx="159804" cy="906717"/>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rot="-6300046">
              <a:off x="7838487" y="1262055"/>
              <a:ext cx="159629" cy="906717"/>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rot="-6300046">
              <a:off x="7695671" y="494863"/>
              <a:ext cx="179092" cy="1447397"/>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p:nvPr/>
          </p:nvSpPr>
          <p:spPr>
            <a:xfrm rot="-6300046">
              <a:off x="7763440" y="813278"/>
              <a:ext cx="179092" cy="1316743"/>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37"/>
          <p:cNvSpPr txBox="1"/>
          <p:nvPr>
            <p:ph type="title"/>
          </p:nvPr>
        </p:nvSpPr>
        <p:spPr>
          <a:xfrm>
            <a:off x="619375" y="1956625"/>
            <a:ext cx="4205100" cy="9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Problem Statement</a:t>
            </a:r>
            <a:endParaRPr sz="3000"/>
          </a:p>
        </p:txBody>
      </p:sp>
      <p:sp>
        <p:nvSpPr>
          <p:cNvPr id="291" name="Google Shape;291;p37"/>
          <p:cNvSpPr txBox="1"/>
          <p:nvPr>
            <p:ph idx="1" type="subTitle"/>
          </p:nvPr>
        </p:nvSpPr>
        <p:spPr>
          <a:xfrm>
            <a:off x="619375" y="2617950"/>
            <a:ext cx="5111100" cy="222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Work clothing that has sensors embedded in it to securely transmit data to managers about hazardous conditions and the workers’ physical conditions, improving safety overall</a:t>
            </a:r>
            <a:endParaRPr sz="2000"/>
          </a:p>
        </p:txBody>
      </p:sp>
      <p:grpSp>
        <p:nvGrpSpPr>
          <p:cNvPr id="292" name="Google Shape;292;p37"/>
          <p:cNvGrpSpPr/>
          <p:nvPr/>
        </p:nvGrpSpPr>
        <p:grpSpPr>
          <a:xfrm>
            <a:off x="5766651" y="475726"/>
            <a:ext cx="2745461" cy="1800349"/>
            <a:chOff x="4840150" y="1975425"/>
            <a:chExt cx="2862837" cy="2854977"/>
          </a:xfrm>
        </p:grpSpPr>
        <p:sp>
          <p:nvSpPr>
            <p:cNvPr id="293" name="Google Shape;293;p37"/>
            <p:cNvSpPr/>
            <p:nvPr/>
          </p:nvSpPr>
          <p:spPr>
            <a:xfrm>
              <a:off x="6214070" y="2744654"/>
              <a:ext cx="717276" cy="1069233"/>
            </a:xfrm>
            <a:custGeom>
              <a:rect b="b" l="l" r="r" t="t"/>
              <a:pathLst>
                <a:path extrusionOk="0" h="18644" w="12507">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7"/>
            <p:cNvSpPr/>
            <p:nvPr/>
          </p:nvSpPr>
          <p:spPr>
            <a:xfrm>
              <a:off x="6504487" y="3153729"/>
              <a:ext cx="178301" cy="201012"/>
            </a:xfrm>
            <a:custGeom>
              <a:rect b="b" l="l" r="r" t="t"/>
              <a:pathLst>
                <a:path extrusionOk="0" h="3505" w="3109">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a:off x="6550424" y="3172654"/>
              <a:ext cx="1152563" cy="404031"/>
            </a:xfrm>
            <a:custGeom>
              <a:rect b="b" l="l" r="r" t="t"/>
              <a:pathLst>
                <a:path extrusionOk="0" h="7045" w="20097">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p:nvPr/>
          </p:nvSpPr>
          <p:spPr>
            <a:xfrm>
              <a:off x="6214070" y="2612808"/>
              <a:ext cx="732589" cy="701046"/>
            </a:xfrm>
            <a:custGeom>
              <a:rect b="b" l="l" r="r" t="t"/>
              <a:pathLst>
                <a:path extrusionOk="0" h="12224" w="12774">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5645680" y="3311784"/>
              <a:ext cx="1041247" cy="674149"/>
            </a:xfrm>
            <a:custGeom>
              <a:rect b="b" l="l" r="r" t="t"/>
              <a:pathLst>
                <a:path extrusionOk="0" h="11755" w="18156">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
            <p:cNvSpPr/>
            <p:nvPr/>
          </p:nvSpPr>
          <p:spPr>
            <a:xfrm>
              <a:off x="5476212" y="3311784"/>
              <a:ext cx="740102" cy="521254"/>
            </a:xfrm>
            <a:custGeom>
              <a:rect b="b" l="l" r="r" t="t"/>
              <a:pathLst>
                <a:path extrusionOk="0" h="9089" w="12905">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
            <p:cNvSpPr/>
            <p:nvPr/>
          </p:nvSpPr>
          <p:spPr>
            <a:xfrm>
              <a:off x="5645680" y="2744654"/>
              <a:ext cx="815058" cy="741249"/>
            </a:xfrm>
            <a:custGeom>
              <a:rect b="b" l="l" r="r" t="t"/>
              <a:pathLst>
                <a:path extrusionOk="0" h="12925" w="14212">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p:nvPr/>
          </p:nvSpPr>
          <p:spPr>
            <a:xfrm>
              <a:off x="5889472" y="2439784"/>
              <a:ext cx="707183" cy="491260"/>
            </a:xfrm>
            <a:custGeom>
              <a:rect b="b" l="l" r="r" t="t"/>
              <a:pathLst>
                <a:path extrusionOk="0" h="8566" w="12331">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
            <p:cNvSpPr/>
            <p:nvPr/>
          </p:nvSpPr>
          <p:spPr>
            <a:xfrm>
              <a:off x="5268091" y="2930983"/>
              <a:ext cx="621445" cy="686078"/>
            </a:xfrm>
            <a:custGeom>
              <a:rect b="b" l="l" r="r" t="t"/>
              <a:pathLst>
                <a:path extrusionOk="0" h="11963" w="10836">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p:nvPr/>
          </p:nvSpPr>
          <p:spPr>
            <a:xfrm>
              <a:off x="5946363" y="3036162"/>
              <a:ext cx="179678" cy="176753"/>
            </a:xfrm>
            <a:custGeom>
              <a:rect b="b" l="l" r="r" t="t"/>
              <a:pathLst>
                <a:path extrusionOk="0" h="3082" w="3133">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p:nvPr/>
          </p:nvSpPr>
          <p:spPr>
            <a:xfrm>
              <a:off x="5902949" y="1981848"/>
              <a:ext cx="270463" cy="1180492"/>
            </a:xfrm>
            <a:custGeom>
              <a:rect b="b" l="l" r="r" t="t"/>
              <a:pathLst>
                <a:path extrusionOk="0" h="20584" w="4716">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
            <p:cNvSpPr/>
            <p:nvPr/>
          </p:nvSpPr>
          <p:spPr>
            <a:xfrm>
              <a:off x="5607600" y="3978014"/>
              <a:ext cx="318006" cy="851590"/>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p:nvPr/>
          </p:nvSpPr>
          <p:spPr>
            <a:xfrm>
              <a:off x="5190555" y="3978014"/>
              <a:ext cx="635151" cy="595064"/>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7"/>
            <p:cNvSpPr/>
            <p:nvPr/>
          </p:nvSpPr>
          <p:spPr>
            <a:xfrm>
              <a:off x="5190555" y="4559423"/>
              <a:ext cx="735055" cy="270979"/>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p:nvPr/>
          </p:nvSpPr>
          <p:spPr>
            <a:xfrm>
              <a:off x="5059339" y="2229426"/>
              <a:ext cx="568224" cy="365836"/>
            </a:xfrm>
            <a:custGeom>
              <a:rect b="b" l="l" r="r" t="t"/>
              <a:pathLst>
                <a:path extrusionOk="0" h="6379" w="9908">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p:nvPr/>
          </p:nvSpPr>
          <p:spPr>
            <a:xfrm>
              <a:off x="5341785" y="1975425"/>
              <a:ext cx="285775" cy="619839"/>
            </a:xfrm>
            <a:custGeom>
              <a:rect b="b" l="l" r="r" t="t"/>
              <a:pathLst>
                <a:path extrusionOk="0" h="10808" w="4983">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p:nvPr/>
          </p:nvSpPr>
          <p:spPr>
            <a:xfrm>
              <a:off x="5059339" y="1975425"/>
              <a:ext cx="452377" cy="352588"/>
            </a:xfrm>
            <a:custGeom>
              <a:rect b="b" l="l" r="r" t="t"/>
              <a:pathLst>
                <a:path extrusionOk="0" h="6148" w="7888">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p:nvPr/>
          </p:nvSpPr>
          <p:spPr>
            <a:xfrm>
              <a:off x="4840150" y="2541178"/>
              <a:ext cx="205428" cy="253028"/>
            </a:xfrm>
            <a:custGeom>
              <a:rect b="b" l="l" r="r" t="t"/>
              <a:pathLst>
                <a:path extrusionOk="0" h="4412" w="3582">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4840150" y="2688452"/>
              <a:ext cx="313934" cy="106671"/>
            </a:xfrm>
            <a:custGeom>
              <a:rect b="b" l="l" r="r" t="t"/>
              <a:pathLst>
                <a:path extrusionOk="0" h="1860" w="5474">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a:off x="5023611" y="2541178"/>
              <a:ext cx="130471" cy="253946"/>
            </a:xfrm>
            <a:custGeom>
              <a:rect b="b" l="l" r="r" t="t"/>
              <a:pathLst>
                <a:path extrusionOk="0" h="4428" w="2275">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37"/>
          <p:cNvSpPr/>
          <p:nvPr/>
        </p:nvSpPr>
        <p:spPr>
          <a:xfrm>
            <a:off x="3596455" y="887238"/>
            <a:ext cx="218018" cy="218018"/>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
          <p:cNvSpPr/>
          <p:nvPr/>
        </p:nvSpPr>
        <p:spPr>
          <a:xfrm>
            <a:off x="3323331" y="762854"/>
            <a:ext cx="124383" cy="124383"/>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37"/>
          <p:cNvGrpSpPr/>
          <p:nvPr/>
        </p:nvGrpSpPr>
        <p:grpSpPr>
          <a:xfrm>
            <a:off x="8345706" y="3882964"/>
            <a:ext cx="166385" cy="701016"/>
            <a:chOff x="8668080" y="2328029"/>
            <a:chExt cx="127488" cy="537136"/>
          </a:xfrm>
        </p:grpSpPr>
        <p:sp>
          <p:nvSpPr>
            <p:cNvPr id="316" name="Google Shape;316;p37"/>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37"/>
          <p:cNvGrpSpPr/>
          <p:nvPr/>
        </p:nvGrpSpPr>
        <p:grpSpPr>
          <a:xfrm>
            <a:off x="6009387" y="4170971"/>
            <a:ext cx="274389" cy="287882"/>
            <a:chOff x="6009387" y="4170971"/>
            <a:chExt cx="274389" cy="287882"/>
          </a:xfrm>
        </p:grpSpPr>
        <p:sp>
          <p:nvSpPr>
            <p:cNvPr id="329" name="Google Shape;329;p37"/>
            <p:cNvSpPr/>
            <p:nvPr/>
          </p:nvSpPr>
          <p:spPr>
            <a:xfrm>
              <a:off x="6009387" y="4170971"/>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a:off x="6061909" y="4217966"/>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37"/>
          <p:cNvSpPr txBox="1"/>
          <p:nvPr/>
        </p:nvSpPr>
        <p:spPr>
          <a:xfrm>
            <a:off x="490525" y="710288"/>
            <a:ext cx="70533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100">
                <a:solidFill>
                  <a:schemeClr val="lt2"/>
                </a:solidFill>
                <a:latin typeface="Days One"/>
                <a:ea typeface="Days One"/>
                <a:cs typeface="Days One"/>
                <a:sym typeface="Days One"/>
              </a:rPr>
              <a:t>Smart Mining Gear</a:t>
            </a:r>
            <a:endParaRPr sz="3700">
              <a:solidFill>
                <a:schemeClr val="lt2"/>
              </a:solidFill>
              <a:latin typeface="Days One"/>
              <a:ea typeface="Days One"/>
              <a:cs typeface="Days One"/>
              <a:sym typeface="Days One"/>
            </a:endParaRPr>
          </a:p>
        </p:txBody>
      </p:sp>
      <p:cxnSp>
        <p:nvCxnSpPr>
          <p:cNvPr id="332" name="Google Shape;332;p37"/>
          <p:cNvCxnSpPr/>
          <p:nvPr/>
        </p:nvCxnSpPr>
        <p:spPr>
          <a:xfrm>
            <a:off x="912325" y="1618075"/>
            <a:ext cx="5481000" cy="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8"/>
          <p:cNvSpPr txBox="1"/>
          <p:nvPr>
            <p:ph idx="8" type="title"/>
          </p:nvPr>
        </p:nvSpPr>
        <p:spPr>
          <a:xfrm>
            <a:off x="720000" y="532925"/>
            <a:ext cx="7704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Sensors Used</a:t>
            </a:r>
            <a:endParaRPr/>
          </a:p>
        </p:txBody>
      </p:sp>
      <p:sp>
        <p:nvSpPr>
          <p:cNvPr id="338" name="Google Shape;338;p38"/>
          <p:cNvSpPr txBox="1"/>
          <p:nvPr>
            <p:ph idx="4" type="title"/>
          </p:nvPr>
        </p:nvSpPr>
        <p:spPr>
          <a:xfrm>
            <a:off x="1431143" y="3268650"/>
            <a:ext cx="2784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Photo Sensor</a:t>
            </a:r>
            <a:endParaRPr/>
          </a:p>
        </p:txBody>
      </p:sp>
      <p:sp>
        <p:nvSpPr>
          <p:cNvPr id="339" name="Google Shape;339;p38"/>
          <p:cNvSpPr txBox="1"/>
          <p:nvPr>
            <p:ph idx="5" type="subTitle"/>
          </p:nvPr>
        </p:nvSpPr>
        <p:spPr>
          <a:xfrm>
            <a:off x="1431150" y="3855175"/>
            <a:ext cx="2789400" cy="85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A sensor that detects light within the container where the sensor is placed.</a:t>
            </a:r>
            <a:endParaRPr sz="1500"/>
          </a:p>
        </p:txBody>
      </p:sp>
      <p:sp>
        <p:nvSpPr>
          <p:cNvPr id="340" name="Google Shape;340;p38"/>
          <p:cNvSpPr txBox="1"/>
          <p:nvPr>
            <p:ph type="title"/>
          </p:nvPr>
        </p:nvSpPr>
        <p:spPr>
          <a:xfrm>
            <a:off x="1428900" y="1366950"/>
            <a:ext cx="2789400" cy="85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Temperature and </a:t>
            </a:r>
            <a:r>
              <a:rPr lang="en" sz="2200"/>
              <a:t>Humidity</a:t>
            </a:r>
            <a:r>
              <a:rPr lang="en" sz="2200"/>
              <a:t> Sensor</a:t>
            </a:r>
            <a:endParaRPr sz="2200"/>
          </a:p>
        </p:txBody>
      </p:sp>
      <p:sp>
        <p:nvSpPr>
          <p:cNvPr id="341" name="Google Shape;341;p38"/>
          <p:cNvSpPr txBox="1"/>
          <p:nvPr>
            <p:ph idx="1" type="subTitle"/>
          </p:nvPr>
        </p:nvSpPr>
        <p:spPr>
          <a:xfrm>
            <a:off x="1431150" y="2116975"/>
            <a:ext cx="2789400" cy="11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T</a:t>
            </a:r>
            <a:r>
              <a:rPr lang="en" sz="1400"/>
              <a:t>emperature Sensor is a sensor that outputs temperature in Celsius. </a:t>
            </a:r>
            <a:endParaRPr sz="1400"/>
          </a:p>
          <a:p>
            <a:pPr indent="0" lvl="0" marL="0" rtl="0" algn="l">
              <a:spcBef>
                <a:spcPts val="0"/>
              </a:spcBef>
              <a:spcAft>
                <a:spcPts val="0"/>
              </a:spcAft>
              <a:buNone/>
            </a:pPr>
            <a:r>
              <a:rPr lang="en" sz="1400"/>
              <a:t>Humidity Sensor detects humidity level in the air.</a:t>
            </a:r>
            <a:endParaRPr sz="1400"/>
          </a:p>
        </p:txBody>
      </p:sp>
      <p:sp>
        <p:nvSpPr>
          <p:cNvPr id="342" name="Google Shape;342;p38"/>
          <p:cNvSpPr txBox="1"/>
          <p:nvPr>
            <p:ph idx="2" type="title"/>
          </p:nvPr>
        </p:nvSpPr>
        <p:spPr>
          <a:xfrm>
            <a:off x="5568333" y="1530450"/>
            <a:ext cx="2789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Smoke Sensor</a:t>
            </a:r>
            <a:endParaRPr/>
          </a:p>
        </p:txBody>
      </p:sp>
      <p:sp>
        <p:nvSpPr>
          <p:cNvPr id="343" name="Google Shape;343;p38"/>
          <p:cNvSpPr txBox="1"/>
          <p:nvPr>
            <p:ph idx="3" type="subTitle"/>
          </p:nvPr>
        </p:nvSpPr>
        <p:spPr>
          <a:xfrm>
            <a:off x="5568333" y="2116975"/>
            <a:ext cx="2789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Detects presence of smoke.</a:t>
            </a:r>
            <a:endParaRPr/>
          </a:p>
        </p:txBody>
      </p:sp>
      <p:sp>
        <p:nvSpPr>
          <p:cNvPr id="344" name="Google Shape;344;p38"/>
          <p:cNvSpPr txBox="1"/>
          <p:nvPr>
            <p:ph idx="6" type="title"/>
          </p:nvPr>
        </p:nvSpPr>
        <p:spPr>
          <a:xfrm>
            <a:off x="5568333" y="3268650"/>
            <a:ext cx="2784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Sound</a:t>
            </a:r>
            <a:endParaRPr/>
          </a:p>
        </p:txBody>
      </p:sp>
      <p:sp>
        <p:nvSpPr>
          <p:cNvPr id="345" name="Google Shape;345;p38"/>
          <p:cNvSpPr txBox="1"/>
          <p:nvPr>
            <p:ph idx="7" type="subTitle"/>
          </p:nvPr>
        </p:nvSpPr>
        <p:spPr>
          <a:xfrm>
            <a:off x="5568333" y="3855175"/>
            <a:ext cx="2789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500"/>
          </a:p>
          <a:p>
            <a:pPr indent="0" lvl="0" marL="0" rtl="0" algn="l">
              <a:spcBef>
                <a:spcPts val="0"/>
              </a:spcBef>
              <a:spcAft>
                <a:spcPts val="0"/>
              </a:spcAft>
              <a:buNone/>
            </a:pPr>
            <a:r>
              <a:rPr lang="en" sz="1500"/>
              <a:t>Detect environment and device sounds and calculate dB.</a:t>
            </a:r>
            <a:endParaRPr sz="1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346" name="Google Shape;346;p38"/>
          <p:cNvGrpSpPr/>
          <p:nvPr/>
        </p:nvGrpSpPr>
        <p:grpSpPr>
          <a:xfrm rot="-5400000">
            <a:off x="7995206" y="4271064"/>
            <a:ext cx="166385" cy="701016"/>
            <a:chOff x="8668080" y="2328029"/>
            <a:chExt cx="127488" cy="537136"/>
          </a:xfrm>
        </p:grpSpPr>
        <p:sp>
          <p:nvSpPr>
            <p:cNvPr id="347" name="Google Shape;347;p38"/>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38"/>
          <p:cNvGrpSpPr/>
          <p:nvPr/>
        </p:nvGrpSpPr>
        <p:grpSpPr>
          <a:xfrm rot="-5400000">
            <a:off x="987306" y="184489"/>
            <a:ext cx="166385" cy="701016"/>
            <a:chOff x="8668080" y="2328029"/>
            <a:chExt cx="127488" cy="537136"/>
          </a:xfrm>
        </p:grpSpPr>
        <p:sp>
          <p:nvSpPr>
            <p:cNvPr id="360" name="Google Shape;360;p38"/>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8"/>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38"/>
          <p:cNvGrpSpPr/>
          <p:nvPr/>
        </p:nvGrpSpPr>
        <p:grpSpPr>
          <a:xfrm rot="-8999956">
            <a:off x="8134782" y="391053"/>
            <a:ext cx="470502" cy="545603"/>
            <a:chOff x="5320111" y="1881293"/>
            <a:chExt cx="470512" cy="545615"/>
          </a:xfrm>
        </p:grpSpPr>
        <p:sp>
          <p:nvSpPr>
            <p:cNvPr id="373" name="Google Shape;373;p38"/>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8"/>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8"/>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38"/>
          <p:cNvSpPr/>
          <p:nvPr/>
        </p:nvSpPr>
        <p:spPr>
          <a:xfrm>
            <a:off x="7727904" y="525272"/>
            <a:ext cx="277167" cy="277150"/>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
          <p:cNvSpPr/>
          <p:nvPr/>
        </p:nvSpPr>
        <p:spPr>
          <a:xfrm>
            <a:off x="459243" y="4512563"/>
            <a:ext cx="218018" cy="218018"/>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a:off x="404847" y="4213027"/>
            <a:ext cx="166395" cy="166395"/>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38"/>
          <p:cNvCxnSpPr/>
          <p:nvPr/>
        </p:nvCxnSpPr>
        <p:spPr>
          <a:xfrm flipH="1" rot="10800000">
            <a:off x="1431142" y="2137781"/>
            <a:ext cx="2789400" cy="10800"/>
          </a:xfrm>
          <a:prstGeom prst="straightConnector1">
            <a:avLst/>
          </a:prstGeom>
          <a:noFill/>
          <a:ln cap="flat" cmpd="sng" w="19050">
            <a:solidFill>
              <a:schemeClr val="lt2"/>
            </a:solidFill>
            <a:prstDash val="solid"/>
            <a:round/>
            <a:headEnd len="med" w="med" type="none"/>
            <a:tailEnd len="med" w="med" type="none"/>
          </a:ln>
        </p:spPr>
      </p:cxnSp>
      <p:cxnSp>
        <p:nvCxnSpPr>
          <p:cNvPr id="380" name="Google Shape;380;p38"/>
          <p:cNvCxnSpPr/>
          <p:nvPr/>
        </p:nvCxnSpPr>
        <p:spPr>
          <a:xfrm flipH="1" rot="10800000">
            <a:off x="1431142" y="3783369"/>
            <a:ext cx="2789400" cy="10800"/>
          </a:xfrm>
          <a:prstGeom prst="straightConnector1">
            <a:avLst/>
          </a:prstGeom>
          <a:noFill/>
          <a:ln cap="flat" cmpd="sng" w="19050">
            <a:solidFill>
              <a:schemeClr val="lt2"/>
            </a:solidFill>
            <a:prstDash val="solid"/>
            <a:round/>
            <a:headEnd len="med" w="med" type="none"/>
            <a:tailEnd len="med" w="med" type="none"/>
          </a:ln>
        </p:spPr>
      </p:cxnSp>
      <p:cxnSp>
        <p:nvCxnSpPr>
          <p:cNvPr id="381" name="Google Shape;381;p38"/>
          <p:cNvCxnSpPr/>
          <p:nvPr/>
        </p:nvCxnSpPr>
        <p:spPr>
          <a:xfrm flipH="1" rot="10800000">
            <a:off x="5568333" y="3783369"/>
            <a:ext cx="2789400" cy="10800"/>
          </a:xfrm>
          <a:prstGeom prst="straightConnector1">
            <a:avLst/>
          </a:prstGeom>
          <a:noFill/>
          <a:ln cap="flat" cmpd="sng" w="19050">
            <a:solidFill>
              <a:schemeClr val="lt2"/>
            </a:solidFill>
            <a:prstDash val="solid"/>
            <a:round/>
            <a:headEnd len="med" w="med" type="none"/>
            <a:tailEnd len="med" w="med" type="none"/>
          </a:ln>
        </p:spPr>
      </p:cxnSp>
      <p:cxnSp>
        <p:nvCxnSpPr>
          <p:cNvPr id="382" name="Google Shape;382;p38"/>
          <p:cNvCxnSpPr/>
          <p:nvPr/>
        </p:nvCxnSpPr>
        <p:spPr>
          <a:xfrm flipH="1" rot="10800000">
            <a:off x="5568320" y="2038744"/>
            <a:ext cx="2789400" cy="1080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720000" y="1682850"/>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000webhost</a:t>
            </a:r>
            <a:endParaRPr/>
          </a:p>
        </p:txBody>
      </p:sp>
      <p:sp>
        <p:nvSpPr>
          <p:cNvPr id="388" name="Google Shape;388;p39"/>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Web Hosting platform</a:t>
            </a:r>
            <a:endParaRPr/>
          </a:p>
        </p:txBody>
      </p:sp>
      <p:sp>
        <p:nvSpPr>
          <p:cNvPr id="389" name="Google Shape;389;p39"/>
          <p:cNvSpPr txBox="1"/>
          <p:nvPr>
            <p:ph idx="2" type="title"/>
          </p:nvPr>
        </p:nvSpPr>
        <p:spPr>
          <a:xfrm>
            <a:off x="3419276" y="1570025"/>
            <a:ext cx="2493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Cisco Packet Tracer</a:t>
            </a:r>
            <a:endParaRPr/>
          </a:p>
        </p:txBody>
      </p:sp>
      <p:sp>
        <p:nvSpPr>
          <p:cNvPr id="390" name="Google Shape;390;p39"/>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Network Simulation tool</a:t>
            </a:r>
            <a:endParaRPr/>
          </a:p>
        </p:txBody>
      </p:sp>
      <p:sp>
        <p:nvSpPr>
          <p:cNvPr id="391" name="Google Shape;391;p39"/>
          <p:cNvSpPr txBox="1"/>
          <p:nvPr>
            <p:ph idx="4" type="title"/>
          </p:nvPr>
        </p:nvSpPr>
        <p:spPr>
          <a:xfrm>
            <a:off x="720000" y="3192450"/>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TinkerCAD</a:t>
            </a:r>
            <a:endParaRPr/>
          </a:p>
        </p:txBody>
      </p:sp>
      <p:sp>
        <p:nvSpPr>
          <p:cNvPr id="392" name="Google Shape;392;p39"/>
          <p:cNvSpPr txBox="1"/>
          <p:nvPr>
            <p:ph idx="5" type="subTitle"/>
          </p:nvPr>
        </p:nvSpPr>
        <p:spPr>
          <a:xfrm>
            <a:off x="720000" y="37789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For arduino simulation</a:t>
            </a:r>
            <a:endParaRPr/>
          </a:p>
        </p:txBody>
      </p:sp>
      <p:sp>
        <p:nvSpPr>
          <p:cNvPr id="393" name="Google Shape;393;p39"/>
          <p:cNvSpPr txBox="1"/>
          <p:nvPr>
            <p:ph idx="6" type="title"/>
          </p:nvPr>
        </p:nvSpPr>
        <p:spPr>
          <a:xfrm>
            <a:off x="3419269" y="3192450"/>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NODE MCU</a:t>
            </a:r>
            <a:endParaRPr/>
          </a:p>
        </p:txBody>
      </p:sp>
      <p:sp>
        <p:nvSpPr>
          <p:cNvPr id="394" name="Google Shape;394;p39"/>
          <p:cNvSpPr txBox="1"/>
          <p:nvPr>
            <p:ph idx="7" type="subTitle"/>
          </p:nvPr>
        </p:nvSpPr>
        <p:spPr>
          <a:xfrm>
            <a:off x="3419269" y="37789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Micro controller</a:t>
            </a:r>
            <a:endParaRPr/>
          </a:p>
        </p:txBody>
      </p:sp>
      <p:sp>
        <p:nvSpPr>
          <p:cNvPr id="395" name="Google Shape;395;p39"/>
          <p:cNvSpPr txBox="1"/>
          <p:nvPr>
            <p:ph idx="15" type="title"/>
          </p:nvPr>
        </p:nvSpPr>
        <p:spPr>
          <a:xfrm>
            <a:off x="720000" y="532925"/>
            <a:ext cx="7704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INTERFACES USED</a:t>
            </a:r>
            <a:endParaRPr/>
          </a:p>
        </p:txBody>
      </p:sp>
      <p:sp>
        <p:nvSpPr>
          <p:cNvPr id="396" name="Google Shape;396;p39"/>
          <p:cNvSpPr txBox="1"/>
          <p:nvPr>
            <p:ph idx="8" type="title"/>
          </p:nvPr>
        </p:nvSpPr>
        <p:spPr>
          <a:xfrm>
            <a:off x="6118545" y="1682850"/>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Arduino IDE</a:t>
            </a:r>
            <a:endParaRPr/>
          </a:p>
        </p:txBody>
      </p:sp>
      <p:sp>
        <p:nvSpPr>
          <p:cNvPr id="397" name="Google Shape;397;p39"/>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IDE for NodeMCU</a:t>
            </a:r>
            <a:endParaRPr/>
          </a:p>
        </p:txBody>
      </p:sp>
      <p:sp>
        <p:nvSpPr>
          <p:cNvPr id="398" name="Google Shape;398;p39"/>
          <p:cNvSpPr txBox="1"/>
          <p:nvPr>
            <p:ph idx="13" type="title"/>
          </p:nvPr>
        </p:nvSpPr>
        <p:spPr>
          <a:xfrm>
            <a:off x="6118545" y="3192450"/>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MySQL</a:t>
            </a:r>
            <a:endParaRPr/>
          </a:p>
        </p:txBody>
      </p:sp>
      <p:sp>
        <p:nvSpPr>
          <p:cNvPr id="399" name="Google Shape;399;p39"/>
          <p:cNvSpPr txBox="1"/>
          <p:nvPr>
            <p:ph idx="14" type="subTitle"/>
          </p:nvPr>
        </p:nvSpPr>
        <p:spPr>
          <a:xfrm>
            <a:off x="6118545" y="37789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Database</a:t>
            </a:r>
            <a:endParaRPr/>
          </a:p>
        </p:txBody>
      </p:sp>
      <p:cxnSp>
        <p:nvCxnSpPr>
          <p:cNvPr id="400" name="Google Shape;400;p39"/>
          <p:cNvCxnSpPr/>
          <p:nvPr/>
        </p:nvCxnSpPr>
        <p:spPr>
          <a:xfrm>
            <a:off x="859950" y="3717058"/>
            <a:ext cx="2025600" cy="0"/>
          </a:xfrm>
          <a:prstGeom prst="straightConnector1">
            <a:avLst/>
          </a:prstGeom>
          <a:noFill/>
          <a:ln cap="flat" cmpd="sng" w="19050">
            <a:solidFill>
              <a:schemeClr val="lt2"/>
            </a:solidFill>
            <a:prstDash val="solid"/>
            <a:round/>
            <a:headEnd len="med" w="med" type="none"/>
            <a:tailEnd len="med" w="med" type="none"/>
          </a:ln>
        </p:spPr>
      </p:cxnSp>
      <p:cxnSp>
        <p:nvCxnSpPr>
          <p:cNvPr id="401" name="Google Shape;401;p39"/>
          <p:cNvCxnSpPr/>
          <p:nvPr/>
        </p:nvCxnSpPr>
        <p:spPr>
          <a:xfrm>
            <a:off x="3559219" y="3717058"/>
            <a:ext cx="2025600" cy="0"/>
          </a:xfrm>
          <a:prstGeom prst="straightConnector1">
            <a:avLst/>
          </a:prstGeom>
          <a:noFill/>
          <a:ln cap="flat" cmpd="sng" w="19050">
            <a:solidFill>
              <a:schemeClr val="lt2"/>
            </a:solidFill>
            <a:prstDash val="solid"/>
            <a:round/>
            <a:headEnd len="med" w="med" type="none"/>
            <a:tailEnd len="med" w="med" type="none"/>
          </a:ln>
        </p:spPr>
      </p:cxnSp>
      <p:cxnSp>
        <p:nvCxnSpPr>
          <p:cNvPr id="402" name="Google Shape;402;p39"/>
          <p:cNvCxnSpPr/>
          <p:nvPr/>
        </p:nvCxnSpPr>
        <p:spPr>
          <a:xfrm>
            <a:off x="6258495" y="3717058"/>
            <a:ext cx="2025600" cy="0"/>
          </a:xfrm>
          <a:prstGeom prst="straightConnector1">
            <a:avLst/>
          </a:prstGeom>
          <a:noFill/>
          <a:ln cap="flat" cmpd="sng" w="19050">
            <a:solidFill>
              <a:schemeClr val="lt2"/>
            </a:solidFill>
            <a:prstDash val="solid"/>
            <a:round/>
            <a:headEnd len="med" w="med" type="none"/>
            <a:tailEnd len="med" w="med" type="none"/>
          </a:ln>
        </p:spPr>
      </p:cxnSp>
      <p:cxnSp>
        <p:nvCxnSpPr>
          <p:cNvPr id="403" name="Google Shape;403;p39"/>
          <p:cNvCxnSpPr/>
          <p:nvPr/>
        </p:nvCxnSpPr>
        <p:spPr>
          <a:xfrm>
            <a:off x="6258495" y="2210550"/>
            <a:ext cx="2025600" cy="0"/>
          </a:xfrm>
          <a:prstGeom prst="straightConnector1">
            <a:avLst/>
          </a:prstGeom>
          <a:noFill/>
          <a:ln cap="flat" cmpd="sng" w="19050">
            <a:solidFill>
              <a:schemeClr val="lt2"/>
            </a:solidFill>
            <a:prstDash val="solid"/>
            <a:round/>
            <a:headEnd len="med" w="med" type="none"/>
            <a:tailEnd len="med" w="med" type="none"/>
          </a:ln>
        </p:spPr>
      </p:cxnSp>
      <p:cxnSp>
        <p:nvCxnSpPr>
          <p:cNvPr id="404" name="Google Shape;404;p39"/>
          <p:cNvCxnSpPr/>
          <p:nvPr/>
        </p:nvCxnSpPr>
        <p:spPr>
          <a:xfrm>
            <a:off x="3559219" y="2210550"/>
            <a:ext cx="2025600" cy="0"/>
          </a:xfrm>
          <a:prstGeom prst="straightConnector1">
            <a:avLst/>
          </a:prstGeom>
          <a:noFill/>
          <a:ln cap="flat" cmpd="sng" w="19050">
            <a:solidFill>
              <a:schemeClr val="lt2"/>
            </a:solidFill>
            <a:prstDash val="solid"/>
            <a:round/>
            <a:headEnd len="med" w="med" type="none"/>
            <a:tailEnd len="med" w="med" type="none"/>
          </a:ln>
        </p:spPr>
      </p:cxnSp>
      <p:cxnSp>
        <p:nvCxnSpPr>
          <p:cNvPr id="405" name="Google Shape;405;p39"/>
          <p:cNvCxnSpPr/>
          <p:nvPr/>
        </p:nvCxnSpPr>
        <p:spPr>
          <a:xfrm>
            <a:off x="859950" y="2210550"/>
            <a:ext cx="2025600" cy="0"/>
          </a:xfrm>
          <a:prstGeom prst="straightConnector1">
            <a:avLst/>
          </a:prstGeom>
          <a:noFill/>
          <a:ln cap="flat" cmpd="sng" w="19050">
            <a:solidFill>
              <a:schemeClr val="lt2"/>
            </a:solidFill>
            <a:prstDash val="solid"/>
            <a:round/>
            <a:headEnd len="med" w="med" type="none"/>
            <a:tailEnd len="med" w="med" type="none"/>
          </a:ln>
        </p:spPr>
      </p:cxnSp>
      <p:grpSp>
        <p:nvGrpSpPr>
          <p:cNvPr id="406" name="Google Shape;406;p39"/>
          <p:cNvGrpSpPr/>
          <p:nvPr/>
        </p:nvGrpSpPr>
        <p:grpSpPr>
          <a:xfrm>
            <a:off x="8101439" y="486586"/>
            <a:ext cx="315323" cy="376981"/>
            <a:chOff x="4040314" y="1769061"/>
            <a:chExt cx="315323" cy="376981"/>
          </a:xfrm>
        </p:grpSpPr>
        <p:sp>
          <p:nvSpPr>
            <p:cNvPr id="407" name="Google Shape;407;p39"/>
            <p:cNvSpPr/>
            <p:nvPr/>
          </p:nvSpPr>
          <p:spPr>
            <a:xfrm>
              <a:off x="4040314" y="1769061"/>
              <a:ext cx="132487" cy="376981"/>
            </a:xfrm>
            <a:custGeom>
              <a:rect b="b" l="l" r="r" t="t"/>
              <a:pathLst>
                <a:path extrusionOk="0" h="10235" w="3597">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4060093" y="1890752"/>
              <a:ext cx="295544" cy="255286"/>
            </a:xfrm>
            <a:custGeom>
              <a:rect b="b" l="l" r="r" t="t"/>
              <a:pathLst>
                <a:path extrusionOk="0" h="6931" w="8024">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4040314" y="1769061"/>
              <a:ext cx="315323" cy="139558"/>
            </a:xfrm>
            <a:custGeom>
              <a:rect b="b" l="l" r="r" t="t"/>
              <a:pathLst>
                <a:path extrusionOk="0" h="3789" w="8561">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39"/>
          <p:cNvGrpSpPr/>
          <p:nvPr/>
        </p:nvGrpSpPr>
        <p:grpSpPr>
          <a:xfrm>
            <a:off x="7750025" y="744177"/>
            <a:ext cx="234397" cy="273558"/>
            <a:chOff x="4045397" y="1419018"/>
            <a:chExt cx="93370" cy="108987"/>
          </a:xfrm>
        </p:grpSpPr>
        <p:sp>
          <p:nvSpPr>
            <p:cNvPr id="411" name="Google Shape;411;p39"/>
            <p:cNvSpPr/>
            <p:nvPr/>
          </p:nvSpPr>
          <p:spPr>
            <a:xfrm>
              <a:off x="4098618" y="1419018"/>
              <a:ext cx="40147" cy="108987"/>
            </a:xfrm>
            <a:custGeom>
              <a:rect b="b" l="l" r="r" t="t"/>
              <a:pathLst>
                <a:path extrusionOk="0" h="2959" w="1090">
                  <a:moveTo>
                    <a:pt x="1089" y="2959"/>
                  </a:moveTo>
                  <a:lnTo>
                    <a:pt x="1" y="2052"/>
                  </a:lnTo>
                  <a:lnTo>
                    <a:pt x="791" y="1"/>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9"/>
            <p:cNvSpPr/>
            <p:nvPr/>
          </p:nvSpPr>
          <p:spPr>
            <a:xfrm>
              <a:off x="4045397" y="1419018"/>
              <a:ext cx="82394" cy="75617"/>
            </a:xfrm>
            <a:custGeom>
              <a:rect b="b" l="l" r="r" t="t"/>
              <a:pathLst>
                <a:path extrusionOk="0" h="2053" w="2237">
                  <a:moveTo>
                    <a:pt x="2236" y="1"/>
                  </a:moveTo>
                  <a:lnTo>
                    <a:pt x="1446" y="2052"/>
                  </a:lnTo>
                  <a:lnTo>
                    <a:pt x="1" y="1981"/>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p:cNvSpPr/>
            <p:nvPr/>
          </p:nvSpPr>
          <p:spPr>
            <a:xfrm>
              <a:off x="4045397" y="1491944"/>
              <a:ext cx="93370" cy="36059"/>
            </a:xfrm>
            <a:custGeom>
              <a:rect b="b" l="l" r="r" t="t"/>
              <a:pathLst>
                <a:path extrusionOk="0" h="979" w="2535">
                  <a:moveTo>
                    <a:pt x="1" y="1"/>
                  </a:moveTo>
                  <a:lnTo>
                    <a:pt x="1446" y="72"/>
                  </a:lnTo>
                  <a:lnTo>
                    <a:pt x="2534" y="979"/>
                  </a:lnTo>
                  <a:lnTo>
                    <a:pt x="1113" y="95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39"/>
          <p:cNvSpPr/>
          <p:nvPr/>
        </p:nvSpPr>
        <p:spPr>
          <a:xfrm>
            <a:off x="568121" y="4420653"/>
            <a:ext cx="208877" cy="208877"/>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39"/>
          <p:cNvGrpSpPr/>
          <p:nvPr/>
        </p:nvGrpSpPr>
        <p:grpSpPr>
          <a:xfrm>
            <a:off x="404506" y="4045262"/>
            <a:ext cx="310599" cy="294704"/>
            <a:chOff x="2327131" y="3148937"/>
            <a:chExt cx="310599" cy="294704"/>
          </a:xfrm>
        </p:grpSpPr>
        <p:sp>
          <p:nvSpPr>
            <p:cNvPr id="416" name="Google Shape;416;p39"/>
            <p:cNvSpPr/>
            <p:nvPr/>
          </p:nvSpPr>
          <p:spPr>
            <a:xfrm>
              <a:off x="2374165" y="3148937"/>
              <a:ext cx="263565" cy="242106"/>
            </a:xfrm>
            <a:custGeom>
              <a:rect b="b" l="l" r="r" t="t"/>
              <a:pathLst>
                <a:path extrusionOk="0" h="6352" w="6915">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9"/>
            <p:cNvSpPr/>
            <p:nvPr/>
          </p:nvSpPr>
          <p:spPr>
            <a:xfrm>
              <a:off x="2327131" y="3201458"/>
              <a:ext cx="263603" cy="242183"/>
            </a:xfrm>
            <a:custGeom>
              <a:rect b="b" l="l" r="r" t="t"/>
              <a:pathLst>
                <a:path extrusionOk="0" h="6354" w="6916">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0"/>
          <p:cNvSpPr txBox="1"/>
          <p:nvPr>
            <p:ph type="title"/>
          </p:nvPr>
        </p:nvSpPr>
        <p:spPr>
          <a:xfrm>
            <a:off x="610700" y="1116575"/>
            <a:ext cx="3421500" cy="106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Data Flow</a:t>
            </a:r>
            <a:endParaRPr sz="3100"/>
          </a:p>
          <a:p>
            <a:pPr indent="0" lvl="0" marL="0" rtl="0" algn="l">
              <a:spcBef>
                <a:spcPts val="0"/>
              </a:spcBef>
              <a:spcAft>
                <a:spcPts val="0"/>
              </a:spcAft>
              <a:buNone/>
            </a:pPr>
            <a:r>
              <a:rPr lang="en" sz="3100"/>
              <a:t>In the system</a:t>
            </a:r>
            <a:endParaRPr sz="3100"/>
          </a:p>
        </p:txBody>
      </p:sp>
      <p:pic>
        <p:nvPicPr>
          <p:cNvPr id="423" name="Google Shape;423;p40"/>
          <p:cNvPicPr preferRelativeResize="0"/>
          <p:nvPr/>
        </p:nvPicPr>
        <p:blipFill>
          <a:blip r:embed="rId3">
            <a:alphaModFix/>
          </a:blip>
          <a:stretch>
            <a:fillRect/>
          </a:stretch>
        </p:blipFill>
        <p:spPr>
          <a:xfrm>
            <a:off x="4220050" y="217275"/>
            <a:ext cx="4598099" cy="448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grpSp>
        <p:nvGrpSpPr>
          <p:cNvPr id="428" name="Google Shape;428;p41"/>
          <p:cNvGrpSpPr/>
          <p:nvPr/>
        </p:nvGrpSpPr>
        <p:grpSpPr>
          <a:xfrm>
            <a:off x="715102" y="3770540"/>
            <a:ext cx="722612" cy="837956"/>
            <a:chOff x="5320111" y="1881293"/>
            <a:chExt cx="470512" cy="545615"/>
          </a:xfrm>
        </p:grpSpPr>
        <p:sp>
          <p:nvSpPr>
            <p:cNvPr id="429" name="Google Shape;429;p41"/>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1"/>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1"/>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41"/>
          <p:cNvGrpSpPr/>
          <p:nvPr/>
        </p:nvGrpSpPr>
        <p:grpSpPr>
          <a:xfrm rot="10800000">
            <a:off x="7706277" y="534990"/>
            <a:ext cx="722612" cy="837956"/>
            <a:chOff x="5320111" y="1881293"/>
            <a:chExt cx="470512" cy="545615"/>
          </a:xfrm>
        </p:grpSpPr>
        <p:sp>
          <p:nvSpPr>
            <p:cNvPr id="433" name="Google Shape;433;p41"/>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1"/>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41"/>
          <p:cNvSpPr txBox="1"/>
          <p:nvPr>
            <p:ph type="title"/>
          </p:nvPr>
        </p:nvSpPr>
        <p:spPr>
          <a:xfrm>
            <a:off x="1324050" y="730700"/>
            <a:ext cx="6495900" cy="310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CISCO PACKET TRACER SIMULATION</a:t>
            </a:r>
            <a:endParaRPr sz="5300"/>
          </a:p>
        </p:txBody>
      </p:sp>
      <p:grpSp>
        <p:nvGrpSpPr>
          <p:cNvPr id="437" name="Google Shape;437;p41"/>
          <p:cNvGrpSpPr/>
          <p:nvPr/>
        </p:nvGrpSpPr>
        <p:grpSpPr>
          <a:xfrm>
            <a:off x="848089" y="3531511"/>
            <a:ext cx="315323" cy="376981"/>
            <a:chOff x="4040314" y="1769061"/>
            <a:chExt cx="315323" cy="376981"/>
          </a:xfrm>
        </p:grpSpPr>
        <p:sp>
          <p:nvSpPr>
            <p:cNvPr id="438" name="Google Shape;438;p41"/>
            <p:cNvSpPr/>
            <p:nvPr/>
          </p:nvSpPr>
          <p:spPr>
            <a:xfrm>
              <a:off x="4040314" y="1769061"/>
              <a:ext cx="132487" cy="376981"/>
            </a:xfrm>
            <a:custGeom>
              <a:rect b="b" l="l" r="r" t="t"/>
              <a:pathLst>
                <a:path extrusionOk="0" h="10235" w="3597">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a:off x="4060093" y="1890752"/>
              <a:ext cx="295544" cy="255286"/>
            </a:xfrm>
            <a:custGeom>
              <a:rect b="b" l="l" r="r" t="t"/>
              <a:pathLst>
                <a:path extrusionOk="0" h="6931" w="8024">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p:nvPr/>
          </p:nvSpPr>
          <p:spPr>
            <a:xfrm>
              <a:off x="4040314" y="1769061"/>
              <a:ext cx="315323" cy="139558"/>
            </a:xfrm>
            <a:custGeom>
              <a:rect b="b" l="l" r="r" t="t"/>
              <a:pathLst>
                <a:path extrusionOk="0" h="3789" w="8561">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41"/>
          <p:cNvGrpSpPr/>
          <p:nvPr/>
        </p:nvGrpSpPr>
        <p:grpSpPr>
          <a:xfrm rot="10800000">
            <a:off x="7268014" y="833386"/>
            <a:ext cx="315323" cy="376981"/>
            <a:chOff x="4040314" y="1769061"/>
            <a:chExt cx="315323" cy="376981"/>
          </a:xfrm>
        </p:grpSpPr>
        <p:sp>
          <p:nvSpPr>
            <p:cNvPr id="442" name="Google Shape;442;p41"/>
            <p:cNvSpPr/>
            <p:nvPr/>
          </p:nvSpPr>
          <p:spPr>
            <a:xfrm>
              <a:off x="4040314" y="1769061"/>
              <a:ext cx="132487" cy="376981"/>
            </a:xfrm>
            <a:custGeom>
              <a:rect b="b" l="l" r="r" t="t"/>
              <a:pathLst>
                <a:path extrusionOk="0" h="10235" w="3597">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
            <p:cNvSpPr/>
            <p:nvPr/>
          </p:nvSpPr>
          <p:spPr>
            <a:xfrm>
              <a:off x="4060093" y="1890752"/>
              <a:ext cx="295544" cy="255286"/>
            </a:xfrm>
            <a:custGeom>
              <a:rect b="b" l="l" r="r" t="t"/>
              <a:pathLst>
                <a:path extrusionOk="0" h="6931" w="8024">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1"/>
            <p:cNvSpPr/>
            <p:nvPr/>
          </p:nvSpPr>
          <p:spPr>
            <a:xfrm>
              <a:off x="4040314" y="1769061"/>
              <a:ext cx="315323" cy="139558"/>
            </a:xfrm>
            <a:custGeom>
              <a:rect b="b" l="l" r="r" t="t"/>
              <a:pathLst>
                <a:path extrusionOk="0" h="3789" w="8561">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41"/>
          <p:cNvGrpSpPr/>
          <p:nvPr/>
        </p:nvGrpSpPr>
        <p:grpSpPr>
          <a:xfrm rot="-5400000">
            <a:off x="1010288" y="176111"/>
            <a:ext cx="171535" cy="722609"/>
            <a:chOff x="8668080" y="2328029"/>
            <a:chExt cx="127488" cy="537136"/>
          </a:xfrm>
        </p:grpSpPr>
        <p:sp>
          <p:nvSpPr>
            <p:cNvPr id="446" name="Google Shape;446;p41"/>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1"/>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1"/>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1"/>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1"/>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1"/>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1"/>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41"/>
          <p:cNvGrpSpPr/>
          <p:nvPr/>
        </p:nvGrpSpPr>
        <p:grpSpPr>
          <a:xfrm rot="-5400000">
            <a:off x="7984393" y="4257989"/>
            <a:ext cx="166385" cy="701016"/>
            <a:chOff x="8668080" y="2328029"/>
            <a:chExt cx="127488" cy="537136"/>
          </a:xfrm>
        </p:grpSpPr>
        <p:sp>
          <p:nvSpPr>
            <p:cNvPr id="459" name="Google Shape;459;p41"/>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1"/>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1"/>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1"/>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1"/>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1"/>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1"/>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1"/>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1"/>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grpSp>
        <p:nvGrpSpPr>
          <p:cNvPr id="475" name="Google Shape;475;p42"/>
          <p:cNvGrpSpPr/>
          <p:nvPr/>
        </p:nvGrpSpPr>
        <p:grpSpPr>
          <a:xfrm rot="613152">
            <a:off x="7267429" y="3069413"/>
            <a:ext cx="1697257" cy="1396957"/>
            <a:chOff x="5369742" y="603547"/>
            <a:chExt cx="1558582" cy="1282818"/>
          </a:xfrm>
        </p:grpSpPr>
        <p:sp>
          <p:nvSpPr>
            <p:cNvPr id="476" name="Google Shape;476;p42"/>
            <p:cNvSpPr/>
            <p:nvPr/>
          </p:nvSpPr>
          <p:spPr>
            <a:xfrm>
              <a:off x="5975263" y="1091819"/>
              <a:ext cx="459132" cy="684421"/>
            </a:xfrm>
            <a:custGeom>
              <a:rect b="b" l="l" r="r" t="t"/>
              <a:pathLst>
                <a:path extrusionOk="0" h="18644" w="12507">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p:nvPr/>
          </p:nvSpPr>
          <p:spPr>
            <a:xfrm>
              <a:off x="6161159" y="1353668"/>
              <a:ext cx="114131" cy="128669"/>
            </a:xfrm>
            <a:custGeom>
              <a:rect b="b" l="l" r="r" t="t"/>
              <a:pathLst>
                <a:path extrusionOk="0" h="3505" w="3109">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
            <p:cNvSpPr/>
            <p:nvPr/>
          </p:nvSpPr>
          <p:spPr>
            <a:xfrm>
              <a:off x="6190563" y="1365782"/>
              <a:ext cx="737761" cy="258622"/>
            </a:xfrm>
            <a:custGeom>
              <a:rect b="b" l="l" r="r" t="t"/>
              <a:pathLst>
                <a:path extrusionOk="0" h="7045" w="20097">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
            <p:cNvSpPr/>
            <p:nvPr/>
          </p:nvSpPr>
          <p:spPr>
            <a:xfrm>
              <a:off x="5975263" y="1007424"/>
              <a:ext cx="468934" cy="448743"/>
            </a:xfrm>
            <a:custGeom>
              <a:rect b="b" l="l" r="r" t="t"/>
              <a:pathLst>
                <a:path extrusionOk="0" h="12224" w="12774">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2"/>
            <p:cNvSpPr/>
            <p:nvPr/>
          </p:nvSpPr>
          <p:spPr>
            <a:xfrm>
              <a:off x="5611437" y="1454839"/>
              <a:ext cx="666507" cy="431526"/>
            </a:xfrm>
            <a:custGeom>
              <a:rect b="b" l="l" r="r" t="t"/>
              <a:pathLst>
                <a:path extrusionOk="0" h="11755" w="18156">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
            <p:cNvSpPr/>
            <p:nvPr/>
          </p:nvSpPr>
          <p:spPr>
            <a:xfrm>
              <a:off x="5502960" y="1454839"/>
              <a:ext cx="473743" cy="333657"/>
            </a:xfrm>
            <a:custGeom>
              <a:rect b="b" l="l" r="r" t="t"/>
              <a:pathLst>
                <a:path extrusionOk="0" h="9089" w="12905">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a:off x="5611437" y="1091819"/>
              <a:ext cx="521723" cy="474477"/>
            </a:xfrm>
            <a:custGeom>
              <a:rect b="b" l="l" r="r" t="t"/>
              <a:pathLst>
                <a:path extrusionOk="0" h="12925" w="14212">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2"/>
            <p:cNvSpPr/>
            <p:nvPr/>
          </p:nvSpPr>
          <p:spPr>
            <a:xfrm>
              <a:off x="5767488" y="896672"/>
              <a:ext cx="452671" cy="314458"/>
            </a:xfrm>
            <a:custGeom>
              <a:rect b="b" l="l" r="r" t="t"/>
              <a:pathLst>
                <a:path extrusionOk="0" h="8566" w="12331">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2"/>
            <p:cNvSpPr/>
            <p:nvPr/>
          </p:nvSpPr>
          <p:spPr>
            <a:xfrm>
              <a:off x="5369742" y="1211088"/>
              <a:ext cx="397790" cy="439162"/>
            </a:xfrm>
            <a:custGeom>
              <a:rect b="b" l="l" r="r" t="t"/>
              <a:pathLst>
                <a:path extrusionOk="0" h="11963" w="10836">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2"/>
            <p:cNvSpPr/>
            <p:nvPr/>
          </p:nvSpPr>
          <p:spPr>
            <a:xfrm>
              <a:off x="5803904" y="1278414"/>
              <a:ext cx="115012" cy="113140"/>
            </a:xfrm>
            <a:custGeom>
              <a:rect b="b" l="l" r="r" t="t"/>
              <a:pathLst>
                <a:path extrusionOk="0" h="3082" w="3133">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2"/>
            <p:cNvSpPr/>
            <p:nvPr/>
          </p:nvSpPr>
          <p:spPr>
            <a:xfrm>
              <a:off x="5776115" y="603547"/>
              <a:ext cx="173124" cy="755639"/>
            </a:xfrm>
            <a:custGeom>
              <a:rect b="b" l="l" r="r" t="t"/>
              <a:pathLst>
                <a:path extrusionOk="0" h="20584" w="4716">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42"/>
          <p:cNvGrpSpPr/>
          <p:nvPr/>
        </p:nvGrpSpPr>
        <p:grpSpPr>
          <a:xfrm rot="10623763">
            <a:off x="227811" y="766559"/>
            <a:ext cx="1697188" cy="1396900"/>
            <a:chOff x="5369742" y="603547"/>
            <a:chExt cx="1558582" cy="1282818"/>
          </a:xfrm>
        </p:grpSpPr>
        <p:sp>
          <p:nvSpPr>
            <p:cNvPr id="488" name="Google Shape;488;p42"/>
            <p:cNvSpPr/>
            <p:nvPr/>
          </p:nvSpPr>
          <p:spPr>
            <a:xfrm>
              <a:off x="5975263" y="1091819"/>
              <a:ext cx="459132" cy="684421"/>
            </a:xfrm>
            <a:custGeom>
              <a:rect b="b" l="l" r="r" t="t"/>
              <a:pathLst>
                <a:path extrusionOk="0" h="18644" w="12507">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2"/>
            <p:cNvSpPr/>
            <p:nvPr/>
          </p:nvSpPr>
          <p:spPr>
            <a:xfrm>
              <a:off x="6161159" y="1353668"/>
              <a:ext cx="114131" cy="128669"/>
            </a:xfrm>
            <a:custGeom>
              <a:rect b="b" l="l" r="r" t="t"/>
              <a:pathLst>
                <a:path extrusionOk="0" h="3505" w="3109">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2"/>
            <p:cNvSpPr/>
            <p:nvPr/>
          </p:nvSpPr>
          <p:spPr>
            <a:xfrm>
              <a:off x="6190563" y="1365782"/>
              <a:ext cx="737761" cy="258622"/>
            </a:xfrm>
            <a:custGeom>
              <a:rect b="b" l="l" r="r" t="t"/>
              <a:pathLst>
                <a:path extrusionOk="0" h="7045" w="20097">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2"/>
            <p:cNvSpPr/>
            <p:nvPr/>
          </p:nvSpPr>
          <p:spPr>
            <a:xfrm>
              <a:off x="5975263" y="1007424"/>
              <a:ext cx="468934" cy="448743"/>
            </a:xfrm>
            <a:custGeom>
              <a:rect b="b" l="l" r="r" t="t"/>
              <a:pathLst>
                <a:path extrusionOk="0" h="12224" w="12774">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2"/>
            <p:cNvSpPr/>
            <p:nvPr/>
          </p:nvSpPr>
          <p:spPr>
            <a:xfrm>
              <a:off x="5611437" y="1454839"/>
              <a:ext cx="666507" cy="431526"/>
            </a:xfrm>
            <a:custGeom>
              <a:rect b="b" l="l" r="r" t="t"/>
              <a:pathLst>
                <a:path extrusionOk="0" h="11755" w="18156">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2"/>
            <p:cNvSpPr/>
            <p:nvPr/>
          </p:nvSpPr>
          <p:spPr>
            <a:xfrm>
              <a:off x="5502960" y="1454839"/>
              <a:ext cx="473743" cy="333657"/>
            </a:xfrm>
            <a:custGeom>
              <a:rect b="b" l="l" r="r" t="t"/>
              <a:pathLst>
                <a:path extrusionOk="0" h="9089" w="12905">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2"/>
            <p:cNvSpPr/>
            <p:nvPr/>
          </p:nvSpPr>
          <p:spPr>
            <a:xfrm>
              <a:off x="5611437" y="1091819"/>
              <a:ext cx="521723" cy="474477"/>
            </a:xfrm>
            <a:custGeom>
              <a:rect b="b" l="l" r="r" t="t"/>
              <a:pathLst>
                <a:path extrusionOk="0" h="12925" w="14212">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2"/>
            <p:cNvSpPr/>
            <p:nvPr/>
          </p:nvSpPr>
          <p:spPr>
            <a:xfrm>
              <a:off x="5767488" y="896672"/>
              <a:ext cx="452671" cy="314458"/>
            </a:xfrm>
            <a:custGeom>
              <a:rect b="b" l="l" r="r" t="t"/>
              <a:pathLst>
                <a:path extrusionOk="0" h="8566" w="12331">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p:nvPr/>
          </p:nvSpPr>
          <p:spPr>
            <a:xfrm>
              <a:off x="5369742" y="1211088"/>
              <a:ext cx="397790" cy="439162"/>
            </a:xfrm>
            <a:custGeom>
              <a:rect b="b" l="l" r="r" t="t"/>
              <a:pathLst>
                <a:path extrusionOk="0" h="11963" w="10836">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2"/>
            <p:cNvSpPr/>
            <p:nvPr/>
          </p:nvSpPr>
          <p:spPr>
            <a:xfrm>
              <a:off x="5803904" y="1278414"/>
              <a:ext cx="115012" cy="113140"/>
            </a:xfrm>
            <a:custGeom>
              <a:rect b="b" l="l" r="r" t="t"/>
              <a:pathLst>
                <a:path extrusionOk="0" h="3082" w="3133">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2"/>
            <p:cNvSpPr/>
            <p:nvPr/>
          </p:nvSpPr>
          <p:spPr>
            <a:xfrm>
              <a:off x="5776115" y="603547"/>
              <a:ext cx="173124" cy="755639"/>
            </a:xfrm>
            <a:custGeom>
              <a:rect b="b" l="l" r="r" t="t"/>
              <a:pathLst>
                <a:path extrusionOk="0" h="20584" w="4716">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42"/>
          <p:cNvGrpSpPr/>
          <p:nvPr/>
        </p:nvGrpSpPr>
        <p:grpSpPr>
          <a:xfrm rot="-5400000">
            <a:off x="990638" y="4240523"/>
            <a:ext cx="171535" cy="722609"/>
            <a:chOff x="8668080" y="2328029"/>
            <a:chExt cx="127488" cy="537136"/>
          </a:xfrm>
        </p:grpSpPr>
        <p:sp>
          <p:nvSpPr>
            <p:cNvPr id="500" name="Google Shape;500;p42"/>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2"/>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2"/>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2"/>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2"/>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2"/>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2"/>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2"/>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2"/>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42"/>
          <p:cNvGrpSpPr/>
          <p:nvPr/>
        </p:nvGrpSpPr>
        <p:grpSpPr>
          <a:xfrm rot="-5400000">
            <a:off x="7981825" y="175423"/>
            <a:ext cx="171535" cy="722609"/>
            <a:chOff x="8668080" y="2328029"/>
            <a:chExt cx="127488" cy="537136"/>
          </a:xfrm>
        </p:grpSpPr>
        <p:sp>
          <p:nvSpPr>
            <p:cNvPr id="513" name="Google Shape;513;p42"/>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2"/>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2"/>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2"/>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2"/>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2"/>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2"/>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2"/>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2"/>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2"/>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42"/>
          <p:cNvSpPr/>
          <p:nvPr/>
        </p:nvSpPr>
        <p:spPr>
          <a:xfrm>
            <a:off x="6948096" y="790003"/>
            <a:ext cx="208877" cy="208877"/>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42"/>
          <p:cNvGrpSpPr/>
          <p:nvPr/>
        </p:nvGrpSpPr>
        <p:grpSpPr>
          <a:xfrm>
            <a:off x="1563737" y="3541221"/>
            <a:ext cx="274389" cy="287882"/>
            <a:chOff x="2772212" y="2822146"/>
            <a:chExt cx="274389" cy="287882"/>
          </a:xfrm>
        </p:grpSpPr>
        <p:sp>
          <p:nvSpPr>
            <p:cNvPr id="527" name="Google Shape;527;p42"/>
            <p:cNvSpPr/>
            <p:nvPr/>
          </p:nvSpPr>
          <p:spPr>
            <a:xfrm>
              <a:off x="2772212" y="2822146"/>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2"/>
            <p:cNvSpPr/>
            <p:nvPr/>
          </p:nvSpPr>
          <p:spPr>
            <a:xfrm>
              <a:off x="2824734" y="2869141"/>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42"/>
          <p:cNvSpPr/>
          <p:nvPr/>
        </p:nvSpPr>
        <p:spPr>
          <a:xfrm>
            <a:off x="1782769" y="3891179"/>
            <a:ext cx="124383" cy="124383"/>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2"/>
          <p:cNvSpPr/>
          <p:nvPr/>
        </p:nvSpPr>
        <p:spPr>
          <a:xfrm>
            <a:off x="6582793" y="612288"/>
            <a:ext cx="218018" cy="218018"/>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1" name="Google Shape;531;p42"/>
          <p:cNvPicPr preferRelativeResize="0"/>
          <p:nvPr/>
        </p:nvPicPr>
        <p:blipFill>
          <a:blip r:embed="rId3">
            <a:alphaModFix/>
          </a:blip>
          <a:stretch>
            <a:fillRect/>
          </a:stretch>
        </p:blipFill>
        <p:spPr>
          <a:xfrm>
            <a:off x="519113" y="790000"/>
            <a:ext cx="8105775" cy="4191575"/>
          </a:xfrm>
          <a:prstGeom prst="rect">
            <a:avLst/>
          </a:prstGeom>
          <a:noFill/>
          <a:ln>
            <a:noFill/>
          </a:ln>
        </p:spPr>
      </p:pic>
      <p:sp>
        <p:nvSpPr>
          <p:cNvPr id="532" name="Google Shape;532;p42"/>
          <p:cNvSpPr txBox="1"/>
          <p:nvPr/>
        </p:nvSpPr>
        <p:spPr>
          <a:xfrm>
            <a:off x="142550" y="151300"/>
            <a:ext cx="67104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chemeClr val="lt2"/>
                </a:solidFill>
                <a:latin typeface="Days One"/>
                <a:ea typeface="Days One"/>
                <a:cs typeface="Days One"/>
                <a:sym typeface="Days One"/>
              </a:rPr>
              <a:t>USER -1 connection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grpSp>
        <p:nvGrpSpPr>
          <p:cNvPr id="537" name="Google Shape;537;p43"/>
          <p:cNvGrpSpPr/>
          <p:nvPr/>
        </p:nvGrpSpPr>
        <p:grpSpPr>
          <a:xfrm rot="-5400000">
            <a:off x="990638" y="4161436"/>
            <a:ext cx="171535" cy="722609"/>
            <a:chOff x="8668080" y="2328029"/>
            <a:chExt cx="127488" cy="537136"/>
          </a:xfrm>
        </p:grpSpPr>
        <p:sp>
          <p:nvSpPr>
            <p:cNvPr id="538" name="Google Shape;538;p43"/>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3"/>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3"/>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3"/>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3"/>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3"/>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3"/>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3"/>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3"/>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3"/>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3"/>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43"/>
          <p:cNvGrpSpPr/>
          <p:nvPr/>
        </p:nvGrpSpPr>
        <p:grpSpPr>
          <a:xfrm rot="-9203022">
            <a:off x="7918971" y="532601"/>
            <a:ext cx="470498" cy="545599"/>
            <a:chOff x="5320111" y="1881293"/>
            <a:chExt cx="470512" cy="545615"/>
          </a:xfrm>
        </p:grpSpPr>
        <p:sp>
          <p:nvSpPr>
            <p:cNvPr id="551" name="Google Shape;551;p43"/>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3"/>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3"/>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43"/>
          <p:cNvGrpSpPr/>
          <p:nvPr/>
        </p:nvGrpSpPr>
        <p:grpSpPr>
          <a:xfrm rot="-8699071">
            <a:off x="7367571" y="662925"/>
            <a:ext cx="315324" cy="376982"/>
            <a:chOff x="4040314" y="1769061"/>
            <a:chExt cx="315323" cy="376981"/>
          </a:xfrm>
        </p:grpSpPr>
        <p:sp>
          <p:nvSpPr>
            <p:cNvPr id="555" name="Google Shape;555;p43"/>
            <p:cNvSpPr/>
            <p:nvPr/>
          </p:nvSpPr>
          <p:spPr>
            <a:xfrm>
              <a:off x="4040314" y="1769061"/>
              <a:ext cx="132487" cy="376981"/>
            </a:xfrm>
            <a:custGeom>
              <a:rect b="b" l="l" r="r" t="t"/>
              <a:pathLst>
                <a:path extrusionOk="0" h="10235" w="3597">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3"/>
            <p:cNvSpPr/>
            <p:nvPr/>
          </p:nvSpPr>
          <p:spPr>
            <a:xfrm>
              <a:off x="4060093" y="1890752"/>
              <a:ext cx="295544" cy="255286"/>
            </a:xfrm>
            <a:custGeom>
              <a:rect b="b" l="l" r="r" t="t"/>
              <a:pathLst>
                <a:path extrusionOk="0" h="6931" w="8024">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3"/>
            <p:cNvSpPr/>
            <p:nvPr/>
          </p:nvSpPr>
          <p:spPr>
            <a:xfrm>
              <a:off x="4040314" y="1769061"/>
              <a:ext cx="315323" cy="139558"/>
            </a:xfrm>
            <a:custGeom>
              <a:rect b="b" l="l" r="r" t="t"/>
              <a:pathLst>
                <a:path extrusionOk="0" h="3789" w="8561">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43"/>
          <p:cNvGrpSpPr/>
          <p:nvPr/>
        </p:nvGrpSpPr>
        <p:grpSpPr>
          <a:xfrm rot="2062759">
            <a:off x="5892473" y="456235"/>
            <a:ext cx="330237" cy="346436"/>
            <a:chOff x="2772212" y="2822146"/>
            <a:chExt cx="274389" cy="287882"/>
          </a:xfrm>
        </p:grpSpPr>
        <p:sp>
          <p:nvSpPr>
            <p:cNvPr id="559" name="Google Shape;559;p43"/>
            <p:cNvSpPr/>
            <p:nvPr/>
          </p:nvSpPr>
          <p:spPr>
            <a:xfrm>
              <a:off x="2772212" y="2822146"/>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3"/>
            <p:cNvSpPr/>
            <p:nvPr/>
          </p:nvSpPr>
          <p:spPr>
            <a:xfrm>
              <a:off x="2824734" y="2869141"/>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43"/>
          <p:cNvSpPr/>
          <p:nvPr/>
        </p:nvSpPr>
        <p:spPr>
          <a:xfrm>
            <a:off x="2582375" y="3910061"/>
            <a:ext cx="322070" cy="322070"/>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2" name="Google Shape;562;p43"/>
          <p:cNvPicPr preferRelativeResize="0"/>
          <p:nvPr/>
        </p:nvPicPr>
        <p:blipFill>
          <a:blip r:embed="rId3">
            <a:alphaModFix/>
          </a:blip>
          <a:stretch>
            <a:fillRect/>
          </a:stretch>
        </p:blipFill>
        <p:spPr>
          <a:xfrm>
            <a:off x="429275" y="865650"/>
            <a:ext cx="7782899" cy="4164550"/>
          </a:xfrm>
          <a:prstGeom prst="rect">
            <a:avLst/>
          </a:prstGeom>
          <a:noFill/>
          <a:ln>
            <a:noFill/>
          </a:ln>
        </p:spPr>
      </p:pic>
      <p:sp>
        <p:nvSpPr>
          <p:cNvPr id="563" name="Google Shape;563;p43"/>
          <p:cNvSpPr txBox="1"/>
          <p:nvPr/>
        </p:nvSpPr>
        <p:spPr>
          <a:xfrm>
            <a:off x="-194525" y="237725"/>
            <a:ext cx="7682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chemeClr val="lt2"/>
                </a:solidFill>
                <a:latin typeface="Days One"/>
                <a:ea typeface="Days One"/>
                <a:cs typeface="Days One"/>
                <a:sym typeface="Days One"/>
              </a:rPr>
              <a:t>USER -2 </a:t>
            </a:r>
            <a:r>
              <a:rPr lang="en" sz="3200">
                <a:solidFill>
                  <a:schemeClr val="lt2"/>
                </a:solidFill>
                <a:latin typeface="Days One"/>
                <a:ea typeface="Days One"/>
                <a:cs typeface="Days One"/>
                <a:sym typeface="Days One"/>
              </a:rPr>
              <a:t>connection</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et of Things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