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FBF1"/>
            </a:gs>
            <a:gs pos="74000">
              <a:srgbClr val="FFE28B"/>
            </a:gs>
            <a:gs pos="83000">
              <a:srgbClr val="FFE28B"/>
            </a:gs>
            <a:gs pos="100000">
              <a:srgbClr val="FEEBB2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 extrusionOk="0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noFill/>
          <a:ln w="19050" cap="flat" cmpd="sng">
            <a:solidFill>
              <a:srgbClr val="18BA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 extrusionOk="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noFill/>
          <a:ln w="19050" cap="flat" cmpd="sng">
            <a:solidFill>
              <a:srgbClr val="18BA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 extrusionOk="0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 extrusionOk="0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noFill/>
          <a:ln w="7620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 extrusionOk="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 extrusionOk="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 extrusionOk="0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 extrusionOk="0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 extrusionOk="0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 extrusionOk="0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 extrusionOk="0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 extrusionOk="0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 extrusionOk="0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 extrusionOk="0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 h="120000" extrusionOk="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 extrusionOk="0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noFill/>
          <a:ln w="1905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 extrusionOk="0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noFill/>
          <a:ln w="1905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 extrusionOk="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noFill/>
          <a:ln w="1905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 extrusionOk="0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 extrusionOk="0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 extrusionOk="0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noFill/>
          <a:ln w="19050" cap="flat" cmpd="sng">
            <a:solidFill>
              <a:srgbClr val="00E0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 extrusionOk="0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 extrusionOk="0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 extrusionOk="0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 extrusionOk="0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 extrusionOk="0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 extrusionOk="0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 extrusionOk="0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 extrusionOk="0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 extrusionOk="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 extrusionOk="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 extrusionOk="0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 extrusionOk="0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 extrusionOk="0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 extrusionOk="0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 extrusionOk="0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 extrusionOk="0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 extrusionOk="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 extrusionOk="0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 extrusionOk="0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ctr" anchorCtr="0">
            <a:spAutoFit/>
          </a:bodyPr>
          <a:lstStyle/>
          <a:p>
            <a:pPr marL="1693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rPr lang="en-US" sz="6400"/>
              <a:t>Tasks List</a:t>
            </a:r>
            <a:endParaRPr sz="6400"/>
          </a:p>
        </p:txBody>
      </p:sp>
      <p:sp>
        <p:nvSpPr>
          <p:cNvPr id="117" name="Google Shape;117;p13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3387" marR="0" lvl="0" indent="0" algn="ctr" rtl="0">
              <a:lnSpc>
                <a:spcPct val="118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Graduate Rotational Internship Program</a:t>
            </a:r>
            <a:endParaRPr sz="266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5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Sparks Foundation</a:t>
            </a:r>
            <a:endParaRPr sz="53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Abhinav Sharma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: JUNE 2023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1(Technical)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 extrusionOk="0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noFill/>
          <a:ln w="9525" cap="flat" cmpd="sng">
            <a:solidFill>
              <a:srgbClr val="18BA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 extrusionOk="0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 extrusionOk="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noFill/>
          <a:ln w="7620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 extrusionOk="0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noFill/>
          <a:ln w="7620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 extrusionOk="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 extrusionOk="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noFill/>
          <a:ln w="9525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 extrusionOk="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noFill/>
          <a:ln w="9525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 extrusionOk="0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 extrusionOk="0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 extrusionOk="0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noFill/>
          <a:ln w="19050" cap="flat" cmpd="sng">
            <a:solidFill>
              <a:srgbClr val="00E0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 extrusionOk="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 extrusionOk="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 extrusionOk="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 extrusionOk="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 extrusionOk="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 extrusionOk="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 extrusionOk="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 extrusionOk="0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 extrusionOk="0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 extrusionOk="0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 extrusionOk="0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 h="120000" extrusionOk="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w="12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 extrusionOk="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noFill/>
          <a:ln w="1905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75" rIns="0" bIns="0" anchor="ctr" anchorCtr="0">
            <a:spAutoFit/>
          </a:bodyPr>
          <a:lstStyle/>
          <a:p>
            <a:pPr marL="1693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</a:pPr>
            <a:r>
              <a:rPr lang="en-US" sz="5333"/>
              <a:t>Task List</a:t>
            </a:r>
            <a:endParaRPr sz="5333"/>
          </a:p>
        </p:txBody>
      </p:sp>
      <p:sp>
        <p:nvSpPr>
          <p:cNvPr id="154" name="Google Shape;154;p15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tasklist contains tasks in the following categories: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518" marR="0" lvl="0" indent="-423323" algn="l" rtl="0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lang="en-US" sz="1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Profile Improvement </a:t>
            </a: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(Mandatory for all)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518" marR="0" lvl="0" indent="-423323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lang="en-US" sz="1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-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518" marR="1578994" lvl="0" indent="0" algn="l" rtl="0">
              <a:lnSpc>
                <a:spcPct val="114999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&amp; Mobile Development,  Data Science &amp; Business Analytics  Computer vision &amp; IoT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518" marR="0" lvl="0" indent="-423323" algn="l" rtl="0">
              <a:spcBef>
                <a:spcPts val="1667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lang="en-US" sz="1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Non-Tech -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518" marR="27516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Development &amp; Digital Marketing, and  Human Resources &amp; Campus Ambassador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 extrusionOk="0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noFill/>
          <a:ln w="9525" cap="flat" cmpd="sng">
            <a:solidFill>
              <a:srgbClr val="18BA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 extrusionOk="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 extrusionOk="0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noFill/>
          <a:ln w="7620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 extrusionOk="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 extrusionOk="0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 extrusionOk="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 extrusionOk="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 extrusionOk="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 extrusionOk="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 extrusionOk="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noFill/>
          <a:ln w="12150" cap="flat" cmpd="sng">
            <a:solidFill>
              <a:srgbClr val="18BA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 extrusionOk="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noFill/>
          <a:ln w="19050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 extrusionOk="0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noFill/>
          <a:ln w="9525" cap="flat" cmpd="sng">
            <a:solidFill>
              <a:srgbClr val="1746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 extrusionOk="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 extrusionOk="0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 extrusionOk="0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noFill/>
          <a:ln w="19050" cap="flat" cmpd="sng">
            <a:solidFill>
              <a:srgbClr val="00E0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 extrusionOk="0">
                <a:moveTo>
                  <a:pt x="52006" y="0"/>
                </a:moveTo>
                <a:lnTo>
                  <a:pt x="0" y="90677"/>
                </a:lnTo>
              </a:path>
            </a:pathLst>
          </a:custGeom>
          <a:noFill/>
          <a:ln w="19050" cap="flat" cmpd="sng">
            <a:solidFill>
              <a:srgbClr val="00E0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 extrusionOk="0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 extrusionOk="0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 extrusionOk="0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 extrusionOk="0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 extrusionOk="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 extrusionOk="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 extrusionOk="0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 extrusionOk="0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 extrusionOk="0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 extrusionOk="0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 extrusionOk="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 extrusionOk="0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 extrusionOk="0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ctr" anchorCtr="0">
            <a:spAutoFit/>
          </a:bodyPr>
          <a:lstStyle/>
          <a:p>
            <a:pPr marL="1693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Basic Banking System</a:t>
            </a:r>
            <a:endParaRPr sz="4800"/>
          </a:p>
        </p:txBody>
      </p:sp>
      <p:sp>
        <p:nvSpPr>
          <p:cNvPr id="187" name="Google Shape;187;p16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39408" marR="0" lvl="0" indent="-4233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dynamic website which has the following specs.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9408" marR="429249" lvl="0" indent="-423323" algn="l" rtl="0">
              <a:lnSpc>
                <a:spcPct val="114999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creating a dummy data in database for upto 10 customers.  Database options: Mysql, Mongo, Postgres, etc. Customers table will  have basic fields such as name, email, current balance etc. Transfers  table will record all transfers happened.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9408" marR="6773" lvl="0" indent="-423323" algn="l" rtl="0">
              <a:lnSpc>
                <a:spcPct val="114999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Flow: Home Page &gt; View all Customers &gt; Select and View one Customer &gt;  Transfer Money &gt; Select customer to transfer to &gt; View all Customers 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9408" marR="0" lvl="0" indent="-423323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Login Page. No User Creation. Only transfer of money between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9408" marR="0" lvl="0" indent="0" algn="l" rtl="0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users.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9408" marR="71965" lvl="0" indent="-423323" algn="l" rtl="0">
              <a:lnSpc>
                <a:spcPct val="114999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the website at 000webhost, github.io, heroku app or any other free  hosting provider. Check in code in gitlab.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#1</a:t>
            </a:r>
            <a:endParaRPr sz="6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 On my Project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: MCB Bank 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and logo have been chosen randomly.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are supposed to be copyright free even on cases otherwise, no copyright intended.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covers all that had been asked for and some additional add-ons as well.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– HTML5, CSS, Bootstrap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– PHP and JavaScript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used – MySQL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Facility – XAMPP (IP/localhost : 127.0.0.1)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github files?</a:t>
            </a:r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folder bank where you need to clone every file provided one by one and keep the extracted folders into the same.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done you need host the website on a free server platform like XAMPP as in my case.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localhost or connecting IP address will be : 127.0.0.1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Preview of the website is provided in next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Lucida Sans</vt:lpstr>
      <vt:lpstr>Quattrocento Sans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cp:lastModifiedBy>Abhinav Sharma</cp:lastModifiedBy>
  <cp:revision>1</cp:revision>
  <dcterms:modified xsi:type="dcterms:W3CDTF">2023-06-16T18:15:03Z</dcterms:modified>
</cp:coreProperties>
</file>