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2e3574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2e3574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2e3574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2e3574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72e3574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72e3574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72e3574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72e3574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2e3574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2e3574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72e3574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72e3574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72e3574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72e3574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2e3574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2e3574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72e3574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72e3574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566"/>
            <a:ext cx="9143999" cy="515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25216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1999" cy="25216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21625"/>
            <a:ext cx="4572000" cy="2621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21625"/>
            <a:ext cx="4571999" cy="2621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5" y="45825"/>
            <a:ext cx="4503526" cy="301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475" y="2232450"/>
            <a:ext cx="4426325" cy="286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