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56"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166E19-B11B-4136-A54C-B0126A17371B}" type="doc">
      <dgm:prSet loTypeId="urn:microsoft.com/office/officeart/2005/8/layout/process1" loCatId="process" qsTypeId="urn:microsoft.com/office/officeart/2005/8/quickstyle/simple1" qsCatId="simple" csTypeId="urn:microsoft.com/office/officeart/2005/8/colors/colorful1" csCatId="colorful" phldr="1"/>
      <dgm:spPr/>
    </dgm:pt>
    <dgm:pt modelId="{921291A6-AFE4-4BFC-A6D6-8307C3D4FA22}">
      <dgm:prSet phldrT="[Text]" custT="1"/>
      <dgm:spPr/>
      <dgm:t>
        <a:bodyPr/>
        <a:lstStyle/>
        <a:p>
          <a:r>
            <a:rPr lang="en-IN" sz="1100"/>
            <a:t>Data Collection </a:t>
          </a:r>
        </a:p>
      </dgm:t>
    </dgm:pt>
    <dgm:pt modelId="{98AC75BC-ECB9-464E-BEB8-1310E3B889DF}" type="parTrans" cxnId="{73DFD308-D0A5-4702-8BBF-518D3F8E4C9C}">
      <dgm:prSet/>
      <dgm:spPr/>
      <dgm:t>
        <a:bodyPr/>
        <a:lstStyle/>
        <a:p>
          <a:endParaRPr lang="en-IN"/>
        </a:p>
      </dgm:t>
    </dgm:pt>
    <dgm:pt modelId="{AFAD2FE9-AB8F-45E2-B7B5-B255F74BD351}" type="sibTrans" cxnId="{73DFD308-D0A5-4702-8BBF-518D3F8E4C9C}">
      <dgm:prSet/>
      <dgm:spPr/>
      <dgm:t>
        <a:bodyPr/>
        <a:lstStyle/>
        <a:p>
          <a:endParaRPr lang="en-IN"/>
        </a:p>
      </dgm:t>
    </dgm:pt>
    <dgm:pt modelId="{75C3E4AF-4FB8-454E-B1FF-4BE37221BA8F}">
      <dgm:prSet phldrT="[Text]" custT="1"/>
      <dgm:spPr/>
      <dgm:t>
        <a:bodyPr/>
        <a:lstStyle/>
        <a:p>
          <a:r>
            <a:rPr lang="en-IN" sz="1200"/>
            <a:t>Exploring the neighbourhoods using Foursqaure API</a:t>
          </a:r>
        </a:p>
      </dgm:t>
    </dgm:pt>
    <dgm:pt modelId="{D582A4AD-10AA-4EC4-B331-A0D26D1F4628}" type="parTrans" cxnId="{0128237C-458F-46DA-9C3A-A602878FB4D1}">
      <dgm:prSet/>
      <dgm:spPr/>
      <dgm:t>
        <a:bodyPr/>
        <a:lstStyle/>
        <a:p>
          <a:endParaRPr lang="en-IN"/>
        </a:p>
      </dgm:t>
    </dgm:pt>
    <dgm:pt modelId="{1A725A77-4EB3-4DCB-B8CE-4C71E218C885}" type="sibTrans" cxnId="{0128237C-458F-46DA-9C3A-A602878FB4D1}">
      <dgm:prSet/>
      <dgm:spPr/>
      <dgm:t>
        <a:bodyPr/>
        <a:lstStyle/>
        <a:p>
          <a:endParaRPr lang="en-IN"/>
        </a:p>
      </dgm:t>
    </dgm:pt>
    <dgm:pt modelId="{5EF7833C-6326-45D1-A19F-286A8B3EE9FF}">
      <dgm:prSet phldrT="[Text]"/>
      <dgm:spPr/>
      <dgm:t>
        <a:bodyPr/>
        <a:lstStyle/>
        <a:p>
          <a:r>
            <a:rPr lang="en-IN"/>
            <a:t>Clustering the Data using K - means Algorithm</a:t>
          </a:r>
        </a:p>
      </dgm:t>
    </dgm:pt>
    <dgm:pt modelId="{7661EEF0-2AD1-4AF9-814B-973A123780F6}" type="parTrans" cxnId="{D9962B47-EC49-4E04-9FAC-6CBC702B7462}">
      <dgm:prSet/>
      <dgm:spPr/>
      <dgm:t>
        <a:bodyPr/>
        <a:lstStyle/>
        <a:p>
          <a:endParaRPr lang="en-IN"/>
        </a:p>
      </dgm:t>
    </dgm:pt>
    <dgm:pt modelId="{AE7F27BB-7857-4E08-8D1A-29A62AAC1878}" type="sibTrans" cxnId="{D9962B47-EC49-4E04-9FAC-6CBC702B7462}">
      <dgm:prSet/>
      <dgm:spPr/>
      <dgm:t>
        <a:bodyPr/>
        <a:lstStyle/>
        <a:p>
          <a:endParaRPr lang="en-IN"/>
        </a:p>
      </dgm:t>
    </dgm:pt>
    <dgm:pt modelId="{8841ADA1-3D2E-412E-AC01-5CCC0EFBC8C9}">
      <dgm:prSet phldrT="[Text]"/>
      <dgm:spPr/>
      <dgm:t>
        <a:bodyPr/>
        <a:lstStyle/>
        <a:p>
          <a:r>
            <a:rPr lang="en-IN"/>
            <a:t>Visualization of the clusters using Folium Library </a:t>
          </a:r>
        </a:p>
      </dgm:t>
    </dgm:pt>
    <dgm:pt modelId="{D870E9F5-D86E-4A71-9F19-0B3F4F00AA3B}" type="parTrans" cxnId="{36481986-79E1-40E4-8E1B-5A7688E16DB4}">
      <dgm:prSet/>
      <dgm:spPr/>
      <dgm:t>
        <a:bodyPr/>
        <a:lstStyle/>
        <a:p>
          <a:endParaRPr lang="en-IN"/>
        </a:p>
      </dgm:t>
    </dgm:pt>
    <dgm:pt modelId="{7DC6C38F-02E6-4CF3-90EF-D0E115875081}" type="sibTrans" cxnId="{36481986-79E1-40E4-8E1B-5A7688E16DB4}">
      <dgm:prSet/>
      <dgm:spPr/>
      <dgm:t>
        <a:bodyPr/>
        <a:lstStyle/>
        <a:p>
          <a:endParaRPr lang="en-IN"/>
        </a:p>
      </dgm:t>
    </dgm:pt>
    <dgm:pt modelId="{79170CCC-C3B2-421D-827F-3C7B7CCF65B6}">
      <dgm:prSet phldrT="[Text]"/>
      <dgm:spPr/>
      <dgm:t>
        <a:bodyPr/>
        <a:lstStyle/>
        <a:p>
          <a:r>
            <a:rPr lang="en-IN" dirty="0"/>
            <a:t>Analysing the results  to find the best neighbourhood for settling down</a:t>
          </a:r>
        </a:p>
      </dgm:t>
    </dgm:pt>
    <dgm:pt modelId="{3BDCCC96-C9A9-444C-A0B2-7E95BB639F69}" type="parTrans" cxnId="{B94B273D-5BF1-4C3C-A001-2D3447311291}">
      <dgm:prSet/>
      <dgm:spPr/>
      <dgm:t>
        <a:bodyPr/>
        <a:lstStyle/>
        <a:p>
          <a:endParaRPr lang="en-IN"/>
        </a:p>
      </dgm:t>
    </dgm:pt>
    <dgm:pt modelId="{13B2BB5F-7013-4F2B-8405-B7B04ED93570}" type="sibTrans" cxnId="{B94B273D-5BF1-4C3C-A001-2D3447311291}">
      <dgm:prSet/>
      <dgm:spPr/>
      <dgm:t>
        <a:bodyPr/>
        <a:lstStyle/>
        <a:p>
          <a:endParaRPr lang="en-IN"/>
        </a:p>
      </dgm:t>
    </dgm:pt>
    <dgm:pt modelId="{2E312982-5690-4935-A626-535FC49E4B4C}" type="pres">
      <dgm:prSet presAssocID="{84166E19-B11B-4136-A54C-B0126A17371B}" presName="Name0" presStyleCnt="0">
        <dgm:presLayoutVars>
          <dgm:dir/>
          <dgm:resizeHandles val="exact"/>
        </dgm:presLayoutVars>
      </dgm:prSet>
      <dgm:spPr/>
    </dgm:pt>
    <dgm:pt modelId="{C2347B9A-F4C0-46D7-B916-F5579608456F}" type="pres">
      <dgm:prSet presAssocID="{921291A6-AFE4-4BFC-A6D6-8307C3D4FA22}" presName="node" presStyleLbl="node1" presStyleIdx="0" presStyleCnt="5">
        <dgm:presLayoutVars>
          <dgm:bulletEnabled val="1"/>
        </dgm:presLayoutVars>
      </dgm:prSet>
      <dgm:spPr/>
    </dgm:pt>
    <dgm:pt modelId="{AC9F30D6-2484-4C42-9C26-1E9A642D1A5A}" type="pres">
      <dgm:prSet presAssocID="{AFAD2FE9-AB8F-45E2-B7B5-B255F74BD351}" presName="sibTrans" presStyleLbl="sibTrans2D1" presStyleIdx="0" presStyleCnt="4"/>
      <dgm:spPr/>
    </dgm:pt>
    <dgm:pt modelId="{30C59B29-FEED-41E7-BF28-7EDB2D01C01B}" type="pres">
      <dgm:prSet presAssocID="{AFAD2FE9-AB8F-45E2-B7B5-B255F74BD351}" presName="connectorText" presStyleLbl="sibTrans2D1" presStyleIdx="0" presStyleCnt="4"/>
      <dgm:spPr/>
    </dgm:pt>
    <dgm:pt modelId="{EB457F82-0D27-4122-B144-5300C029E7FF}" type="pres">
      <dgm:prSet presAssocID="{75C3E4AF-4FB8-454E-B1FF-4BE37221BA8F}" presName="node" presStyleLbl="node1" presStyleIdx="1" presStyleCnt="5">
        <dgm:presLayoutVars>
          <dgm:bulletEnabled val="1"/>
        </dgm:presLayoutVars>
      </dgm:prSet>
      <dgm:spPr/>
    </dgm:pt>
    <dgm:pt modelId="{7C5A95AC-F7D5-4756-9441-807748708E2A}" type="pres">
      <dgm:prSet presAssocID="{1A725A77-4EB3-4DCB-B8CE-4C71E218C885}" presName="sibTrans" presStyleLbl="sibTrans2D1" presStyleIdx="1" presStyleCnt="4"/>
      <dgm:spPr/>
    </dgm:pt>
    <dgm:pt modelId="{B2C4C33C-E3A6-4B29-80DC-6F5D579D4B51}" type="pres">
      <dgm:prSet presAssocID="{1A725A77-4EB3-4DCB-B8CE-4C71E218C885}" presName="connectorText" presStyleLbl="sibTrans2D1" presStyleIdx="1" presStyleCnt="4"/>
      <dgm:spPr/>
    </dgm:pt>
    <dgm:pt modelId="{61A1CCC8-9164-4E4E-80BB-1600407AE272}" type="pres">
      <dgm:prSet presAssocID="{5EF7833C-6326-45D1-A19F-286A8B3EE9FF}" presName="node" presStyleLbl="node1" presStyleIdx="2" presStyleCnt="5">
        <dgm:presLayoutVars>
          <dgm:bulletEnabled val="1"/>
        </dgm:presLayoutVars>
      </dgm:prSet>
      <dgm:spPr/>
    </dgm:pt>
    <dgm:pt modelId="{295755D3-1277-4A43-A22C-A95BCF552A4D}" type="pres">
      <dgm:prSet presAssocID="{AE7F27BB-7857-4E08-8D1A-29A62AAC1878}" presName="sibTrans" presStyleLbl="sibTrans2D1" presStyleIdx="2" presStyleCnt="4"/>
      <dgm:spPr/>
    </dgm:pt>
    <dgm:pt modelId="{80FDBFA4-CB35-453F-8F22-BB611BDB321E}" type="pres">
      <dgm:prSet presAssocID="{AE7F27BB-7857-4E08-8D1A-29A62AAC1878}" presName="connectorText" presStyleLbl="sibTrans2D1" presStyleIdx="2" presStyleCnt="4"/>
      <dgm:spPr/>
    </dgm:pt>
    <dgm:pt modelId="{DF63D201-3270-4C0D-9FCC-63C15B7A1EA6}" type="pres">
      <dgm:prSet presAssocID="{8841ADA1-3D2E-412E-AC01-5CCC0EFBC8C9}" presName="node" presStyleLbl="node1" presStyleIdx="3" presStyleCnt="5">
        <dgm:presLayoutVars>
          <dgm:bulletEnabled val="1"/>
        </dgm:presLayoutVars>
      </dgm:prSet>
      <dgm:spPr/>
    </dgm:pt>
    <dgm:pt modelId="{7A80AC7E-7F26-4EAF-911E-FE69F25EB7B6}" type="pres">
      <dgm:prSet presAssocID="{7DC6C38F-02E6-4CF3-90EF-D0E115875081}" presName="sibTrans" presStyleLbl="sibTrans2D1" presStyleIdx="3" presStyleCnt="4"/>
      <dgm:spPr/>
    </dgm:pt>
    <dgm:pt modelId="{92768AB3-DCAC-4DBF-BAD9-09ED6DB98D8A}" type="pres">
      <dgm:prSet presAssocID="{7DC6C38F-02E6-4CF3-90EF-D0E115875081}" presName="connectorText" presStyleLbl="sibTrans2D1" presStyleIdx="3" presStyleCnt="4"/>
      <dgm:spPr/>
    </dgm:pt>
    <dgm:pt modelId="{72C3FF6F-155A-4DF6-9207-7977B8F2F4CA}" type="pres">
      <dgm:prSet presAssocID="{79170CCC-C3B2-421D-827F-3C7B7CCF65B6}" presName="node" presStyleLbl="node1" presStyleIdx="4" presStyleCnt="5">
        <dgm:presLayoutVars>
          <dgm:bulletEnabled val="1"/>
        </dgm:presLayoutVars>
      </dgm:prSet>
      <dgm:spPr/>
    </dgm:pt>
  </dgm:ptLst>
  <dgm:cxnLst>
    <dgm:cxn modelId="{73DFD308-D0A5-4702-8BBF-518D3F8E4C9C}" srcId="{84166E19-B11B-4136-A54C-B0126A17371B}" destId="{921291A6-AFE4-4BFC-A6D6-8307C3D4FA22}" srcOrd="0" destOrd="0" parTransId="{98AC75BC-ECB9-464E-BEB8-1310E3B889DF}" sibTransId="{AFAD2FE9-AB8F-45E2-B7B5-B255F74BD351}"/>
    <dgm:cxn modelId="{4D83B314-9042-41F7-A2CC-FEB57C6AADF0}" type="presOf" srcId="{AE7F27BB-7857-4E08-8D1A-29A62AAC1878}" destId="{295755D3-1277-4A43-A22C-A95BCF552A4D}" srcOrd="0" destOrd="0" presId="urn:microsoft.com/office/officeart/2005/8/layout/process1"/>
    <dgm:cxn modelId="{439F1733-3CE7-4084-8F58-9FE5AB90A466}" type="presOf" srcId="{75C3E4AF-4FB8-454E-B1FF-4BE37221BA8F}" destId="{EB457F82-0D27-4122-B144-5300C029E7FF}" srcOrd="0" destOrd="0" presId="urn:microsoft.com/office/officeart/2005/8/layout/process1"/>
    <dgm:cxn modelId="{F2E4F334-E25B-4EDD-B595-CA8CECDBA7EF}" type="presOf" srcId="{7DC6C38F-02E6-4CF3-90EF-D0E115875081}" destId="{92768AB3-DCAC-4DBF-BAD9-09ED6DB98D8A}" srcOrd="1" destOrd="0" presId="urn:microsoft.com/office/officeart/2005/8/layout/process1"/>
    <dgm:cxn modelId="{B94B273D-5BF1-4C3C-A001-2D3447311291}" srcId="{84166E19-B11B-4136-A54C-B0126A17371B}" destId="{79170CCC-C3B2-421D-827F-3C7B7CCF65B6}" srcOrd="4" destOrd="0" parTransId="{3BDCCC96-C9A9-444C-A0B2-7E95BB639F69}" sibTransId="{13B2BB5F-7013-4F2B-8405-B7B04ED93570}"/>
    <dgm:cxn modelId="{BC6FF964-6146-4D73-9E21-1E84D30C3706}" type="presOf" srcId="{8841ADA1-3D2E-412E-AC01-5CCC0EFBC8C9}" destId="{DF63D201-3270-4C0D-9FCC-63C15B7A1EA6}" srcOrd="0" destOrd="0" presId="urn:microsoft.com/office/officeart/2005/8/layout/process1"/>
    <dgm:cxn modelId="{D9962B47-EC49-4E04-9FAC-6CBC702B7462}" srcId="{84166E19-B11B-4136-A54C-B0126A17371B}" destId="{5EF7833C-6326-45D1-A19F-286A8B3EE9FF}" srcOrd="2" destOrd="0" parTransId="{7661EEF0-2AD1-4AF9-814B-973A123780F6}" sibTransId="{AE7F27BB-7857-4E08-8D1A-29A62AAC1878}"/>
    <dgm:cxn modelId="{DE8EFD6B-4418-4B33-BBB9-E18A6D08AD0A}" type="presOf" srcId="{AE7F27BB-7857-4E08-8D1A-29A62AAC1878}" destId="{80FDBFA4-CB35-453F-8F22-BB611BDB321E}" srcOrd="1" destOrd="0" presId="urn:microsoft.com/office/officeart/2005/8/layout/process1"/>
    <dgm:cxn modelId="{DFFF9573-31C8-40D4-855F-2A6C726C54F9}" type="presOf" srcId="{79170CCC-C3B2-421D-827F-3C7B7CCF65B6}" destId="{72C3FF6F-155A-4DF6-9207-7977B8F2F4CA}" srcOrd="0" destOrd="0" presId="urn:microsoft.com/office/officeart/2005/8/layout/process1"/>
    <dgm:cxn modelId="{0128237C-458F-46DA-9C3A-A602878FB4D1}" srcId="{84166E19-B11B-4136-A54C-B0126A17371B}" destId="{75C3E4AF-4FB8-454E-B1FF-4BE37221BA8F}" srcOrd="1" destOrd="0" parTransId="{D582A4AD-10AA-4EC4-B331-A0D26D1F4628}" sibTransId="{1A725A77-4EB3-4DCB-B8CE-4C71E218C885}"/>
    <dgm:cxn modelId="{36481986-79E1-40E4-8E1B-5A7688E16DB4}" srcId="{84166E19-B11B-4136-A54C-B0126A17371B}" destId="{8841ADA1-3D2E-412E-AC01-5CCC0EFBC8C9}" srcOrd="3" destOrd="0" parTransId="{D870E9F5-D86E-4A71-9F19-0B3F4F00AA3B}" sibTransId="{7DC6C38F-02E6-4CF3-90EF-D0E115875081}"/>
    <dgm:cxn modelId="{B599478D-67D2-425D-A344-28FB15A9E656}" type="presOf" srcId="{1A725A77-4EB3-4DCB-B8CE-4C71E218C885}" destId="{B2C4C33C-E3A6-4B29-80DC-6F5D579D4B51}" srcOrd="1" destOrd="0" presId="urn:microsoft.com/office/officeart/2005/8/layout/process1"/>
    <dgm:cxn modelId="{8F2B66A0-3D26-4D4D-9C3B-61845F6310CD}" type="presOf" srcId="{1A725A77-4EB3-4DCB-B8CE-4C71E218C885}" destId="{7C5A95AC-F7D5-4756-9441-807748708E2A}" srcOrd="0" destOrd="0" presId="urn:microsoft.com/office/officeart/2005/8/layout/process1"/>
    <dgm:cxn modelId="{9DD2ABA0-69ED-4A57-8EC9-9F6E4ECEB0D2}" type="presOf" srcId="{7DC6C38F-02E6-4CF3-90EF-D0E115875081}" destId="{7A80AC7E-7F26-4EAF-911E-FE69F25EB7B6}" srcOrd="0" destOrd="0" presId="urn:microsoft.com/office/officeart/2005/8/layout/process1"/>
    <dgm:cxn modelId="{60AB5BAA-FC43-410C-969F-BA7C1D186B3D}" type="presOf" srcId="{84166E19-B11B-4136-A54C-B0126A17371B}" destId="{2E312982-5690-4935-A626-535FC49E4B4C}" srcOrd="0" destOrd="0" presId="urn:microsoft.com/office/officeart/2005/8/layout/process1"/>
    <dgm:cxn modelId="{90FA23CB-2D11-4459-93BF-9193BCB5065C}" type="presOf" srcId="{AFAD2FE9-AB8F-45E2-B7B5-B255F74BD351}" destId="{30C59B29-FEED-41E7-BF28-7EDB2D01C01B}" srcOrd="1" destOrd="0" presId="urn:microsoft.com/office/officeart/2005/8/layout/process1"/>
    <dgm:cxn modelId="{ACF729DB-F2CA-491D-A5C1-4C195D5C51A3}" type="presOf" srcId="{AFAD2FE9-AB8F-45E2-B7B5-B255F74BD351}" destId="{AC9F30D6-2484-4C42-9C26-1E9A642D1A5A}" srcOrd="0" destOrd="0" presId="urn:microsoft.com/office/officeart/2005/8/layout/process1"/>
    <dgm:cxn modelId="{930EC9E8-EE6A-4FE2-9B85-4DF19F399120}" type="presOf" srcId="{921291A6-AFE4-4BFC-A6D6-8307C3D4FA22}" destId="{C2347B9A-F4C0-46D7-B916-F5579608456F}" srcOrd="0" destOrd="0" presId="urn:microsoft.com/office/officeart/2005/8/layout/process1"/>
    <dgm:cxn modelId="{5E7401EB-8A62-4994-BE35-0947CB9B7263}" type="presOf" srcId="{5EF7833C-6326-45D1-A19F-286A8B3EE9FF}" destId="{61A1CCC8-9164-4E4E-80BB-1600407AE272}" srcOrd="0" destOrd="0" presId="urn:microsoft.com/office/officeart/2005/8/layout/process1"/>
    <dgm:cxn modelId="{1EE6373A-673E-4043-8CB9-732640C71732}" type="presParOf" srcId="{2E312982-5690-4935-A626-535FC49E4B4C}" destId="{C2347B9A-F4C0-46D7-B916-F5579608456F}" srcOrd="0" destOrd="0" presId="urn:microsoft.com/office/officeart/2005/8/layout/process1"/>
    <dgm:cxn modelId="{D734D0BE-784B-4D33-8CB8-A9D2539764B1}" type="presParOf" srcId="{2E312982-5690-4935-A626-535FC49E4B4C}" destId="{AC9F30D6-2484-4C42-9C26-1E9A642D1A5A}" srcOrd="1" destOrd="0" presId="urn:microsoft.com/office/officeart/2005/8/layout/process1"/>
    <dgm:cxn modelId="{762448C5-ACAF-4292-9373-A691AF4078D0}" type="presParOf" srcId="{AC9F30D6-2484-4C42-9C26-1E9A642D1A5A}" destId="{30C59B29-FEED-41E7-BF28-7EDB2D01C01B}" srcOrd="0" destOrd="0" presId="urn:microsoft.com/office/officeart/2005/8/layout/process1"/>
    <dgm:cxn modelId="{47DE405C-2319-4052-AE63-99DE1604A3ED}" type="presParOf" srcId="{2E312982-5690-4935-A626-535FC49E4B4C}" destId="{EB457F82-0D27-4122-B144-5300C029E7FF}" srcOrd="2" destOrd="0" presId="urn:microsoft.com/office/officeart/2005/8/layout/process1"/>
    <dgm:cxn modelId="{120E6E10-87E8-4EB7-8E20-6F7CF371011B}" type="presParOf" srcId="{2E312982-5690-4935-A626-535FC49E4B4C}" destId="{7C5A95AC-F7D5-4756-9441-807748708E2A}" srcOrd="3" destOrd="0" presId="urn:microsoft.com/office/officeart/2005/8/layout/process1"/>
    <dgm:cxn modelId="{8FE3483D-7BF2-4C2C-84DC-075DC08572A5}" type="presParOf" srcId="{7C5A95AC-F7D5-4756-9441-807748708E2A}" destId="{B2C4C33C-E3A6-4B29-80DC-6F5D579D4B51}" srcOrd="0" destOrd="0" presId="urn:microsoft.com/office/officeart/2005/8/layout/process1"/>
    <dgm:cxn modelId="{3F340BE8-245B-429E-AEA9-5DEB9A2921D0}" type="presParOf" srcId="{2E312982-5690-4935-A626-535FC49E4B4C}" destId="{61A1CCC8-9164-4E4E-80BB-1600407AE272}" srcOrd="4" destOrd="0" presId="urn:microsoft.com/office/officeart/2005/8/layout/process1"/>
    <dgm:cxn modelId="{B211CAAC-3AD7-4061-A192-E34F0E91CF5D}" type="presParOf" srcId="{2E312982-5690-4935-A626-535FC49E4B4C}" destId="{295755D3-1277-4A43-A22C-A95BCF552A4D}" srcOrd="5" destOrd="0" presId="urn:microsoft.com/office/officeart/2005/8/layout/process1"/>
    <dgm:cxn modelId="{64306843-A006-4349-8945-88B379FDBA7F}" type="presParOf" srcId="{295755D3-1277-4A43-A22C-A95BCF552A4D}" destId="{80FDBFA4-CB35-453F-8F22-BB611BDB321E}" srcOrd="0" destOrd="0" presId="urn:microsoft.com/office/officeart/2005/8/layout/process1"/>
    <dgm:cxn modelId="{7DCF2278-4E81-4DD4-A9CB-3915E73BBADF}" type="presParOf" srcId="{2E312982-5690-4935-A626-535FC49E4B4C}" destId="{DF63D201-3270-4C0D-9FCC-63C15B7A1EA6}" srcOrd="6" destOrd="0" presId="urn:microsoft.com/office/officeart/2005/8/layout/process1"/>
    <dgm:cxn modelId="{27B3ABB0-7C1B-4A0A-9FA9-32186C4D52EF}" type="presParOf" srcId="{2E312982-5690-4935-A626-535FC49E4B4C}" destId="{7A80AC7E-7F26-4EAF-911E-FE69F25EB7B6}" srcOrd="7" destOrd="0" presId="urn:microsoft.com/office/officeart/2005/8/layout/process1"/>
    <dgm:cxn modelId="{4EE2182F-1F7B-412D-8444-5FC3DBE7E7A1}" type="presParOf" srcId="{7A80AC7E-7F26-4EAF-911E-FE69F25EB7B6}" destId="{92768AB3-DCAC-4DBF-BAD9-09ED6DB98D8A}" srcOrd="0" destOrd="0" presId="urn:microsoft.com/office/officeart/2005/8/layout/process1"/>
    <dgm:cxn modelId="{A0EDB523-736B-49AE-B237-889FF279A75C}" type="presParOf" srcId="{2E312982-5690-4935-A626-535FC49E4B4C}" destId="{72C3FF6F-155A-4DF6-9207-7977B8F2F4CA}"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347B9A-F4C0-46D7-B916-F5579608456F}">
      <dsp:nvSpPr>
        <dsp:cNvPr id="0" name=""/>
        <dsp:cNvSpPr/>
      </dsp:nvSpPr>
      <dsp:spPr>
        <a:xfrm>
          <a:off x="7590" y="1055569"/>
          <a:ext cx="1175936" cy="1003220"/>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kern="1200"/>
            <a:t>Data Collection </a:t>
          </a:r>
        </a:p>
      </dsp:txBody>
      <dsp:txXfrm>
        <a:off x="36973" y="1084952"/>
        <a:ext cx="1117170" cy="944454"/>
      </dsp:txXfrm>
    </dsp:sp>
    <dsp:sp modelId="{AC9F30D6-2484-4C42-9C26-1E9A642D1A5A}">
      <dsp:nvSpPr>
        <dsp:cNvPr id="0" name=""/>
        <dsp:cNvSpPr/>
      </dsp:nvSpPr>
      <dsp:spPr>
        <a:xfrm>
          <a:off x="1301120" y="1411363"/>
          <a:ext cx="249298" cy="291632"/>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IN" sz="800" kern="1200"/>
        </a:p>
      </dsp:txBody>
      <dsp:txXfrm>
        <a:off x="1301120" y="1469689"/>
        <a:ext cx="174509" cy="174980"/>
      </dsp:txXfrm>
    </dsp:sp>
    <dsp:sp modelId="{EB457F82-0D27-4122-B144-5300C029E7FF}">
      <dsp:nvSpPr>
        <dsp:cNvPr id="0" name=""/>
        <dsp:cNvSpPr/>
      </dsp:nvSpPr>
      <dsp:spPr>
        <a:xfrm>
          <a:off x="1653901" y="1055569"/>
          <a:ext cx="1175936" cy="1003220"/>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a:t>Exploring the neighbourhoods using Foursqaure API</a:t>
          </a:r>
        </a:p>
      </dsp:txBody>
      <dsp:txXfrm>
        <a:off x="1683284" y="1084952"/>
        <a:ext cx="1117170" cy="944454"/>
      </dsp:txXfrm>
    </dsp:sp>
    <dsp:sp modelId="{7C5A95AC-F7D5-4756-9441-807748708E2A}">
      <dsp:nvSpPr>
        <dsp:cNvPr id="0" name=""/>
        <dsp:cNvSpPr/>
      </dsp:nvSpPr>
      <dsp:spPr>
        <a:xfrm>
          <a:off x="2947431" y="1411363"/>
          <a:ext cx="249298" cy="291632"/>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IN" sz="800" kern="1200"/>
        </a:p>
      </dsp:txBody>
      <dsp:txXfrm>
        <a:off x="2947431" y="1469689"/>
        <a:ext cx="174509" cy="174980"/>
      </dsp:txXfrm>
    </dsp:sp>
    <dsp:sp modelId="{61A1CCC8-9164-4E4E-80BB-1600407AE272}">
      <dsp:nvSpPr>
        <dsp:cNvPr id="0" name=""/>
        <dsp:cNvSpPr/>
      </dsp:nvSpPr>
      <dsp:spPr>
        <a:xfrm>
          <a:off x="3300211" y="1055569"/>
          <a:ext cx="1175936" cy="1003220"/>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a:t>Clustering the Data using K - means Algorithm</a:t>
          </a:r>
        </a:p>
      </dsp:txBody>
      <dsp:txXfrm>
        <a:off x="3329594" y="1084952"/>
        <a:ext cx="1117170" cy="944454"/>
      </dsp:txXfrm>
    </dsp:sp>
    <dsp:sp modelId="{295755D3-1277-4A43-A22C-A95BCF552A4D}">
      <dsp:nvSpPr>
        <dsp:cNvPr id="0" name=""/>
        <dsp:cNvSpPr/>
      </dsp:nvSpPr>
      <dsp:spPr>
        <a:xfrm>
          <a:off x="4593741" y="1411363"/>
          <a:ext cx="249298" cy="291632"/>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IN" sz="800" kern="1200"/>
        </a:p>
      </dsp:txBody>
      <dsp:txXfrm>
        <a:off x="4593741" y="1469689"/>
        <a:ext cx="174509" cy="174980"/>
      </dsp:txXfrm>
    </dsp:sp>
    <dsp:sp modelId="{DF63D201-3270-4C0D-9FCC-63C15B7A1EA6}">
      <dsp:nvSpPr>
        <dsp:cNvPr id="0" name=""/>
        <dsp:cNvSpPr/>
      </dsp:nvSpPr>
      <dsp:spPr>
        <a:xfrm>
          <a:off x="4946522" y="1055569"/>
          <a:ext cx="1175936" cy="1003220"/>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a:t>Visualization of the clusters using Folium Library </a:t>
          </a:r>
        </a:p>
      </dsp:txBody>
      <dsp:txXfrm>
        <a:off x="4975905" y="1084952"/>
        <a:ext cx="1117170" cy="944454"/>
      </dsp:txXfrm>
    </dsp:sp>
    <dsp:sp modelId="{7A80AC7E-7F26-4EAF-911E-FE69F25EB7B6}">
      <dsp:nvSpPr>
        <dsp:cNvPr id="0" name=""/>
        <dsp:cNvSpPr/>
      </dsp:nvSpPr>
      <dsp:spPr>
        <a:xfrm>
          <a:off x="6240052" y="1411363"/>
          <a:ext cx="249298" cy="291632"/>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IN" sz="800" kern="1200"/>
        </a:p>
      </dsp:txBody>
      <dsp:txXfrm>
        <a:off x="6240052" y="1469689"/>
        <a:ext cx="174509" cy="174980"/>
      </dsp:txXfrm>
    </dsp:sp>
    <dsp:sp modelId="{72C3FF6F-155A-4DF6-9207-7977B8F2F4CA}">
      <dsp:nvSpPr>
        <dsp:cNvPr id="0" name=""/>
        <dsp:cNvSpPr/>
      </dsp:nvSpPr>
      <dsp:spPr>
        <a:xfrm>
          <a:off x="6592833" y="1055569"/>
          <a:ext cx="1175936" cy="1003220"/>
        </a:xfrm>
        <a:prstGeom prst="roundRect">
          <a:avLst>
            <a:gd name="adj" fmla="val 10000"/>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Analysing the results  to find the best neighbourhood for settling down</a:t>
          </a:r>
        </a:p>
      </dsp:txBody>
      <dsp:txXfrm>
        <a:off x="6622216" y="1084952"/>
        <a:ext cx="1117170" cy="944454"/>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0"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r>
              <a:rPr lang="en-US" sz="1800" b="0" strike="noStrike" spc="-1">
                <a:solidFill>
                  <a:srgbClr val="FFFFFF"/>
                </a:solidFill>
                <a:latin typeface="Century Gothic"/>
              </a:rPr>
              <a:t>Click to move the slide</a:t>
            </a:r>
          </a:p>
        </p:txBody>
      </p:sp>
      <p:sp>
        <p:nvSpPr>
          <p:cNvPr id="191" name="PlaceHolder 2"/>
          <p:cNvSpPr>
            <a:spLocks noGrp="1"/>
          </p:cNvSpPr>
          <p:nvPr>
            <p:ph type="body"/>
          </p:nvPr>
        </p:nvSpPr>
        <p:spPr>
          <a:xfrm>
            <a:off x="756000" y="5078520"/>
            <a:ext cx="6047640" cy="4811040"/>
          </a:xfrm>
          <a:prstGeom prst="rect">
            <a:avLst/>
          </a:prstGeom>
        </p:spPr>
        <p:txBody>
          <a:bodyPr lIns="0" tIns="0" rIns="0" bIns="0">
            <a:noAutofit/>
          </a:bodyPr>
          <a:lstStyle/>
          <a:p>
            <a:r>
              <a:rPr lang="en-IN" sz="2000" b="0" strike="noStrike" spc="-1">
                <a:latin typeface="Arial"/>
              </a:rPr>
              <a:t>Click to edit the notes format</a:t>
            </a:r>
          </a:p>
        </p:txBody>
      </p:sp>
      <p:sp>
        <p:nvSpPr>
          <p:cNvPr id="192" name="PlaceHolder 3"/>
          <p:cNvSpPr>
            <a:spLocks noGrp="1"/>
          </p:cNvSpPr>
          <p:nvPr>
            <p:ph type="hdr"/>
          </p:nvPr>
        </p:nvSpPr>
        <p:spPr>
          <a:xfrm>
            <a:off x="0" y="0"/>
            <a:ext cx="3280680" cy="534240"/>
          </a:xfrm>
          <a:prstGeom prst="rect">
            <a:avLst/>
          </a:prstGeom>
        </p:spPr>
        <p:txBody>
          <a:bodyPr lIns="0" tIns="0" rIns="0" bIns="0">
            <a:noAutofit/>
          </a:bodyPr>
          <a:lstStyle/>
          <a:p>
            <a:r>
              <a:rPr lang="en-IN" sz="1400" b="0" strike="noStrike" spc="-1">
                <a:latin typeface="Times New Roman"/>
              </a:rPr>
              <a:t>&lt;header&gt;</a:t>
            </a:r>
          </a:p>
        </p:txBody>
      </p:sp>
      <p:sp>
        <p:nvSpPr>
          <p:cNvPr id="193"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IN" sz="1400" b="0" strike="noStrike" spc="-1">
                <a:latin typeface="Times New Roman"/>
              </a:rPr>
              <a:t>&lt;date/time&gt;</a:t>
            </a:r>
          </a:p>
        </p:txBody>
      </p:sp>
      <p:sp>
        <p:nvSpPr>
          <p:cNvPr id="194"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IN" sz="1400" b="0" strike="noStrike" spc="-1">
                <a:latin typeface="Times New Roman"/>
              </a:rPr>
              <a:t>&lt;footer&gt;</a:t>
            </a:r>
          </a:p>
        </p:txBody>
      </p:sp>
      <p:sp>
        <p:nvSpPr>
          <p:cNvPr id="195"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3A67090A-19ED-4BDA-8A23-988B4C90A413}" type="slidenum">
              <a:rPr lang="en-IN" sz="1400" b="0" strike="noStrike" spc="-1">
                <a:latin typeface="Times New Roman"/>
              </a:rPr>
              <a:t>‹#›</a:t>
            </a:fld>
            <a:endParaRPr lang="en-IN"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PlaceHolder 1"/>
          <p:cNvSpPr>
            <a:spLocks noGrp="1" noRot="1" noChangeAspect="1"/>
          </p:cNvSpPr>
          <p:nvPr>
            <p:ph type="sldImg"/>
          </p:nvPr>
        </p:nvSpPr>
        <p:spPr>
          <a:xfrm>
            <a:off x="381000" y="685800"/>
            <a:ext cx="6096000" cy="3429000"/>
          </a:xfrm>
          <a:prstGeom prst="rect">
            <a:avLst/>
          </a:prstGeom>
        </p:spPr>
      </p:sp>
      <p:sp>
        <p:nvSpPr>
          <p:cNvPr id="221" name="PlaceHolder 2"/>
          <p:cNvSpPr>
            <a:spLocks noGrp="1"/>
          </p:cNvSpPr>
          <p:nvPr>
            <p:ph type="body"/>
          </p:nvPr>
        </p:nvSpPr>
        <p:spPr>
          <a:xfrm>
            <a:off x="685800" y="4343400"/>
            <a:ext cx="5486040" cy="4114440"/>
          </a:xfrm>
          <a:prstGeom prst="rect">
            <a:avLst/>
          </a:prstGeom>
        </p:spPr>
        <p:txBody>
          <a:bodyPr lIns="90000" tIns="45000" rIns="90000" bIns="45000">
            <a:noAutofit/>
          </a:bodyPr>
          <a:lstStyle/>
          <a:p>
            <a:endParaRPr lang="en-IN" sz="2000" b="0" strike="noStrike" spc="-1">
              <a:latin typeface="Arial"/>
            </a:endParaRPr>
          </a:p>
        </p:txBody>
      </p:sp>
      <p:sp>
        <p:nvSpPr>
          <p:cNvPr id="222" name="TextShape 3"/>
          <p:cNvSpPr txBox="1"/>
          <p:nvPr/>
        </p:nvSpPr>
        <p:spPr>
          <a:xfrm>
            <a:off x="3884760" y="8685360"/>
            <a:ext cx="2971440" cy="456840"/>
          </a:xfrm>
          <a:prstGeom prst="rect">
            <a:avLst/>
          </a:prstGeom>
          <a:noFill/>
          <a:ln>
            <a:noFill/>
          </a:ln>
        </p:spPr>
        <p:txBody>
          <a:bodyPr lIns="90000" tIns="45000" rIns="90000" bIns="45000" anchor="b">
            <a:noAutofit/>
          </a:bodyPr>
          <a:lstStyle/>
          <a:p>
            <a:pPr algn="r">
              <a:lnSpc>
                <a:spcPct val="100000"/>
              </a:lnSpc>
            </a:pPr>
            <a:fld id="{AC5EB431-F31E-4429-ADDC-373F89C65AD6}" type="slidenum">
              <a:rPr lang="en-US" sz="1200" b="0" strike="noStrike" spc="-1">
                <a:solidFill>
                  <a:srgbClr val="000000"/>
                </a:solidFill>
                <a:latin typeface="+mn-lt"/>
                <a:ea typeface="+mn-ea"/>
              </a:rPr>
              <a:t>1</a:t>
            </a:fld>
            <a:endParaRPr lang="en-IN" sz="1200" b="0" strike="noStrike" spc="-1">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PlaceHolder 1"/>
          <p:cNvSpPr>
            <a:spLocks noGrp="1" noRot="1" noChangeAspect="1"/>
          </p:cNvSpPr>
          <p:nvPr>
            <p:ph type="sldImg"/>
          </p:nvPr>
        </p:nvSpPr>
        <p:spPr>
          <a:xfrm>
            <a:off x="381000" y="685800"/>
            <a:ext cx="6096000" cy="3429000"/>
          </a:xfrm>
          <a:prstGeom prst="rect">
            <a:avLst/>
          </a:prstGeom>
        </p:spPr>
      </p:sp>
      <p:sp>
        <p:nvSpPr>
          <p:cNvPr id="248" name="PlaceHolder 2"/>
          <p:cNvSpPr>
            <a:spLocks noGrp="1"/>
          </p:cNvSpPr>
          <p:nvPr>
            <p:ph type="body"/>
          </p:nvPr>
        </p:nvSpPr>
        <p:spPr>
          <a:xfrm>
            <a:off x="685800" y="4343400"/>
            <a:ext cx="5486040" cy="4114440"/>
          </a:xfrm>
          <a:prstGeom prst="rect">
            <a:avLst/>
          </a:prstGeom>
        </p:spPr>
        <p:txBody>
          <a:bodyPr lIns="90000" tIns="45000" rIns="90000" bIns="45000">
            <a:noAutofit/>
          </a:bodyPr>
          <a:lstStyle/>
          <a:p>
            <a:endParaRPr lang="en-IN" sz="2000" b="0" strike="noStrike" spc="-1">
              <a:latin typeface="Arial"/>
            </a:endParaRPr>
          </a:p>
        </p:txBody>
      </p:sp>
      <p:sp>
        <p:nvSpPr>
          <p:cNvPr id="249" name="TextShape 3"/>
          <p:cNvSpPr txBox="1"/>
          <p:nvPr/>
        </p:nvSpPr>
        <p:spPr>
          <a:xfrm>
            <a:off x="3884760" y="8685360"/>
            <a:ext cx="2971440" cy="456840"/>
          </a:xfrm>
          <a:prstGeom prst="rect">
            <a:avLst/>
          </a:prstGeom>
          <a:noFill/>
          <a:ln>
            <a:noFill/>
          </a:ln>
        </p:spPr>
        <p:txBody>
          <a:bodyPr lIns="90000" tIns="45000" rIns="90000" bIns="45000" anchor="b">
            <a:noAutofit/>
          </a:bodyPr>
          <a:lstStyle/>
          <a:p>
            <a:pPr algn="r">
              <a:lnSpc>
                <a:spcPct val="100000"/>
              </a:lnSpc>
            </a:pPr>
            <a:fld id="{7CF83A7B-642A-44B9-9DA8-32A3E1826A6F}" type="slidenum">
              <a:rPr lang="en-US" sz="1200" b="0" strike="noStrike" spc="-1">
                <a:solidFill>
                  <a:srgbClr val="000000"/>
                </a:solidFill>
                <a:latin typeface="+mn-lt"/>
                <a:ea typeface="+mn-ea"/>
              </a:rPr>
              <a:t>10</a:t>
            </a:fld>
            <a:endParaRPr lang="en-IN" sz="1200" b="0" strike="noStrike" spc="-1">
              <a:latin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PlaceHolder 1"/>
          <p:cNvSpPr>
            <a:spLocks noGrp="1" noRot="1" noChangeAspect="1"/>
          </p:cNvSpPr>
          <p:nvPr>
            <p:ph type="sldImg"/>
          </p:nvPr>
        </p:nvSpPr>
        <p:spPr>
          <a:xfrm>
            <a:off x="381000" y="685800"/>
            <a:ext cx="6096000" cy="3429000"/>
          </a:xfrm>
          <a:prstGeom prst="rect">
            <a:avLst/>
          </a:prstGeom>
        </p:spPr>
      </p:sp>
      <p:sp>
        <p:nvSpPr>
          <p:cNvPr id="251" name="PlaceHolder 2"/>
          <p:cNvSpPr>
            <a:spLocks noGrp="1"/>
          </p:cNvSpPr>
          <p:nvPr>
            <p:ph type="body"/>
          </p:nvPr>
        </p:nvSpPr>
        <p:spPr>
          <a:xfrm>
            <a:off x="685800" y="4343400"/>
            <a:ext cx="5486040" cy="4114440"/>
          </a:xfrm>
          <a:prstGeom prst="rect">
            <a:avLst/>
          </a:prstGeom>
        </p:spPr>
        <p:txBody>
          <a:bodyPr lIns="90000" tIns="45000" rIns="90000" bIns="45000">
            <a:noAutofit/>
          </a:bodyPr>
          <a:lstStyle/>
          <a:p>
            <a:endParaRPr lang="en-IN" sz="2000" b="0" strike="noStrike" spc="-1">
              <a:latin typeface="Arial"/>
            </a:endParaRPr>
          </a:p>
        </p:txBody>
      </p:sp>
      <p:sp>
        <p:nvSpPr>
          <p:cNvPr id="252" name="TextShape 3"/>
          <p:cNvSpPr txBox="1"/>
          <p:nvPr/>
        </p:nvSpPr>
        <p:spPr>
          <a:xfrm>
            <a:off x="3884760" y="8685360"/>
            <a:ext cx="2971440" cy="456840"/>
          </a:xfrm>
          <a:prstGeom prst="rect">
            <a:avLst/>
          </a:prstGeom>
          <a:noFill/>
          <a:ln>
            <a:noFill/>
          </a:ln>
        </p:spPr>
        <p:txBody>
          <a:bodyPr lIns="90000" tIns="45000" rIns="90000" bIns="45000" anchor="b">
            <a:noAutofit/>
          </a:bodyPr>
          <a:lstStyle/>
          <a:p>
            <a:pPr algn="r">
              <a:lnSpc>
                <a:spcPct val="100000"/>
              </a:lnSpc>
            </a:pPr>
            <a:fld id="{9A1A1E80-AA4E-4BBF-9CC8-99976CEE3CA7}" type="slidenum">
              <a:rPr lang="en-US" sz="1200" b="0" strike="noStrike" spc="-1">
                <a:solidFill>
                  <a:srgbClr val="000000"/>
                </a:solidFill>
                <a:latin typeface="+mn-lt"/>
                <a:ea typeface="+mn-ea"/>
              </a:rPr>
              <a:t>11</a:t>
            </a:fld>
            <a:endParaRPr lang="en-IN" sz="12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PlaceHolder 1"/>
          <p:cNvSpPr>
            <a:spLocks noGrp="1" noRot="1" noChangeAspect="1"/>
          </p:cNvSpPr>
          <p:nvPr>
            <p:ph type="sldImg"/>
          </p:nvPr>
        </p:nvSpPr>
        <p:spPr>
          <a:xfrm>
            <a:off x="381000" y="685800"/>
            <a:ext cx="6096000" cy="3429000"/>
          </a:xfrm>
          <a:prstGeom prst="rect">
            <a:avLst/>
          </a:prstGeom>
        </p:spPr>
      </p:sp>
      <p:sp>
        <p:nvSpPr>
          <p:cNvPr id="224" name="PlaceHolder 2"/>
          <p:cNvSpPr>
            <a:spLocks noGrp="1"/>
          </p:cNvSpPr>
          <p:nvPr>
            <p:ph type="body"/>
          </p:nvPr>
        </p:nvSpPr>
        <p:spPr>
          <a:xfrm>
            <a:off x="685800" y="4343400"/>
            <a:ext cx="5486040" cy="4114440"/>
          </a:xfrm>
          <a:prstGeom prst="rect">
            <a:avLst/>
          </a:prstGeom>
        </p:spPr>
        <p:txBody>
          <a:bodyPr lIns="90000" tIns="45000" rIns="90000" bIns="45000">
            <a:noAutofit/>
          </a:bodyPr>
          <a:lstStyle/>
          <a:p>
            <a:endParaRPr lang="en-IN" sz="2000" b="0" strike="noStrike" spc="-1">
              <a:latin typeface="Arial"/>
            </a:endParaRPr>
          </a:p>
        </p:txBody>
      </p:sp>
      <p:sp>
        <p:nvSpPr>
          <p:cNvPr id="225" name="TextShape 3"/>
          <p:cNvSpPr txBox="1"/>
          <p:nvPr/>
        </p:nvSpPr>
        <p:spPr>
          <a:xfrm>
            <a:off x="3884760" y="8685360"/>
            <a:ext cx="2971440" cy="456840"/>
          </a:xfrm>
          <a:prstGeom prst="rect">
            <a:avLst/>
          </a:prstGeom>
          <a:noFill/>
          <a:ln>
            <a:noFill/>
          </a:ln>
        </p:spPr>
        <p:txBody>
          <a:bodyPr lIns="90000" tIns="45000" rIns="90000" bIns="45000" anchor="b">
            <a:noAutofit/>
          </a:bodyPr>
          <a:lstStyle/>
          <a:p>
            <a:pPr algn="r">
              <a:lnSpc>
                <a:spcPct val="100000"/>
              </a:lnSpc>
            </a:pPr>
            <a:fld id="{235F7F62-DF60-4924-9478-772A88690555}" type="slidenum">
              <a:rPr lang="en-US" sz="1200" b="0" strike="noStrike" spc="-1">
                <a:solidFill>
                  <a:srgbClr val="000000"/>
                </a:solidFill>
                <a:latin typeface="+mn-lt"/>
                <a:ea typeface="+mn-ea"/>
              </a:rPr>
              <a:t>2</a:t>
            </a:fld>
            <a:endParaRPr lang="en-IN" sz="12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PlaceHolder 1"/>
          <p:cNvSpPr>
            <a:spLocks noGrp="1" noRot="1" noChangeAspect="1"/>
          </p:cNvSpPr>
          <p:nvPr>
            <p:ph type="sldImg"/>
          </p:nvPr>
        </p:nvSpPr>
        <p:spPr>
          <a:xfrm>
            <a:off x="381000" y="685800"/>
            <a:ext cx="6096000" cy="3429000"/>
          </a:xfrm>
          <a:prstGeom prst="rect">
            <a:avLst/>
          </a:prstGeom>
        </p:spPr>
      </p:sp>
      <p:sp>
        <p:nvSpPr>
          <p:cNvPr id="227" name="PlaceHolder 2"/>
          <p:cNvSpPr>
            <a:spLocks noGrp="1"/>
          </p:cNvSpPr>
          <p:nvPr>
            <p:ph type="body"/>
          </p:nvPr>
        </p:nvSpPr>
        <p:spPr>
          <a:xfrm>
            <a:off x="685800" y="4343400"/>
            <a:ext cx="5486040" cy="4114440"/>
          </a:xfrm>
          <a:prstGeom prst="rect">
            <a:avLst/>
          </a:prstGeom>
        </p:spPr>
        <p:txBody>
          <a:bodyPr lIns="90000" tIns="45000" rIns="90000" bIns="45000">
            <a:noAutofit/>
          </a:bodyPr>
          <a:lstStyle/>
          <a:p>
            <a:endParaRPr lang="en-IN" sz="2000" b="0" strike="noStrike" spc="-1">
              <a:latin typeface="Arial"/>
            </a:endParaRPr>
          </a:p>
        </p:txBody>
      </p:sp>
      <p:sp>
        <p:nvSpPr>
          <p:cNvPr id="228" name="TextShape 3"/>
          <p:cNvSpPr txBox="1"/>
          <p:nvPr/>
        </p:nvSpPr>
        <p:spPr>
          <a:xfrm>
            <a:off x="3884760" y="8685360"/>
            <a:ext cx="2971440" cy="456840"/>
          </a:xfrm>
          <a:prstGeom prst="rect">
            <a:avLst/>
          </a:prstGeom>
          <a:noFill/>
          <a:ln>
            <a:noFill/>
          </a:ln>
        </p:spPr>
        <p:txBody>
          <a:bodyPr lIns="90000" tIns="45000" rIns="90000" bIns="45000" anchor="b">
            <a:noAutofit/>
          </a:bodyPr>
          <a:lstStyle/>
          <a:p>
            <a:pPr algn="r">
              <a:lnSpc>
                <a:spcPct val="100000"/>
              </a:lnSpc>
            </a:pPr>
            <a:fld id="{9D0E8362-4FB3-44F3-91A2-48B49648FCED}" type="slidenum">
              <a:rPr lang="en-US" sz="1200" b="0" strike="noStrike" spc="-1">
                <a:solidFill>
                  <a:srgbClr val="000000"/>
                </a:solidFill>
                <a:latin typeface="+mn-lt"/>
                <a:ea typeface="+mn-ea"/>
              </a:rPr>
              <a:t>3</a:t>
            </a:fld>
            <a:endParaRPr lang="en-IN" sz="1200" b="0" strike="noStrike" spc="-1">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1"/>
          <p:cNvSpPr>
            <a:spLocks noGrp="1" noRot="1" noChangeAspect="1"/>
          </p:cNvSpPr>
          <p:nvPr>
            <p:ph type="sldImg"/>
          </p:nvPr>
        </p:nvSpPr>
        <p:spPr>
          <a:xfrm>
            <a:off x="381000" y="685800"/>
            <a:ext cx="6096000" cy="3429000"/>
          </a:xfrm>
          <a:prstGeom prst="rect">
            <a:avLst/>
          </a:prstGeom>
        </p:spPr>
      </p:sp>
      <p:sp>
        <p:nvSpPr>
          <p:cNvPr id="230" name="PlaceHolder 2"/>
          <p:cNvSpPr>
            <a:spLocks noGrp="1"/>
          </p:cNvSpPr>
          <p:nvPr>
            <p:ph type="body"/>
          </p:nvPr>
        </p:nvSpPr>
        <p:spPr>
          <a:xfrm>
            <a:off x="685800" y="4343400"/>
            <a:ext cx="5486040" cy="4114440"/>
          </a:xfrm>
          <a:prstGeom prst="rect">
            <a:avLst/>
          </a:prstGeom>
        </p:spPr>
        <p:txBody>
          <a:bodyPr lIns="90000" tIns="45000" rIns="90000" bIns="45000">
            <a:noAutofit/>
          </a:bodyPr>
          <a:lstStyle/>
          <a:p>
            <a:endParaRPr lang="en-IN" sz="2000" b="0" strike="noStrike" spc="-1">
              <a:latin typeface="Arial"/>
            </a:endParaRPr>
          </a:p>
        </p:txBody>
      </p:sp>
      <p:sp>
        <p:nvSpPr>
          <p:cNvPr id="231" name="TextShape 3"/>
          <p:cNvSpPr txBox="1"/>
          <p:nvPr/>
        </p:nvSpPr>
        <p:spPr>
          <a:xfrm>
            <a:off x="3884760" y="8685360"/>
            <a:ext cx="2971440" cy="456840"/>
          </a:xfrm>
          <a:prstGeom prst="rect">
            <a:avLst/>
          </a:prstGeom>
          <a:noFill/>
          <a:ln>
            <a:noFill/>
          </a:ln>
        </p:spPr>
        <p:txBody>
          <a:bodyPr lIns="90000" tIns="45000" rIns="90000" bIns="45000" anchor="b">
            <a:noAutofit/>
          </a:bodyPr>
          <a:lstStyle/>
          <a:p>
            <a:pPr algn="r">
              <a:lnSpc>
                <a:spcPct val="100000"/>
              </a:lnSpc>
            </a:pPr>
            <a:fld id="{441094F4-B105-4FFA-B7F3-DEC323841571}" type="slidenum">
              <a:rPr lang="en-US" sz="1200" b="0" strike="noStrike" spc="-1">
                <a:solidFill>
                  <a:srgbClr val="000000"/>
                </a:solidFill>
                <a:latin typeface="+mn-lt"/>
                <a:ea typeface="+mn-ea"/>
              </a:rPr>
              <a:t>4</a:t>
            </a:fld>
            <a:endParaRPr lang="en-IN" sz="1200" b="0" strike="noStrike" spc="-1">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PlaceHolder 1"/>
          <p:cNvSpPr>
            <a:spLocks noGrp="1" noRot="1" noChangeAspect="1"/>
          </p:cNvSpPr>
          <p:nvPr>
            <p:ph type="sldImg"/>
          </p:nvPr>
        </p:nvSpPr>
        <p:spPr>
          <a:xfrm>
            <a:off x="381000" y="685800"/>
            <a:ext cx="6096000" cy="3429000"/>
          </a:xfrm>
          <a:prstGeom prst="rect">
            <a:avLst/>
          </a:prstGeom>
        </p:spPr>
      </p:sp>
      <p:sp>
        <p:nvSpPr>
          <p:cNvPr id="233" name="PlaceHolder 2"/>
          <p:cNvSpPr>
            <a:spLocks noGrp="1"/>
          </p:cNvSpPr>
          <p:nvPr>
            <p:ph type="body"/>
          </p:nvPr>
        </p:nvSpPr>
        <p:spPr>
          <a:xfrm>
            <a:off x="685800" y="4343400"/>
            <a:ext cx="5486040" cy="4114440"/>
          </a:xfrm>
          <a:prstGeom prst="rect">
            <a:avLst/>
          </a:prstGeom>
        </p:spPr>
        <p:txBody>
          <a:bodyPr lIns="90000" tIns="45000" rIns="90000" bIns="45000">
            <a:noAutofit/>
          </a:bodyPr>
          <a:lstStyle/>
          <a:p>
            <a:endParaRPr lang="en-IN" sz="2000" b="0" strike="noStrike" spc="-1">
              <a:latin typeface="Arial"/>
            </a:endParaRPr>
          </a:p>
        </p:txBody>
      </p:sp>
      <p:sp>
        <p:nvSpPr>
          <p:cNvPr id="234" name="TextShape 3"/>
          <p:cNvSpPr txBox="1"/>
          <p:nvPr/>
        </p:nvSpPr>
        <p:spPr>
          <a:xfrm>
            <a:off x="3884760" y="8685360"/>
            <a:ext cx="2971440" cy="456840"/>
          </a:xfrm>
          <a:prstGeom prst="rect">
            <a:avLst/>
          </a:prstGeom>
          <a:noFill/>
          <a:ln>
            <a:noFill/>
          </a:ln>
        </p:spPr>
        <p:txBody>
          <a:bodyPr lIns="90000" tIns="45000" rIns="90000" bIns="45000" anchor="b">
            <a:noAutofit/>
          </a:bodyPr>
          <a:lstStyle/>
          <a:p>
            <a:pPr algn="r">
              <a:lnSpc>
                <a:spcPct val="100000"/>
              </a:lnSpc>
            </a:pPr>
            <a:fld id="{11B5025F-8E57-44DB-988C-7F83190DB9DA}" type="slidenum">
              <a:rPr lang="en-US" sz="1200" b="0" strike="noStrike" spc="-1">
                <a:solidFill>
                  <a:srgbClr val="000000"/>
                </a:solidFill>
                <a:latin typeface="+mn-lt"/>
                <a:ea typeface="+mn-ea"/>
              </a:rPr>
              <a:t>5</a:t>
            </a:fld>
            <a:endParaRPr lang="en-IN" sz="1200" b="0" strike="noStrike" spc="-1">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PlaceHolder 1"/>
          <p:cNvSpPr>
            <a:spLocks noGrp="1" noRot="1" noChangeAspect="1"/>
          </p:cNvSpPr>
          <p:nvPr>
            <p:ph type="sldImg"/>
          </p:nvPr>
        </p:nvSpPr>
        <p:spPr>
          <a:xfrm>
            <a:off x="381000" y="685800"/>
            <a:ext cx="6096000" cy="3429000"/>
          </a:xfrm>
          <a:prstGeom prst="rect">
            <a:avLst/>
          </a:prstGeom>
        </p:spPr>
      </p:sp>
      <p:sp>
        <p:nvSpPr>
          <p:cNvPr id="236" name="PlaceHolder 2"/>
          <p:cNvSpPr>
            <a:spLocks noGrp="1"/>
          </p:cNvSpPr>
          <p:nvPr>
            <p:ph type="body"/>
          </p:nvPr>
        </p:nvSpPr>
        <p:spPr>
          <a:xfrm>
            <a:off x="685800" y="4343400"/>
            <a:ext cx="5486040" cy="4114440"/>
          </a:xfrm>
          <a:prstGeom prst="rect">
            <a:avLst/>
          </a:prstGeom>
        </p:spPr>
        <p:txBody>
          <a:bodyPr lIns="90000" tIns="45000" rIns="90000" bIns="45000">
            <a:noAutofit/>
          </a:bodyPr>
          <a:lstStyle/>
          <a:p>
            <a:endParaRPr lang="en-IN" sz="2000" b="0" strike="noStrike" spc="-1">
              <a:latin typeface="Arial"/>
            </a:endParaRPr>
          </a:p>
        </p:txBody>
      </p:sp>
      <p:sp>
        <p:nvSpPr>
          <p:cNvPr id="237" name="TextShape 3"/>
          <p:cNvSpPr txBox="1"/>
          <p:nvPr/>
        </p:nvSpPr>
        <p:spPr>
          <a:xfrm>
            <a:off x="3884760" y="8685360"/>
            <a:ext cx="2971440" cy="456840"/>
          </a:xfrm>
          <a:prstGeom prst="rect">
            <a:avLst/>
          </a:prstGeom>
          <a:noFill/>
          <a:ln>
            <a:noFill/>
          </a:ln>
        </p:spPr>
        <p:txBody>
          <a:bodyPr lIns="90000" tIns="45000" rIns="90000" bIns="45000" anchor="b">
            <a:noAutofit/>
          </a:bodyPr>
          <a:lstStyle/>
          <a:p>
            <a:pPr algn="r">
              <a:lnSpc>
                <a:spcPct val="100000"/>
              </a:lnSpc>
            </a:pPr>
            <a:fld id="{BAC2BD12-89FB-47D6-BABC-484496E0AF78}" type="slidenum">
              <a:rPr lang="en-US" sz="1200" b="0" strike="noStrike" spc="-1">
                <a:solidFill>
                  <a:srgbClr val="000000"/>
                </a:solidFill>
                <a:latin typeface="+mn-lt"/>
                <a:ea typeface="+mn-ea"/>
              </a:rPr>
              <a:t>6</a:t>
            </a:fld>
            <a:endParaRPr lang="en-IN" sz="1200" b="0" strike="noStrike" spc="-1">
              <a:latin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PlaceHolder 1"/>
          <p:cNvSpPr>
            <a:spLocks noGrp="1" noRot="1" noChangeAspect="1"/>
          </p:cNvSpPr>
          <p:nvPr>
            <p:ph type="sldImg"/>
          </p:nvPr>
        </p:nvSpPr>
        <p:spPr>
          <a:xfrm>
            <a:off x="381000" y="685800"/>
            <a:ext cx="6096000" cy="3429000"/>
          </a:xfrm>
          <a:prstGeom prst="rect">
            <a:avLst/>
          </a:prstGeom>
        </p:spPr>
      </p:sp>
      <p:sp>
        <p:nvSpPr>
          <p:cNvPr id="239" name="PlaceHolder 2"/>
          <p:cNvSpPr>
            <a:spLocks noGrp="1"/>
          </p:cNvSpPr>
          <p:nvPr>
            <p:ph type="body"/>
          </p:nvPr>
        </p:nvSpPr>
        <p:spPr>
          <a:xfrm>
            <a:off x="685800" y="4343400"/>
            <a:ext cx="5486040" cy="4114440"/>
          </a:xfrm>
          <a:prstGeom prst="rect">
            <a:avLst/>
          </a:prstGeom>
        </p:spPr>
        <p:txBody>
          <a:bodyPr lIns="90000" tIns="45000" rIns="90000" bIns="45000">
            <a:noAutofit/>
          </a:bodyPr>
          <a:lstStyle/>
          <a:p>
            <a:endParaRPr lang="en-IN" sz="2000" b="0" strike="noStrike" spc="-1">
              <a:latin typeface="Arial"/>
            </a:endParaRPr>
          </a:p>
        </p:txBody>
      </p:sp>
      <p:sp>
        <p:nvSpPr>
          <p:cNvPr id="240" name="TextShape 3"/>
          <p:cNvSpPr txBox="1"/>
          <p:nvPr/>
        </p:nvSpPr>
        <p:spPr>
          <a:xfrm>
            <a:off x="3884760" y="8685360"/>
            <a:ext cx="2971440" cy="456840"/>
          </a:xfrm>
          <a:prstGeom prst="rect">
            <a:avLst/>
          </a:prstGeom>
          <a:noFill/>
          <a:ln>
            <a:noFill/>
          </a:ln>
        </p:spPr>
        <p:txBody>
          <a:bodyPr lIns="90000" tIns="45000" rIns="90000" bIns="45000" anchor="b">
            <a:noAutofit/>
          </a:bodyPr>
          <a:lstStyle/>
          <a:p>
            <a:pPr algn="r">
              <a:lnSpc>
                <a:spcPct val="100000"/>
              </a:lnSpc>
            </a:pPr>
            <a:fld id="{0BD0841D-106B-4ED5-BBBE-DA74FAD11028}" type="slidenum">
              <a:rPr lang="en-US" sz="1200" b="0" strike="noStrike" spc="-1">
                <a:solidFill>
                  <a:srgbClr val="000000"/>
                </a:solidFill>
                <a:latin typeface="+mn-lt"/>
                <a:ea typeface="+mn-ea"/>
              </a:rPr>
              <a:t>7</a:t>
            </a:fld>
            <a:endParaRPr lang="en-IN" sz="1200" b="0" strike="noStrike" spc="-1">
              <a:latin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PlaceHolder 1"/>
          <p:cNvSpPr>
            <a:spLocks noGrp="1" noRot="1" noChangeAspect="1"/>
          </p:cNvSpPr>
          <p:nvPr>
            <p:ph type="sldImg"/>
          </p:nvPr>
        </p:nvSpPr>
        <p:spPr>
          <a:xfrm>
            <a:off x="381000" y="685800"/>
            <a:ext cx="6096000" cy="3429000"/>
          </a:xfrm>
          <a:prstGeom prst="rect">
            <a:avLst/>
          </a:prstGeom>
        </p:spPr>
      </p:sp>
      <p:sp>
        <p:nvSpPr>
          <p:cNvPr id="242" name="PlaceHolder 2"/>
          <p:cNvSpPr>
            <a:spLocks noGrp="1"/>
          </p:cNvSpPr>
          <p:nvPr>
            <p:ph type="body"/>
          </p:nvPr>
        </p:nvSpPr>
        <p:spPr>
          <a:xfrm>
            <a:off x="685800" y="4343400"/>
            <a:ext cx="5486040" cy="4114440"/>
          </a:xfrm>
          <a:prstGeom prst="rect">
            <a:avLst/>
          </a:prstGeom>
        </p:spPr>
        <p:txBody>
          <a:bodyPr lIns="90000" tIns="45000" rIns="90000" bIns="45000">
            <a:noAutofit/>
          </a:bodyPr>
          <a:lstStyle/>
          <a:p>
            <a:endParaRPr lang="en-IN" sz="2000" b="0" strike="noStrike" spc="-1">
              <a:latin typeface="Arial"/>
            </a:endParaRPr>
          </a:p>
        </p:txBody>
      </p:sp>
      <p:sp>
        <p:nvSpPr>
          <p:cNvPr id="243" name="TextShape 3"/>
          <p:cNvSpPr txBox="1"/>
          <p:nvPr/>
        </p:nvSpPr>
        <p:spPr>
          <a:xfrm>
            <a:off x="3884760" y="8685360"/>
            <a:ext cx="2971440" cy="456840"/>
          </a:xfrm>
          <a:prstGeom prst="rect">
            <a:avLst/>
          </a:prstGeom>
          <a:noFill/>
          <a:ln>
            <a:noFill/>
          </a:ln>
        </p:spPr>
        <p:txBody>
          <a:bodyPr lIns="90000" tIns="45000" rIns="90000" bIns="45000" anchor="b">
            <a:noAutofit/>
          </a:bodyPr>
          <a:lstStyle/>
          <a:p>
            <a:pPr algn="r">
              <a:lnSpc>
                <a:spcPct val="100000"/>
              </a:lnSpc>
            </a:pPr>
            <a:fld id="{B6FA66BC-3A88-4F79-A237-F8E00096CE03}" type="slidenum">
              <a:rPr lang="en-US" sz="1200" b="0" strike="noStrike" spc="-1">
                <a:solidFill>
                  <a:srgbClr val="000000"/>
                </a:solidFill>
                <a:latin typeface="+mn-lt"/>
                <a:ea typeface="+mn-ea"/>
              </a:rPr>
              <a:t>8</a:t>
            </a:fld>
            <a:endParaRPr lang="en-IN" sz="1200" b="0" strike="noStrike" spc="-1">
              <a:latin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PlaceHolder 1"/>
          <p:cNvSpPr>
            <a:spLocks noGrp="1" noRot="1" noChangeAspect="1"/>
          </p:cNvSpPr>
          <p:nvPr>
            <p:ph type="sldImg"/>
          </p:nvPr>
        </p:nvSpPr>
        <p:spPr>
          <a:xfrm>
            <a:off x="381000" y="685800"/>
            <a:ext cx="6096000" cy="3429000"/>
          </a:xfrm>
          <a:prstGeom prst="rect">
            <a:avLst/>
          </a:prstGeom>
        </p:spPr>
      </p:sp>
      <p:sp>
        <p:nvSpPr>
          <p:cNvPr id="245" name="PlaceHolder 2"/>
          <p:cNvSpPr>
            <a:spLocks noGrp="1"/>
          </p:cNvSpPr>
          <p:nvPr>
            <p:ph type="body"/>
          </p:nvPr>
        </p:nvSpPr>
        <p:spPr>
          <a:xfrm>
            <a:off x="685800" y="4343400"/>
            <a:ext cx="5486040" cy="4114440"/>
          </a:xfrm>
          <a:prstGeom prst="rect">
            <a:avLst/>
          </a:prstGeom>
        </p:spPr>
        <p:txBody>
          <a:bodyPr lIns="90000" tIns="45000" rIns="90000" bIns="45000">
            <a:noAutofit/>
          </a:bodyPr>
          <a:lstStyle/>
          <a:p>
            <a:endParaRPr lang="en-IN" sz="2000" b="0" strike="noStrike" spc="-1">
              <a:latin typeface="Arial"/>
            </a:endParaRPr>
          </a:p>
        </p:txBody>
      </p:sp>
      <p:sp>
        <p:nvSpPr>
          <p:cNvPr id="246" name="TextShape 3"/>
          <p:cNvSpPr txBox="1"/>
          <p:nvPr/>
        </p:nvSpPr>
        <p:spPr>
          <a:xfrm>
            <a:off x="3884760" y="8685360"/>
            <a:ext cx="2971440" cy="456840"/>
          </a:xfrm>
          <a:prstGeom prst="rect">
            <a:avLst/>
          </a:prstGeom>
          <a:noFill/>
          <a:ln>
            <a:noFill/>
          </a:ln>
        </p:spPr>
        <p:txBody>
          <a:bodyPr lIns="90000" tIns="45000" rIns="90000" bIns="45000" anchor="b">
            <a:noAutofit/>
          </a:bodyPr>
          <a:lstStyle/>
          <a:p>
            <a:pPr algn="r">
              <a:lnSpc>
                <a:spcPct val="100000"/>
              </a:lnSpc>
            </a:pPr>
            <a:fld id="{11F725F5-990A-4174-A4C0-92CAE1A9D31E}" type="slidenum">
              <a:rPr lang="en-US" sz="1200" b="0" strike="noStrike" spc="-1">
                <a:solidFill>
                  <a:srgbClr val="000000"/>
                </a:solidFill>
                <a:latin typeface="+mn-lt"/>
                <a:ea typeface="+mn-ea"/>
              </a:rPr>
              <a:t>9</a:t>
            </a:fld>
            <a:endParaRPr lang="en-IN"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bg2">
                    <a:lumMod val="40000"/>
                    <a:lumOff val="6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lnSpc>
                <a:spcPct val="100000"/>
              </a:lnSpc>
            </a:pPr>
            <a:fld id="{0D5745B1-A510-44D1-9D3F-5CCE16B03676}" type="datetime1">
              <a:rPr lang="en-US" sz="830" b="0" strike="noStrike" spc="-1" smtClean="0">
                <a:solidFill>
                  <a:srgbClr val="FFFFFF"/>
                </a:solidFill>
                <a:latin typeface="Century Gothic"/>
              </a:rPr>
              <a:t>12/19/2020</a:t>
            </a:fld>
            <a:endParaRPr lang="en-IN" sz="830" b="0" strike="noStrike" spc="-1">
              <a:latin typeface="Times New Roman"/>
            </a:endParaRPr>
          </a:p>
        </p:txBody>
      </p:sp>
      <p:sp>
        <p:nvSpPr>
          <p:cNvPr id="5" name="Footer Placeholder 4"/>
          <p:cNvSpPr>
            <a:spLocks noGrp="1"/>
          </p:cNvSpPr>
          <p:nvPr>
            <p:ph type="ftr" sz="quarter" idx="11"/>
          </p:nvPr>
        </p:nvSpPr>
        <p:spPr/>
        <p:txBody>
          <a:bodyPr/>
          <a:lstStyle/>
          <a:p>
            <a:endParaRPr lang="en-IN" sz="2400" b="0" strike="noStrike" spc="-1">
              <a:latin typeface="Times New Roman"/>
            </a:endParaRPr>
          </a:p>
        </p:txBody>
      </p:sp>
      <p:sp>
        <p:nvSpPr>
          <p:cNvPr id="6" name="Slide Number Placeholder 5"/>
          <p:cNvSpPr>
            <a:spLocks noGrp="1"/>
          </p:cNvSpPr>
          <p:nvPr>
            <p:ph type="sldNum" sz="quarter" idx="12"/>
          </p:nvPr>
        </p:nvSpPr>
        <p:spPr/>
        <p:txBody>
          <a:bodyPr/>
          <a:lstStyle/>
          <a:p>
            <a:pPr algn="ctr">
              <a:lnSpc>
                <a:spcPct val="100000"/>
              </a:lnSpc>
            </a:pPr>
            <a:fld id="{DF24FC78-045E-4CEC-A6B3-E7DDC9FEFEE9}" type="slidenum">
              <a:rPr lang="en-US" sz="1400" b="1" strike="noStrike" spc="-1" smtClean="0">
                <a:solidFill>
                  <a:srgbClr val="FFFFFF"/>
                </a:solidFill>
                <a:latin typeface="Century Gothic"/>
              </a:rPr>
              <a:t>‹#›</a:t>
            </a:fld>
            <a:endParaRPr lang="en-IN" sz="1400" b="0" strike="noStrike" spc="-1">
              <a:latin typeface="Times New Roman"/>
            </a:endParaRPr>
          </a:p>
        </p:txBody>
      </p:sp>
    </p:spTree>
    <p:extLst>
      <p:ext uri="{BB962C8B-B14F-4D97-AF65-F5344CB8AC3E}">
        <p14:creationId xmlns:p14="http://schemas.microsoft.com/office/powerpoint/2010/main" val="2335035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pPr>
              <a:lnSpc>
                <a:spcPct val="100000"/>
              </a:lnSpc>
            </a:pPr>
            <a:fld id="{53F88B88-7D2F-4D92-8C9B-B24E8275EAAE}" type="datetime1">
              <a:rPr lang="en-US" sz="830" b="0" strike="noStrike" spc="-1" smtClean="0">
                <a:solidFill>
                  <a:srgbClr val="FFFFFF"/>
                </a:solidFill>
                <a:latin typeface="Century Gothic"/>
              </a:rPr>
              <a:t>12/19/2020</a:t>
            </a:fld>
            <a:endParaRPr lang="en-IN" sz="830" b="0" strike="noStrike" spc="-1">
              <a:latin typeface="Times New Roman"/>
            </a:endParaRPr>
          </a:p>
        </p:txBody>
      </p:sp>
      <p:sp>
        <p:nvSpPr>
          <p:cNvPr id="6" name="Footer Placeholder 5"/>
          <p:cNvSpPr>
            <a:spLocks noGrp="1"/>
          </p:cNvSpPr>
          <p:nvPr>
            <p:ph type="ftr" sz="quarter" idx="11"/>
          </p:nvPr>
        </p:nvSpPr>
        <p:spPr/>
        <p:txBody>
          <a:bodyPr/>
          <a:lstStyle/>
          <a:p>
            <a:endParaRPr lang="en-IN" sz="2400" b="0" strike="noStrike" spc="-1">
              <a:latin typeface="Times New Roman"/>
            </a:endParaRPr>
          </a:p>
        </p:txBody>
      </p:sp>
      <p:sp>
        <p:nvSpPr>
          <p:cNvPr id="7" name="Slide Number Placeholder 6"/>
          <p:cNvSpPr>
            <a:spLocks noGrp="1"/>
          </p:cNvSpPr>
          <p:nvPr>
            <p:ph type="sldNum" sz="quarter" idx="12"/>
          </p:nvPr>
        </p:nvSpPr>
        <p:spPr/>
        <p:txBody>
          <a:bodyPr/>
          <a:lstStyle/>
          <a:p>
            <a:pPr algn="ctr">
              <a:lnSpc>
                <a:spcPct val="100000"/>
              </a:lnSpc>
            </a:pPr>
            <a:fld id="{590A6F0D-BF5E-4735-9B4C-8001EF4D4365}" type="slidenum">
              <a:rPr lang="en-US" sz="2100" b="0" strike="noStrike" spc="-1" smtClean="0">
                <a:solidFill>
                  <a:srgbClr val="FFFFFF"/>
                </a:solidFill>
                <a:latin typeface="Century Gothic"/>
              </a:rPr>
              <a:t>‹#›</a:t>
            </a:fld>
            <a:endParaRPr lang="en-IN" sz="2100" b="0" strike="noStrike" spc="-1">
              <a:latin typeface="Times New Roman"/>
            </a:endParaRPr>
          </a:p>
        </p:txBody>
      </p:sp>
    </p:spTree>
    <p:extLst>
      <p:ext uri="{BB962C8B-B14F-4D97-AF65-F5344CB8AC3E}">
        <p14:creationId xmlns:p14="http://schemas.microsoft.com/office/powerpoint/2010/main" val="3421892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en-US"/>
              <a:t>Click to edit Master title style</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pPr>
              <a:lnSpc>
                <a:spcPct val="100000"/>
              </a:lnSpc>
            </a:pPr>
            <a:fld id="{53F88B88-7D2F-4D92-8C9B-B24E8275EAAE}" type="datetime1">
              <a:rPr lang="en-US" sz="830" b="0" strike="noStrike" spc="-1" smtClean="0">
                <a:solidFill>
                  <a:srgbClr val="FFFFFF"/>
                </a:solidFill>
                <a:latin typeface="Century Gothic"/>
              </a:rPr>
              <a:t>12/19/2020</a:t>
            </a:fld>
            <a:endParaRPr lang="en-IN" sz="830" b="0" strike="noStrike" spc="-1">
              <a:latin typeface="Times New Roman"/>
            </a:endParaRPr>
          </a:p>
        </p:txBody>
      </p:sp>
      <p:sp>
        <p:nvSpPr>
          <p:cNvPr id="5" name="Footer Placeholder 4"/>
          <p:cNvSpPr>
            <a:spLocks noGrp="1"/>
          </p:cNvSpPr>
          <p:nvPr>
            <p:ph type="ftr" sz="quarter" idx="11"/>
          </p:nvPr>
        </p:nvSpPr>
        <p:spPr/>
        <p:txBody>
          <a:bodyPr/>
          <a:lstStyle/>
          <a:p>
            <a:endParaRPr lang="en-IN" sz="2400" b="0" strike="noStrike" spc="-1">
              <a:latin typeface="Times New Roman"/>
            </a:endParaRPr>
          </a:p>
        </p:txBody>
      </p:sp>
      <p:sp>
        <p:nvSpPr>
          <p:cNvPr id="6" name="Slide Number Placeholder 5"/>
          <p:cNvSpPr>
            <a:spLocks noGrp="1"/>
          </p:cNvSpPr>
          <p:nvPr>
            <p:ph type="sldNum" sz="quarter" idx="12"/>
          </p:nvPr>
        </p:nvSpPr>
        <p:spPr/>
        <p:txBody>
          <a:bodyPr/>
          <a:lstStyle/>
          <a:p>
            <a:pPr algn="ctr">
              <a:lnSpc>
                <a:spcPct val="100000"/>
              </a:lnSpc>
            </a:pPr>
            <a:fld id="{590A6F0D-BF5E-4735-9B4C-8001EF4D4365}" type="slidenum">
              <a:rPr lang="en-US" sz="2100" b="0" strike="noStrike" spc="-1" smtClean="0">
                <a:solidFill>
                  <a:srgbClr val="FFFFFF"/>
                </a:solidFill>
                <a:latin typeface="Century Gothic"/>
              </a:rPr>
              <a:t>‹#›</a:t>
            </a:fld>
            <a:endParaRPr lang="en-IN" sz="2100" b="0" strike="noStrike" spc="-1">
              <a:latin typeface="Times New Roman"/>
            </a:endParaRPr>
          </a:p>
        </p:txBody>
      </p:sp>
    </p:spTree>
    <p:extLst>
      <p:ext uri="{BB962C8B-B14F-4D97-AF65-F5344CB8AC3E}">
        <p14:creationId xmlns:p14="http://schemas.microsoft.com/office/powerpoint/2010/main" val="12167698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en-US"/>
              <a:t>Click to edit Master title style</a:t>
            </a:r>
            <a:endParaRPr lang="en-US" dirty="0"/>
          </a:p>
        </p:txBody>
      </p:sp>
      <p:sp>
        <p:nvSpPr>
          <p:cNvPr id="11" name="Text Placeholder 3"/>
          <p:cNvSpPr>
            <a:spLocks noGrp="1"/>
          </p:cNvSpPr>
          <p:nvPr>
            <p:ph type="body" sz="half" idx="14"/>
          </p:nvPr>
        </p:nvSpPr>
        <p:spPr>
          <a:xfrm>
            <a:off x="1447800" y="2828380"/>
            <a:ext cx="5459737" cy="256631"/>
          </a:xfrm>
        </p:spPr>
        <p:txBody>
          <a:bodyPr vert="horz" lIns="91440" tIns="45720" rIns="91440" bIns="45720" rtlCol="0" anchor="t">
            <a:normAutofit/>
          </a:bodyPr>
          <a:lstStyle>
            <a:lvl1pPr marL="0" indent="0">
              <a:buNone/>
              <a:defRPr lang="en-US" sz="1050" b="0" i="0" kern="1200" cap="small" dirty="0">
                <a:solidFill>
                  <a:schemeClr val="bg2">
                    <a:lumMod val="40000"/>
                    <a:lumOff val="60000"/>
                  </a:schemeClr>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lvl="0" indent="0">
              <a:buNone/>
            </a:pPr>
            <a:r>
              <a:rPr lang="en-US"/>
              <a:t>Click to 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pPr>
              <a:lnSpc>
                <a:spcPct val="100000"/>
              </a:lnSpc>
            </a:pPr>
            <a:fld id="{53F88B88-7D2F-4D92-8C9B-B24E8275EAAE}" type="datetime1">
              <a:rPr lang="en-US" sz="830" b="0" strike="noStrike" spc="-1" smtClean="0">
                <a:solidFill>
                  <a:srgbClr val="FFFFFF"/>
                </a:solidFill>
                <a:latin typeface="Century Gothic"/>
              </a:rPr>
              <a:t>12/19/2020</a:t>
            </a:fld>
            <a:endParaRPr lang="en-IN" sz="830" b="0" strike="noStrike" spc="-1">
              <a:latin typeface="Times New Roman"/>
            </a:endParaRPr>
          </a:p>
        </p:txBody>
      </p:sp>
      <p:sp>
        <p:nvSpPr>
          <p:cNvPr id="5" name="Footer Placeholder 4"/>
          <p:cNvSpPr>
            <a:spLocks noGrp="1"/>
          </p:cNvSpPr>
          <p:nvPr>
            <p:ph type="ftr" sz="quarter" idx="11"/>
          </p:nvPr>
        </p:nvSpPr>
        <p:spPr/>
        <p:txBody>
          <a:bodyPr/>
          <a:lstStyle/>
          <a:p>
            <a:endParaRPr lang="en-IN" sz="2400" b="0" strike="noStrike" spc="-1">
              <a:latin typeface="Times New Roman"/>
            </a:endParaRPr>
          </a:p>
        </p:txBody>
      </p:sp>
      <p:sp>
        <p:nvSpPr>
          <p:cNvPr id="6" name="Slide Number Placeholder 5"/>
          <p:cNvSpPr>
            <a:spLocks noGrp="1"/>
          </p:cNvSpPr>
          <p:nvPr>
            <p:ph type="sldNum" sz="quarter" idx="12"/>
          </p:nvPr>
        </p:nvSpPr>
        <p:spPr/>
        <p:txBody>
          <a:bodyPr/>
          <a:lstStyle/>
          <a:p>
            <a:pPr algn="ctr">
              <a:lnSpc>
                <a:spcPct val="100000"/>
              </a:lnSpc>
            </a:pPr>
            <a:fld id="{590A6F0D-BF5E-4735-9B4C-8001EF4D4365}" type="slidenum">
              <a:rPr lang="en-US" sz="2100" b="0" strike="noStrike" spc="-1" smtClean="0">
                <a:solidFill>
                  <a:srgbClr val="FFFFFF"/>
                </a:solidFill>
                <a:latin typeface="Century Gothic"/>
              </a:rPr>
              <a:t>‹#›</a:t>
            </a:fld>
            <a:endParaRPr lang="en-IN" sz="2100" b="0" strike="noStrike" spc="-1">
              <a:latin typeface="Times New Roman"/>
            </a:endParaRPr>
          </a:p>
        </p:txBody>
      </p:sp>
      <p:sp>
        <p:nvSpPr>
          <p:cNvPr id="12" name="TextBox 11"/>
          <p:cNvSpPr txBox="1"/>
          <p:nvPr/>
        </p:nvSpPr>
        <p:spPr>
          <a:xfrm>
            <a:off x="673721" y="728440"/>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
        <p:nvSpPr>
          <p:cNvPr id="15" name="TextBox 14"/>
          <p:cNvSpPr txBox="1"/>
          <p:nvPr/>
        </p:nvSpPr>
        <p:spPr>
          <a:xfrm>
            <a:off x="6997868" y="1960341"/>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39850017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nSpc>
                <a:spcPct val="100000"/>
              </a:lnSpc>
            </a:pPr>
            <a:fld id="{53F88B88-7D2F-4D92-8C9B-B24E8275EAAE}" type="datetime1">
              <a:rPr lang="en-US" sz="830" b="0" strike="noStrike" spc="-1" smtClean="0">
                <a:solidFill>
                  <a:srgbClr val="FFFFFF"/>
                </a:solidFill>
                <a:latin typeface="Century Gothic"/>
              </a:rPr>
              <a:t>12/19/2020</a:t>
            </a:fld>
            <a:endParaRPr lang="en-IN" sz="830" b="0" strike="noStrike" spc="-1">
              <a:latin typeface="Times New Roman"/>
            </a:endParaRPr>
          </a:p>
        </p:txBody>
      </p:sp>
      <p:sp>
        <p:nvSpPr>
          <p:cNvPr id="5" name="Footer Placeholder 4"/>
          <p:cNvSpPr>
            <a:spLocks noGrp="1"/>
          </p:cNvSpPr>
          <p:nvPr>
            <p:ph type="ftr" sz="quarter" idx="11"/>
          </p:nvPr>
        </p:nvSpPr>
        <p:spPr/>
        <p:txBody>
          <a:bodyPr/>
          <a:lstStyle/>
          <a:p>
            <a:endParaRPr lang="en-IN" sz="2400" b="0" strike="noStrike" spc="-1">
              <a:latin typeface="Times New Roman"/>
            </a:endParaRPr>
          </a:p>
        </p:txBody>
      </p:sp>
      <p:sp>
        <p:nvSpPr>
          <p:cNvPr id="6" name="Slide Number Placeholder 5"/>
          <p:cNvSpPr>
            <a:spLocks noGrp="1"/>
          </p:cNvSpPr>
          <p:nvPr>
            <p:ph type="sldNum" sz="quarter" idx="12"/>
          </p:nvPr>
        </p:nvSpPr>
        <p:spPr/>
        <p:txBody>
          <a:bodyPr/>
          <a:lstStyle/>
          <a:p>
            <a:pPr algn="ctr">
              <a:lnSpc>
                <a:spcPct val="100000"/>
              </a:lnSpc>
            </a:pPr>
            <a:fld id="{590A6F0D-BF5E-4735-9B4C-8001EF4D4365}" type="slidenum">
              <a:rPr lang="en-US" sz="2100" b="0" strike="noStrike" spc="-1" smtClean="0">
                <a:solidFill>
                  <a:srgbClr val="FFFFFF"/>
                </a:solidFill>
                <a:latin typeface="Century Gothic"/>
              </a:rPr>
              <a:t>‹#›</a:t>
            </a:fld>
            <a:endParaRPr lang="en-IN" sz="2100" b="0" strike="noStrike" spc="-1">
              <a:latin typeface="Times New Roman"/>
            </a:endParaRPr>
          </a:p>
        </p:txBody>
      </p:sp>
    </p:spTree>
    <p:extLst>
      <p:ext uri="{BB962C8B-B14F-4D97-AF65-F5344CB8AC3E}">
        <p14:creationId xmlns:p14="http://schemas.microsoft.com/office/powerpoint/2010/main" val="38317407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lnSpc>
                <a:spcPct val="100000"/>
              </a:lnSpc>
            </a:pPr>
            <a:fld id="{53F88B88-7D2F-4D92-8C9B-B24E8275EAAE}" type="datetime1">
              <a:rPr lang="en-US" sz="830" b="0" strike="noStrike" spc="-1" smtClean="0">
                <a:solidFill>
                  <a:srgbClr val="FFFFFF"/>
                </a:solidFill>
                <a:latin typeface="Century Gothic"/>
              </a:rPr>
              <a:t>12/19/2020</a:t>
            </a:fld>
            <a:endParaRPr lang="en-IN" sz="830" b="0" strike="noStrike" spc="-1">
              <a:latin typeface="Times New Roman"/>
            </a:endParaRPr>
          </a:p>
        </p:txBody>
      </p:sp>
      <p:sp>
        <p:nvSpPr>
          <p:cNvPr id="4" name="Footer Placeholder 4"/>
          <p:cNvSpPr>
            <a:spLocks noGrp="1"/>
          </p:cNvSpPr>
          <p:nvPr>
            <p:ph type="ftr" sz="quarter" idx="11"/>
          </p:nvPr>
        </p:nvSpPr>
        <p:spPr/>
        <p:txBody>
          <a:bodyPr/>
          <a:lstStyle/>
          <a:p>
            <a:endParaRPr lang="en-IN" sz="2400" b="0" strike="noStrike" spc="-1">
              <a:latin typeface="Times New Roman"/>
            </a:endParaRPr>
          </a:p>
        </p:txBody>
      </p:sp>
      <p:sp>
        <p:nvSpPr>
          <p:cNvPr id="6" name="Slide Number Placeholder 5"/>
          <p:cNvSpPr>
            <a:spLocks noGrp="1"/>
          </p:cNvSpPr>
          <p:nvPr>
            <p:ph type="sldNum" sz="quarter" idx="12"/>
          </p:nvPr>
        </p:nvSpPr>
        <p:spPr/>
        <p:txBody>
          <a:bodyPr/>
          <a:lstStyle/>
          <a:p>
            <a:pPr algn="ctr">
              <a:lnSpc>
                <a:spcPct val="100000"/>
              </a:lnSpc>
            </a:pPr>
            <a:fld id="{590A6F0D-BF5E-4735-9B4C-8001EF4D4365}" type="slidenum">
              <a:rPr lang="en-US" sz="2100" b="0" strike="noStrike" spc="-1" smtClean="0">
                <a:solidFill>
                  <a:srgbClr val="FFFFFF"/>
                </a:solidFill>
                <a:latin typeface="Century Gothic"/>
              </a:rPr>
              <a:t>‹#›</a:t>
            </a:fld>
            <a:endParaRPr lang="en-IN" sz="2100" b="0" strike="noStrike" spc="-1">
              <a:latin typeface="Times New Roman"/>
            </a:endParaRPr>
          </a:p>
        </p:txBody>
      </p:sp>
    </p:spTree>
    <p:extLst>
      <p:ext uri="{BB962C8B-B14F-4D97-AF65-F5344CB8AC3E}">
        <p14:creationId xmlns:p14="http://schemas.microsoft.com/office/powerpoint/2010/main" val="18863140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9" name="Straight Connector 18"/>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lnSpc>
                <a:spcPct val="100000"/>
              </a:lnSpc>
            </a:pPr>
            <a:fld id="{53F88B88-7D2F-4D92-8C9B-B24E8275EAAE}" type="datetime1">
              <a:rPr lang="en-US" sz="830" b="0" strike="noStrike" spc="-1" smtClean="0">
                <a:solidFill>
                  <a:srgbClr val="FFFFFF"/>
                </a:solidFill>
                <a:latin typeface="Century Gothic"/>
              </a:rPr>
              <a:t>12/19/2020</a:t>
            </a:fld>
            <a:endParaRPr lang="en-IN" sz="830" b="0" strike="noStrike" spc="-1">
              <a:latin typeface="Times New Roman"/>
            </a:endParaRPr>
          </a:p>
        </p:txBody>
      </p:sp>
      <p:sp>
        <p:nvSpPr>
          <p:cNvPr id="4" name="Footer Placeholder 4"/>
          <p:cNvSpPr>
            <a:spLocks noGrp="1"/>
          </p:cNvSpPr>
          <p:nvPr>
            <p:ph type="ftr" sz="quarter" idx="11"/>
          </p:nvPr>
        </p:nvSpPr>
        <p:spPr/>
        <p:txBody>
          <a:bodyPr/>
          <a:lstStyle/>
          <a:p>
            <a:endParaRPr lang="en-IN" sz="2400" b="0" strike="noStrike" spc="-1">
              <a:latin typeface="Times New Roman"/>
            </a:endParaRPr>
          </a:p>
        </p:txBody>
      </p:sp>
      <p:sp>
        <p:nvSpPr>
          <p:cNvPr id="6" name="Slide Number Placeholder 5"/>
          <p:cNvSpPr>
            <a:spLocks noGrp="1"/>
          </p:cNvSpPr>
          <p:nvPr>
            <p:ph type="sldNum" sz="quarter" idx="12"/>
          </p:nvPr>
        </p:nvSpPr>
        <p:spPr/>
        <p:txBody>
          <a:bodyPr/>
          <a:lstStyle/>
          <a:p>
            <a:pPr algn="ctr">
              <a:lnSpc>
                <a:spcPct val="100000"/>
              </a:lnSpc>
            </a:pPr>
            <a:fld id="{590A6F0D-BF5E-4735-9B4C-8001EF4D4365}" type="slidenum">
              <a:rPr lang="en-US" sz="2100" b="0" strike="noStrike" spc="-1" smtClean="0">
                <a:solidFill>
                  <a:srgbClr val="FFFFFF"/>
                </a:solidFill>
                <a:latin typeface="Century Gothic"/>
              </a:rPr>
              <a:t>‹#›</a:t>
            </a:fld>
            <a:endParaRPr lang="en-IN" sz="2100" b="0" strike="noStrike" spc="-1">
              <a:latin typeface="Times New Roman"/>
            </a:endParaRPr>
          </a:p>
        </p:txBody>
      </p:sp>
    </p:spTree>
    <p:extLst>
      <p:ext uri="{BB962C8B-B14F-4D97-AF65-F5344CB8AC3E}">
        <p14:creationId xmlns:p14="http://schemas.microsoft.com/office/powerpoint/2010/main" val="15319606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nSpc>
                <a:spcPct val="100000"/>
              </a:lnSpc>
            </a:pPr>
            <a:fld id="{0D5745B1-A510-44D1-9D3F-5CCE16B03676}" type="datetime1">
              <a:rPr lang="en-US" sz="830" b="0" strike="noStrike" spc="-1" smtClean="0">
                <a:solidFill>
                  <a:srgbClr val="FFFFFF"/>
                </a:solidFill>
                <a:latin typeface="Century Gothic"/>
              </a:rPr>
              <a:t>12/19/2020</a:t>
            </a:fld>
            <a:endParaRPr lang="en-IN" sz="830" b="0" strike="noStrike" spc="-1">
              <a:latin typeface="Times New Roman"/>
            </a:endParaRPr>
          </a:p>
        </p:txBody>
      </p:sp>
      <p:sp>
        <p:nvSpPr>
          <p:cNvPr id="5" name="Footer Placeholder 4"/>
          <p:cNvSpPr>
            <a:spLocks noGrp="1"/>
          </p:cNvSpPr>
          <p:nvPr>
            <p:ph type="ftr" sz="quarter" idx="11"/>
          </p:nvPr>
        </p:nvSpPr>
        <p:spPr/>
        <p:txBody>
          <a:bodyPr/>
          <a:lstStyle/>
          <a:p>
            <a:endParaRPr lang="en-IN" sz="2400" b="0" strike="noStrike" spc="-1">
              <a:latin typeface="Times New Roman"/>
            </a:endParaRPr>
          </a:p>
        </p:txBody>
      </p:sp>
      <p:sp>
        <p:nvSpPr>
          <p:cNvPr id="6" name="Slide Number Placeholder 5"/>
          <p:cNvSpPr>
            <a:spLocks noGrp="1"/>
          </p:cNvSpPr>
          <p:nvPr>
            <p:ph type="sldNum" sz="quarter" idx="12"/>
          </p:nvPr>
        </p:nvSpPr>
        <p:spPr/>
        <p:txBody>
          <a:bodyPr/>
          <a:lstStyle/>
          <a:p>
            <a:pPr algn="ctr">
              <a:lnSpc>
                <a:spcPct val="100000"/>
              </a:lnSpc>
            </a:pPr>
            <a:fld id="{DF24FC78-045E-4CEC-A6B3-E7DDC9FEFEE9}" type="slidenum">
              <a:rPr lang="en-US" sz="1400" b="1" strike="noStrike" spc="-1" smtClean="0">
                <a:solidFill>
                  <a:srgbClr val="FFFFFF"/>
                </a:solidFill>
                <a:latin typeface="Century Gothic"/>
              </a:rPr>
              <a:t>‹#›</a:t>
            </a:fld>
            <a:endParaRPr lang="en-IN" sz="1400" b="0" strike="noStrike" spc="-1">
              <a:latin typeface="Times New Roman"/>
            </a:endParaRPr>
          </a:p>
        </p:txBody>
      </p:sp>
    </p:spTree>
    <p:extLst>
      <p:ext uri="{BB962C8B-B14F-4D97-AF65-F5344CB8AC3E}">
        <p14:creationId xmlns:p14="http://schemas.microsoft.com/office/powerpoint/2010/main" val="4098260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nSpc>
                <a:spcPct val="100000"/>
              </a:lnSpc>
            </a:pPr>
            <a:fld id="{0D5745B1-A510-44D1-9D3F-5CCE16B03676}" type="datetime1">
              <a:rPr lang="en-US" sz="830" b="0" strike="noStrike" spc="-1" smtClean="0">
                <a:solidFill>
                  <a:srgbClr val="FFFFFF"/>
                </a:solidFill>
                <a:latin typeface="Century Gothic"/>
              </a:rPr>
              <a:t>12/19/2020</a:t>
            </a:fld>
            <a:endParaRPr lang="en-IN" sz="830" b="0" strike="noStrike" spc="-1">
              <a:latin typeface="Times New Roman"/>
            </a:endParaRPr>
          </a:p>
        </p:txBody>
      </p:sp>
      <p:sp>
        <p:nvSpPr>
          <p:cNvPr id="5" name="Footer Placeholder 4"/>
          <p:cNvSpPr>
            <a:spLocks noGrp="1"/>
          </p:cNvSpPr>
          <p:nvPr>
            <p:ph type="ftr" sz="quarter" idx="11"/>
          </p:nvPr>
        </p:nvSpPr>
        <p:spPr/>
        <p:txBody>
          <a:bodyPr/>
          <a:lstStyle/>
          <a:p>
            <a:endParaRPr lang="en-IN" sz="2400" b="0" strike="noStrike" spc="-1">
              <a:latin typeface="Times New Roman"/>
            </a:endParaRPr>
          </a:p>
        </p:txBody>
      </p:sp>
      <p:sp>
        <p:nvSpPr>
          <p:cNvPr id="6" name="Slide Number Placeholder 5"/>
          <p:cNvSpPr>
            <a:spLocks noGrp="1"/>
          </p:cNvSpPr>
          <p:nvPr>
            <p:ph type="sldNum" sz="quarter" idx="12"/>
          </p:nvPr>
        </p:nvSpPr>
        <p:spPr/>
        <p:txBody>
          <a:bodyPr/>
          <a:lstStyle/>
          <a:p>
            <a:pPr algn="ctr">
              <a:lnSpc>
                <a:spcPct val="100000"/>
              </a:lnSpc>
            </a:pPr>
            <a:fld id="{DF24FC78-045E-4CEC-A6B3-E7DDC9FEFEE9}" type="slidenum">
              <a:rPr lang="en-US" sz="1400" b="1" strike="noStrike" spc="-1" smtClean="0">
                <a:solidFill>
                  <a:srgbClr val="FFFFFF"/>
                </a:solidFill>
                <a:latin typeface="Century Gothic"/>
              </a:rPr>
              <a:t>‹#›</a:t>
            </a:fld>
            <a:endParaRPr lang="en-IN" sz="1400" b="0" strike="noStrike" spc="-1">
              <a:latin typeface="Times New Roman"/>
            </a:endParaRPr>
          </a:p>
        </p:txBody>
      </p:sp>
    </p:spTree>
    <p:extLst>
      <p:ext uri="{BB962C8B-B14F-4D97-AF65-F5344CB8AC3E}">
        <p14:creationId xmlns:p14="http://schemas.microsoft.com/office/powerpoint/2010/main" val="20550918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FFFFFF"/>
              </a:solidFill>
              <a:latin typeface="Century Gothic"/>
            </a:endParaRPr>
          </a:p>
        </p:txBody>
      </p:sp>
      <p:sp>
        <p:nvSpPr>
          <p:cNvPr id="60"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IN" sz="3200" b="0" strike="noStrike" spc="-1">
              <a:latin typeface="Arial"/>
            </a:endParaRPr>
          </a:p>
        </p:txBody>
      </p:sp>
    </p:spTree>
    <p:extLst>
      <p:ext uri="{BB962C8B-B14F-4D97-AF65-F5344CB8AC3E}">
        <p14:creationId xmlns:p14="http://schemas.microsoft.com/office/powerpoint/2010/main" val="7256129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cSld name="Title,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800" b="0" strike="noStrike" spc="-1">
              <a:solidFill>
                <a:srgbClr val="FFFFFF"/>
              </a:solidFill>
              <a:latin typeface="Century Gothic"/>
            </a:endParaRPr>
          </a:p>
        </p:txBody>
      </p:sp>
      <p:sp>
        <p:nvSpPr>
          <p:cNvPr id="64"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500" b="0" strike="noStrike" spc="-1">
              <a:solidFill>
                <a:srgbClr val="FFFFFF"/>
              </a:solidFill>
              <a:latin typeface="Century Gothic"/>
            </a:endParaRPr>
          </a:p>
        </p:txBody>
      </p:sp>
      <p:sp>
        <p:nvSpPr>
          <p:cNvPr id="65"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500" b="0" strike="noStrike" spc="-1">
              <a:solidFill>
                <a:srgbClr val="FFFFFF"/>
              </a:solidFill>
              <a:latin typeface="Century Gothic"/>
            </a:endParaRPr>
          </a:p>
        </p:txBody>
      </p:sp>
    </p:spTree>
    <p:extLst>
      <p:ext uri="{BB962C8B-B14F-4D97-AF65-F5344CB8AC3E}">
        <p14:creationId xmlns:p14="http://schemas.microsoft.com/office/powerpoint/2010/main" val="2779281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pPr>
              <a:lnSpc>
                <a:spcPct val="100000"/>
              </a:lnSpc>
            </a:pPr>
            <a:fld id="{0D5745B1-A510-44D1-9D3F-5CCE16B03676}" type="datetime1">
              <a:rPr lang="en-US" sz="830" b="0" strike="noStrike" spc="-1" smtClean="0">
                <a:solidFill>
                  <a:srgbClr val="FFFFFF"/>
                </a:solidFill>
                <a:latin typeface="Century Gothic"/>
              </a:rPr>
              <a:t>12/19/2020</a:t>
            </a:fld>
            <a:endParaRPr lang="en-IN" sz="830" b="0" strike="noStrike" spc="-1">
              <a:latin typeface="Times New Roman"/>
            </a:endParaRPr>
          </a:p>
        </p:txBody>
      </p:sp>
      <p:sp>
        <p:nvSpPr>
          <p:cNvPr id="5" name="Footer Placeholder 4"/>
          <p:cNvSpPr>
            <a:spLocks noGrp="1"/>
          </p:cNvSpPr>
          <p:nvPr>
            <p:ph type="ftr" sz="quarter" idx="11"/>
          </p:nvPr>
        </p:nvSpPr>
        <p:spPr/>
        <p:txBody>
          <a:bodyPr/>
          <a:lstStyle/>
          <a:p>
            <a:endParaRPr lang="en-IN" sz="2400" b="0" strike="noStrike" spc="-1">
              <a:latin typeface="Times New Roman"/>
            </a:endParaRPr>
          </a:p>
        </p:txBody>
      </p:sp>
      <p:sp>
        <p:nvSpPr>
          <p:cNvPr id="6" name="Slide Number Placeholder 5"/>
          <p:cNvSpPr>
            <a:spLocks noGrp="1"/>
          </p:cNvSpPr>
          <p:nvPr>
            <p:ph type="sldNum" sz="quarter" idx="12"/>
          </p:nvPr>
        </p:nvSpPr>
        <p:spPr/>
        <p:txBody>
          <a:bodyPr/>
          <a:lstStyle/>
          <a:p>
            <a:pPr algn="ctr">
              <a:lnSpc>
                <a:spcPct val="100000"/>
              </a:lnSpc>
            </a:pPr>
            <a:fld id="{DF24FC78-045E-4CEC-A6B3-E7DDC9FEFEE9}" type="slidenum">
              <a:rPr lang="en-US" sz="1400" b="1" strike="noStrike" spc="-1" smtClean="0">
                <a:solidFill>
                  <a:srgbClr val="FFFFFF"/>
                </a:solidFill>
                <a:latin typeface="Century Gothic"/>
              </a:rPr>
              <a:t>‹#›</a:t>
            </a:fld>
            <a:endParaRPr lang="en-IN" sz="1400" b="0" strike="noStrike" spc="-1">
              <a:latin typeface="Times New Roman"/>
            </a:endParaRPr>
          </a:p>
        </p:txBody>
      </p:sp>
    </p:spTree>
    <p:extLst>
      <p:ext uri="{BB962C8B-B14F-4D97-AF65-F5344CB8AC3E}">
        <p14:creationId xmlns:p14="http://schemas.microsoft.com/office/powerpoint/2010/main" val="937434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nSpc>
                <a:spcPct val="100000"/>
              </a:lnSpc>
            </a:pPr>
            <a:fld id="{0D5745B1-A510-44D1-9D3F-5CCE16B03676}" type="datetime1">
              <a:rPr lang="en-US" sz="830" b="0" strike="noStrike" spc="-1" smtClean="0">
                <a:solidFill>
                  <a:srgbClr val="FFFFFF"/>
                </a:solidFill>
                <a:latin typeface="Century Gothic"/>
              </a:rPr>
              <a:t>12/19/2020</a:t>
            </a:fld>
            <a:endParaRPr lang="en-IN" sz="830" b="0" strike="noStrike" spc="-1">
              <a:latin typeface="Times New Roman"/>
            </a:endParaRPr>
          </a:p>
        </p:txBody>
      </p:sp>
      <p:sp>
        <p:nvSpPr>
          <p:cNvPr id="5" name="Footer Placeholder 4"/>
          <p:cNvSpPr>
            <a:spLocks noGrp="1"/>
          </p:cNvSpPr>
          <p:nvPr>
            <p:ph type="ftr" sz="quarter" idx="11"/>
          </p:nvPr>
        </p:nvSpPr>
        <p:spPr/>
        <p:txBody>
          <a:bodyPr/>
          <a:lstStyle/>
          <a:p>
            <a:endParaRPr lang="en-IN" sz="2400" b="0" strike="noStrike" spc="-1">
              <a:latin typeface="Times New Roman"/>
            </a:endParaRPr>
          </a:p>
        </p:txBody>
      </p:sp>
      <p:sp>
        <p:nvSpPr>
          <p:cNvPr id="6" name="Slide Number Placeholder 5"/>
          <p:cNvSpPr>
            <a:spLocks noGrp="1"/>
          </p:cNvSpPr>
          <p:nvPr>
            <p:ph type="sldNum" sz="quarter" idx="12"/>
          </p:nvPr>
        </p:nvSpPr>
        <p:spPr/>
        <p:txBody>
          <a:bodyPr/>
          <a:lstStyle/>
          <a:p>
            <a:pPr algn="ctr">
              <a:lnSpc>
                <a:spcPct val="100000"/>
              </a:lnSpc>
            </a:pPr>
            <a:fld id="{DF24FC78-045E-4CEC-A6B3-E7DDC9FEFEE9}" type="slidenum">
              <a:rPr lang="en-US" sz="1400" b="1" strike="noStrike" spc="-1" smtClean="0">
                <a:solidFill>
                  <a:srgbClr val="FFFFFF"/>
                </a:solidFill>
                <a:latin typeface="Century Gothic"/>
              </a:rPr>
              <a:t>‹#›</a:t>
            </a:fld>
            <a:endParaRPr lang="en-IN" sz="1400" b="0" strike="noStrike" spc="-1">
              <a:latin typeface="Times New Roman"/>
            </a:endParaRPr>
          </a:p>
        </p:txBody>
      </p:sp>
    </p:spTree>
    <p:extLst>
      <p:ext uri="{BB962C8B-B14F-4D97-AF65-F5344CB8AC3E}">
        <p14:creationId xmlns:p14="http://schemas.microsoft.com/office/powerpoint/2010/main" val="306729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lnSpc>
                <a:spcPct val="100000"/>
              </a:lnSpc>
            </a:pPr>
            <a:fld id="{0D5745B1-A510-44D1-9D3F-5CCE16B03676}" type="datetime1">
              <a:rPr lang="en-US" sz="830" b="0" strike="noStrike" spc="-1" smtClean="0">
                <a:solidFill>
                  <a:srgbClr val="FFFFFF"/>
                </a:solidFill>
                <a:latin typeface="Century Gothic"/>
              </a:rPr>
              <a:t>12/19/2020</a:t>
            </a:fld>
            <a:endParaRPr lang="en-IN" sz="830" b="0" strike="noStrike" spc="-1">
              <a:latin typeface="Times New Roman"/>
            </a:endParaRPr>
          </a:p>
        </p:txBody>
      </p:sp>
      <p:sp>
        <p:nvSpPr>
          <p:cNvPr id="6" name="Footer Placeholder 5"/>
          <p:cNvSpPr>
            <a:spLocks noGrp="1"/>
          </p:cNvSpPr>
          <p:nvPr>
            <p:ph type="ftr" sz="quarter" idx="11"/>
          </p:nvPr>
        </p:nvSpPr>
        <p:spPr/>
        <p:txBody>
          <a:bodyPr/>
          <a:lstStyle/>
          <a:p>
            <a:endParaRPr lang="en-IN" sz="2400" b="0" strike="noStrike" spc="-1">
              <a:latin typeface="Times New Roman"/>
            </a:endParaRPr>
          </a:p>
        </p:txBody>
      </p:sp>
      <p:sp>
        <p:nvSpPr>
          <p:cNvPr id="7" name="Slide Number Placeholder 6"/>
          <p:cNvSpPr>
            <a:spLocks noGrp="1"/>
          </p:cNvSpPr>
          <p:nvPr>
            <p:ph type="sldNum" sz="quarter" idx="12"/>
          </p:nvPr>
        </p:nvSpPr>
        <p:spPr/>
        <p:txBody>
          <a:bodyPr/>
          <a:lstStyle/>
          <a:p>
            <a:pPr algn="ctr">
              <a:lnSpc>
                <a:spcPct val="100000"/>
              </a:lnSpc>
            </a:pPr>
            <a:fld id="{DF24FC78-045E-4CEC-A6B3-E7DDC9FEFEE9}" type="slidenum">
              <a:rPr lang="en-US" sz="1400" b="1" strike="noStrike" spc="-1" smtClean="0">
                <a:solidFill>
                  <a:srgbClr val="FFFFFF"/>
                </a:solidFill>
                <a:latin typeface="Century Gothic"/>
              </a:rPr>
              <a:t>‹#›</a:t>
            </a:fld>
            <a:endParaRPr lang="en-IN" sz="1400" b="0" strike="noStrike" spc="-1">
              <a:latin typeface="Times New Roman"/>
            </a:endParaRPr>
          </a:p>
        </p:txBody>
      </p:sp>
    </p:spTree>
    <p:extLst>
      <p:ext uri="{BB962C8B-B14F-4D97-AF65-F5344CB8AC3E}">
        <p14:creationId xmlns:p14="http://schemas.microsoft.com/office/powerpoint/2010/main" val="229425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lnSpc>
                <a:spcPct val="100000"/>
              </a:lnSpc>
            </a:pPr>
            <a:fld id="{0D5745B1-A510-44D1-9D3F-5CCE16B03676}" type="datetime1">
              <a:rPr lang="en-US" sz="830" b="0" strike="noStrike" spc="-1" smtClean="0">
                <a:solidFill>
                  <a:srgbClr val="FFFFFF"/>
                </a:solidFill>
                <a:latin typeface="Century Gothic"/>
              </a:rPr>
              <a:t>12/19/2020</a:t>
            </a:fld>
            <a:endParaRPr lang="en-IN" sz="830" b="0" strike="noStrike" spc="-1">
              <a:latin typeface="Times New Roman"/>
            </a:endParaRPr>
          </a:p>
        </p:txBody>
      </p:sp>
      <p:sp>
        <p:nvSpPr>
          <p:cNvPr id="8" name="Footer Placeholder 7"/>
          <p:cNvSpPr>
            <a:spLocks noGrp="1"/>
          </p:cNvSpPr>
          <p:nvPr>
            <p:ph type="ftr" sz="quarter" idx="11"/>
          </p:nvPr>
        </p:nvSpPr>
        <p:spPr/>
        <p:txBody>
          <a:bodyPr/>
          <a:lstStyle/>
          <a:p>
            <a:endParaRPr lang="en-IN" sz="2400" b="0" strike="noStrike" spc="-1">
              <a:latin typeface="Times New Roman"/>
            </a:endParaRPr>
          </a:p>
        </p:txBody>
      </p:sp>
      <p:sp>
        <p:nvSpPr>
          <p:cNvPr id="9" name="Slide Number Placeholder 8"/>
          <p:cNvSpPr>
            <a:spLocks noGrp="1"/>
          </p:cNvSpPr>
          <p:nvPr>
            <p:ph type="sldNum" sz="quarter" idx="12"/>
          </p:nvPr>
        </p:nvSpPr>
        <p:spPr/>
        <p:txBody>
          <a:bodyPr/>
          <a:lstStyle/>
          <a:p>
            <a:pPr algn="ctr">
              <a:lnSpc>
                <a:spcPct val="100000"/>
              </a:lnSpc>
            </a:pPr>
            <a:fld id="{DF24FC78-045E-4CEC-A6B3-E7DDC9FEFEE9}" type="slidenum">
              <a:rPr lang="en-US" sz="1400" b="1" strike="noStrike" spc="-1" smtClean="0">
                <a:solidFill>
                  <a:srgbClr val="FFFFFF"/>
                </a:solidFill>
                <a:latin typeface="Century Gothic"/>
              </a:rPr>
              <a:t>‹#›</a:t>
            </a:fld>
            <a:endParaRPr lang="en-IN" sz="1400" b="0" strike="noStrike" spc="-1">
              <a:latin typeface="Times New Roman"/>
            </a:endParaRPr>
          </a:p>
        </p:txBody>
      </p:sp>
    </p:spTree>
    <p:extLst>
      <p:ext uri="{BB962C8B-B14F-4D97-AF65-F5344CB8AC3E}">
        <p14:creationId xmlns:p14="http://schemas.microsoft.com/office/powerpoint/2010/main" val="2960681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12/19/2020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08995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pPr>
              <a:lnSpc>
                <a:spcPct val="100000"/>
              </a:lnSpc>
            </a:pPr>
            <a:fld id="{0D5745B1-A510-44D1-9D3F-5CCE16B03676}" type="datetime1">
              <a:rPr lang="en-US" sz="830" b="0" strike="noStrike" spc="-1" smtClean="0">
                <a:solidFill>
                  <a:srgbClr val="FFFFFF"/>
                </a:solidFill>
                <a:latin typeface="Century Gothic"/>
              </a:rPr>
              <a:t>12/19/2020</a:t>
            </a:fld>
            <a:endParaRPr lang="en-IN" sz="830" b="0" strike="noStrike" spc="-1">
              <a:latin typeface="Times New Roman"/>
            </a:endParaRPr>
          </a:p>
        </p:txBody>
      </p:sp>
      <p:sp>
        <p:nvSpPr>
          <p:cNvPr id="5" name="Footer Placeholder 2"/>
          <p:cNvSpPr>
            <a:spLocks noGrp="1"/>
          </p:cNvSpPr>
          <p:nvPr>
            <p:ph type="ftr" sz="quarter" idx="11"/>
          </p:nvPr>
        </p:nvSpPr>
        <p:spPr/>
        <p:txBody>
          <a:bodyPr/>
          <a:lstStyle/>
          <a:p>
            <a:endParaRPr lang="en-IN" sz="2400" b="0" strike="noStrike" spc="-1">
              <a:latin typeface="Times New Roman"/>
            </a:endParaRPr>
          </a:p>
        </p:txBody>
      </p:sp>
      <p:sp>
        <p:nvSpPr>
          <p:cNvPr id="6" name="Slide Number Placeholder 3"/>
          <p:cNvSpPr>
            <a:spLocks noGrp="1"/>
          </p:cNvSpPr>
          <p:nvPr>
            <p:ph type="sldNum" sz="quarter" idx="12"/>
          </p:nvPr>
        </p:nvSpPr>
        <p:spPr/>
        <p:txBody>
          <a:bodyPr/>
          <a:lstStyle/>
          <a:p>
            <a:pPr algn="ctr">
              <a:lnSpc>
                <a:spcPct val="100000"/>
              </a:lnSpc>
            </a:pPr>
            <a:fld id="{DF24FC78-045E-4CEC-A6B3-E7DDC9FEFEE9}" type="slidenum">
              <a:rPr lang="en-US" sz="1400" b="1" strike="noStrike" spc="-1" smtClean="0">
                <a:solidFill>
                  <a:srgbClr val="FFFFFF"/>
                </a:solidFill>
                <a:latin typeface="Century Gothic"/>
              </a:rPr>
              <a:t>‹#›</a:t>
            </a:fld>
            <a:endParaRPr lang="en-IN" sz="1400" b="0" strike="noStrike" spc="-1">
              <a:latin typeface="Times New Roman"/>
            </a:endParaRPr>
          </a:p>
        </p:txBody>
      </p:sp>
    </p:spTree>
    <p:extLst>
      <p:ext uri="{BB962C8B-B14F-4D97-AF65-F5344CB8AC3E}">
        <p14:creationId xmlns:p14="http://schemas.microsoft.com/office/powerpoint/2010/main" val="600858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5" y="1085850"/>
            <a:ext cx="2550798" cy="10858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215"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Date Placeholder 4"/>
          <p:cNvSpPr>
            <a:spLocks noGrp="1"/>
          </p:cNvSpPr>
          <p:nvPr>
            <p:ph type="dt" sz="half" idx="10"/>
          </p:nvPr>
        </p:nvSpPr>
        <p:spPr/>
        <p:txBody>
          <a:bodyPr/>
          <a:lstStyle/>
          <a:p>
            <a:pPr>
              <a:lnSpc>
                <a:spcPct val="100000"/>
              </a:lnSpc>
            </a:pPr>
            <a:fld id="{0D5745B1-A510-44D1-9D3F-5CCE16B03676}" type="datetime1">
              <a:rPr lang="en-US" sz="830" b="0" strike="noStrike" spc="-1" smtClean="0">
                <a:solidFill>
                  <a:srgbClr val="FFFFFF"/>
                </a:solidFill>
                <a:latin typeface="Century Gothic"/>
              </a:rPr>
              <a:t>12/19/2020</a:t>
            </a:fld>
            <a:endParaRPr lang="en-IN" sz="830" b="0" strike="noStrike" spc="-1">
              <a:latin typeface="Times New Roman"/>
            </a:endParaRPr>
          </a:p>
        </p:txBody>
      </p:sp>
      <p:sp>
        <p:nvSpPr>
          <p:cNvPr id="5" name="Footer Placeholder 5"/>
          <p:cNvSpPr>
            <a:spLocks noGrp="1"/>
          </p:cNvSpPr>
          <p:nvPr>
            <p:ph type="ftr" sz="quarter" idx="11"/>
          </p:nvPr>
        </p:nvSpPr>
        <p:spPr/>
        <p:txBody>
          <a:bodyPr/>
          <a:lstStyle/>
          <a:p>
            <a:endParaRPr lang="en-IN" sz="2400" b="0" strike="noStrike" spc="-1">
              <a:latin typeface="Times New Roman"/>
            </a:endParaRPr>
          </a:p>
        </p:txBody>
      </p:sp>
      <p:sp>
        <p:nvSpPr>
          <p:cNvPr id="6" name="Slide Number Placeholder 6"/>
          <p:cNvSpPr>
            <a:spLocks noGrp="1"/>
          </p:cNvSpPr>
          <p:nvPr>
            <p:ph type="sldNum" sz="quarter" idx="12"/>
          </p:nvPr>
        </p:nvSpPr>
        <p:spPr/>
        <p:txBody>
          <a:bodyPr/>
          <a:lstStyle/>
          <a:p>
            <a:pPr algn="ctr">
              <a:lnSpc>
                <a:spcPct val="100000"/>
              </a:lnSpc>
            </a:pPr>
            <a:fld id="{DF24FC78-045E-4CEC-A6B3-E7DDC9FEFEE9}" type="slidenum">
              <a:rPr lang="en-US" sz="1400" b="1" strike="noStrike" spc="-1" smtClean="0">
                <a:solidFill>
                  <a:srgbClr val="FFFFFF"/>
                </a:solidFill>
                <a:latin typeface="Century Gothic"/>
              </a:rPr>
              <a:t>‹#›</a:t>
            </a:fld>
            <a:endParaRPr lang="en-IN" sz="1400" b="0" strike="noStrike" spc="-1">
              <a:latin typeface="Times New Roman"/>
            </a:endParaRPr>
          </a:p>
        </p:txBody>
      </p:sp>
    </p:spTree>
    <p:extLst>
      <p:ext uri="{BB962C8B-B14F-4D97-AF65-F5344CB8AC3E}">
        <p14:creationId xmlns:p14="http://schemas.microsoft.com/office/powerpoint/2010/main" val="3812753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pPr>
              <a:lnSpc>
                <a:spcPct val="100000"/>
              </a:lnSpc>
            </a:pPr>
            <a:fld id="{0D5745B1-A510-44D1-9D3F-5CCE16B03676}" type="datetime1">
              <a:rPr lang="en-US" sz="830" b="0" strike="noStrike" spc="-1" smtClean="0">
                <a:solidFill>
                  <a:srgbClr val="FFFFFF"/>
                </a:solidFill>
                <a:latin typeface="Century Gothic"/>
              </a:rPr>
              <a:t>12/19/2020</a:t>
            </a:fld>
            <a:endParaRPr lang="en-IN" sz="830" b="0" strike="noStrike" spc="-1">
              <a:latin typeface="Times New Roman"/>
            </a:endParaRPr>
          </a:p>
        </p:txBody>
      </p:sp>
      <p:sp>
        <p:nvSpPr>
          <p:cNvPr id="6" name="Footer Placeholder 5"/>
          <p:cNvSpPr>
            <a:spLocks noGrp="1"/>
          </p:cNvSpPr>
          <p:nvPr>
            <p:ph type="ftr" sz="quarter" idx="11"/>
          </p:nvPr>
        </p:nvSpPr>
        <p:spPr/>
        <p:txBody>
          <a:bodyPr/>
          <a:lstStyle/>
          <a:p>
            <a:endParaRPr lang="en-IN" sz="2400" b="0" strike="noStrike" spc="-1">
              <a:latin typeface="Times New Roman"/>
            </a:endParaRPr>
          </a:p>
        </p:txBody>
      </p:sp>
      <p:sp>
        <p:nvSpPr>
          <p:cNvPr id="7" name="Slide Number Placeholder 6"/>
          <p:cNvSpPr>
            <a:spLocks noGrp="1"/>
          </p:cNvSpPr>
          <p:nvPr>
            <p:ph type="sldNum" sz="quarter" idx="12"/>
          </p:nvPr>
        </p:nvSpPr>
        <p:spPr/>
        <p:txBody>
          <a:bodyPr/>
          <a:lstStyle/>
          <a:p>
            <a:pPr algn="ctr">
              <a:lnSpc>
                <a:spcPct val="100000"/>
              </a:lnSpc>
            </a:pPr>
            <a:fld id="{DF24FC78-045E-4CEC-A6B3-E7DDC9FEFEE9}" type="slidenum">
              <a:rPr lang="en-US" sz="1400" b="1" strike="noStrike" spc="-1" smtClean="0">
                <a:solidFill>
                  <a:srgbClr val="FFFFFF"/>
                </a:solidFill>
                <a:latin typeface="Century Gothic"/>
              </a:rPr>
              <a:t>‹#›</a:t>
            </a:fld>
            <a:endParaRPr lang="en-IN" sz="1400" b="0" strike="noStrike" spc="-1">
              <a:latin typeface="Times New Roman"/>
            </a:endParaRPr>
          </a:p>
        </p:txBody>
      </p:sp>
    </p:spTree>
    <p:extLst>
      <p:ext uri="{BB962C8B-B14F-4D97-AF65-F5344CB8AC3E}">
        <p14:creationId xmlns:p14="http://schemas.microsoft.com/office/powerpoint/2010/main" val="137954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1">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2">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3">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4">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pPr>
              <a:lnSpc>
                <a:spcPct val="100000"/>
              </a:lnSpc>
            </a:pPr>
            <a:fld id="{53F88B88-7D2F-4D92-8C9B-B24E8275EAAE}" type="datetime1">
              <a:rPr lang="en-US" sz="830" b="0" strike="noStrike" spc="-1" smtClean="0">
                <a:solidFill>
                  <a:srgbClr val="FFFFFF"/>
                </a:solidFill>
                <a:latin typeface="Century Gothic"/>
              </a:rPr>
              <a:t>12/19/2020</a:t>
            </a:fld>
            <a:endParaRPr lang="en-IN" sz="830" b="0" strike="noStrike" spc="-1">
              <a:latin typeface="Times New Roman"/>
            </a:endParaRPr>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en-IN" sz="2400" b="0" strike="noStrike" spc="-1">
              <a:latin typeface="Times New Roman"/>
            </a:endParaRPr>
          </a:p>
        </p:txBody>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pPr algn="ctr">
              <a:lnSpc>
                <a:spcPct val="100000"/>
              </a:lnSpc>
            </a:pPr>
            <a:fld id="{590A6F0D-BF5E-4735-9B4C-8001EF4D4365}" type="slidenum">
              <a:rPr lang="en-US" sz="2100" b="0" strike="noStrike" spc="-1" smtClean="0">
                <a:solidFill>
                  <a:srgbClr val="FFFFFF"/>
                </a:solidFill>
                <a:latin typeface="Century Gothic"/>
              </a:rPr>
              <a:t>‹#›</a:t>
            </a:fld>
            <a:endParaRPr lang="en-IN" sz="2100" b="0" strike="noStrike" spc="-1">
              <a:latin typeface="Times New Roman"/>
            </a:endParaRPr>
          </a:p>
        </p:txBody>
      </p:sp>
    </p:spTree>
    <p:extLst>
      <p:ext uri="{BB962C8B-B14F-4D97-AF65-F5344CB8AC3E}">
        <p14:creationId xmlns:p14="http://schemas.microsoft.com/office/powerpoint/2010/main" val="3509662997"/>
      </p:ext>
    </p:extLst>
  </p:cSld>
  <p:clrMap bg1="dk1" tx1="lt1" bg2="dk2" tx2="lt2" accent1="accent1" accent2="accent2" accent3="accent3" accent4="accent4" accent5="accent5" accent6="accent6" hlink="hlink" folHlink="folHlink"/>
  <p:sldLayoutIdLst>
    <p:sldLayoutId id="2147483957" r:id="rId1"/>
    <p:sldLayoutId id="2147483958" r:id="rId2"/>
    <p:sldLayoutId id="2147483959" r:id="rId3"/>
    <p:sldLayoutId id="2147483960" r:id="rId4"/>
    <p:sldLayoutId id="2147483961" r:id="rId5"/>
    <p:sldLayoutId id="2147483962" r:id="rId6"/>
    <p:sldLayoutId id="2147483963" r:id="rId7"/>
    <p:sldLayoutId id="2147483964" r:id="rId8"/>
    <p:sldLayoutId id="2147483965" r:id="rId9"/>
    <p:sldLayoutId id="2147483966" r:id="rId10"/>
    <p:sldLayoutId id="2147483967" r:id="rId11"/>
    <p:sldLayoutId id="2147483968" r:id="rId12"/>
    <p:sldLayoutId id="2147483969" r:id="rId13"/>
    <p:sldLayoutId id="2147483970" r:id="rId14"/>
    <p:sldLayoutId id="2147483971" r:id="rId15"/>
    <p:sldLayoutId id="2147483972" r:id="rId16"/>
    <p:sldLayoutId id="2147483973" r:id="rId17"/>
    <p:sldLayoutId id="2147483974" r:id="rId18"/>
    <p:sldLayoutId id="2147483975" r:id="rId19"/>
  </p:sldLayoutIdLst>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hyperlink" Target="https://cf-courses-data.s3.us.cloud-object-storage.appdomain.cloud/IBMDeveloperSkillsNetwork-DS0701EN-SkillsNetwork/labs/newyork_data.json" TargetMode="External"/><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TextShape 1"/>
          <p:cNvSpPr txBox="1"/>
          <p:nvPr/>
        </p:nvSpPr>
        <p:spPr>
          <a:xfrm>
            <a:off x="187252" y="123479"/>
            <a:ext cx="8276263" cy="3363999"/>
          </a:xfrm>
          <a:prstGeom prst="rect">
            <a:avLst/>
          </a:prstGeom>
          <a:noFill/>
          <a:ln>
            <a:noFill/>
          </a:ln>
        </p:spPr>
        <p:txBody>
          <a:bodyPr anchor="b">
            <a:normAutofit/>
          </a:bodyPr>
          <a:lstStyle/>
          <a:p>
            <a:pPr>
              <a:lnSpc>
                <a:spcPct val="100000"/>
              </a:lnSpc>
            </a:pPr>
            <a:r>
              <a:rPr lang="en-IN" sz="1400" b="1" strike="noStrike" spc="-1" dirty="0">
                <a:solidFill>
                  <a:srgbClr val="EBEBEB"/>
                </a:solidFill>
                <a:latin typeface="Century Gothic"/>
              </a:rPr>
              <a:t> </a:t>
            </a:r>
            <a:br>
              <a:rPr sz="1400" dirty="0"/>
            </a:br>
            <a:r>
              <a:rPr lang="en-IN" sz="3900" b="1" strike="noStrike" spc="-1" dirty="0">
                <a:solidFill>
                  <a:srgbClr val="EBEBEB"/>
                </a:solidFill>
                <a:latin typeface="Century Gothic"/>
              </a:rPr>
              <a:t>Coursera Capstone</a:t>
            </a:r>
            <a:br>
              <a:rPr sz="3900" dirty="0"/>
            </a:br>
            <a:r>
              <a:rPr lang="en-IN" sz="1400" b="1" strike="noStrike" spc="-1" dirty="0">
                <a:solidFill>
                  <a:srgbClr val="EBEBEB"/>
                </a:solidFill>
                <a:latin typeface="Century Gothic"/>
              </a:rPr>
              <a:t> </a:t>
            </a:r>
            <a:br>
              <a:rPr sz="1400" dirty="0"/>
            </a:br>
            <a:r>
              <a:rPr lang="en-IN" sz="1400" b="1" strike="noStrike" spc="-1" dirty="0">
                <a:solidFill>
                  <a:srgbClr val="EBEBEB"/>
                </a:solidFill>
                <a:latin typeface="Century Gothic"/>
              </a:rPr>
              <a:t> </a:t>
            </a:r>
            <a:br>
              <a:rPr sz="1400" dirty="0"/>
            </a:br>
            <a:r>
              <a:rPr lang="en-IN" sz="1600" b="1" strike="noStrike" spc="-1" dirty="0">
                <a:solidFill>
                  <a:srgbClr val="EBEBEB"/>
                </a:solidFill>
                <a:latin typeface="Century Gothic"/>
              </a:rPr>
              <a:t>IBM Applied Data Science Capstone</a:t>
            </a:r>
            <a:br>
              <a:rPr sz="1600" dirty="0"/>
            </a:br>
            <a:r>
              <a:rPr lang="en-IN" sz="1600" b="1" strike="noStrike" spc="-1" dirty="0">
                <a:solidFill>
                  <a:srgbClr val="EBEBEB"/>
                </a:solidFill>
                <a:latin typeface="Century Gothic"/>
              </a:rPr>
              <a:t> </a:t>
            </a:r>
            <a:br>
              <a:rPr sz="1600" dirty="0"/>
            </a:br>
            <a:r>
              <a:rPr lang="en-IN" sz="1600" b="1" strike="noStrike" spc="-1" dirty="0">
                <a:solidFill>
                  <a:srgbClr val="EBEBEB"/>
                </a:solidFill>
                <a:latin typeface="Century Gothic"/>
              </a:rPr>
              <a:t>“The Battle of Neighbourhoods”</a:t>
            </a:r>
            <a:br>
              <a:rPr sz="1400" dirty="0"/>
            </a:br>
            <a:r>
              <a:rPr lang="en-IN" sz="1400" b="1" strike="noStrike" spc="-1" dirty="0">
                <a:solidFill>
                  <a:srgbClr val="EBEBEB"/>
                </a:solidFill>
                <a:latin typeface="Century Gothic"/>
              </a:rPr>
              <a:t> </a:t>
            </a:r>
            <a:br>
              <a:rPr sz="1400" dirty="0"/>
            </a:br>
            <a:r>
              <a:rPr lang="en-IN" sz="1400" b="1" strike="noStrike" spc="-1" dirty="0">
                <a:solidFill>
                  <a:srgbClr val="EBEBEB"/>
                </a:solidFill>
                <a:latin typeface="Century Gothic"/>
              </a:rPr>
              <a:t> </a:t>
            </a:r>
            <a:br>
              <a:rPr sz="1400" dirty="0"/>
            </a:br>
            <a:r>
              <a:rPr lang="en-IN" sz="1400" b="1" strike="noStrike" spc="-1" dirty="0">
                <a:solidFill>
                  <a:srgbClr val="EBEBEB"/>
                </a:solidFill>
                <a:latin typeface="Century Gothic"/>
              </a:rPr>
              <a:t> </a:t>
            </a:r>
            <a:br>
              <a:rPr sz="1400" dirty="0"/>
            </a:br>
            <a:r>
              <a:rPr lang="en-IN" sz="1400" b="1" strike="noStrike" spc="-1" dirty="0">
                <a:solidFill>
                  <a:srgbClr val="EBEBEB"/>
                </a:solidFill>
                <a:latin typeface="Century Gothic"/>
              </a:rPr>
              <a:t> </a:t>
            </a:r>
            <a:br>
              <a:rPr sz="1600" dirty="0"/>
            </a:br>
            <a:r>
              <a:rPr lang="en-IN" sz="1600" b="1" strike="noStrike" spc="-1" dirty="0">
                <a:solidFill>
                  <a:srgbClr val="EBEBEB"/>
                </a:solidFill>
                <a:latin typeface="Century Gothic"/>
              </a:rPr>
              <a:t>Finding a Neighbourhood for an Indian family to settle down in Queens, New York </a:t>
            </a:r>
            <a:endParaRPr lang="en-US" sz="1400" b="0" strike="noStrike" spc="-1" dirty="0">
              <a:solidFill>
                <a:srgbClr val="FFFFFF"/>
              </a:solidFill>
              <a:latin typeface="Century Gothic"/>
            </a:endParaRPr>
          </a:p>
        </p:txBody>
      </p:sp>
      <p:sp>
        <p:nvSpPr>
          <p:cNvPr id="197" name="CustomShape 2"/>
          <p:cNvSpPr/>
          <p:nvPr/>
        </p:nvSpPr>
        <p:spPr>
          <a:xfrm>
            <a:off x="7040060" y="4713698"/>
            <a:ext cx="1833877" cy="306323"/>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IN" sz="1400" b="0" strike="noStrike" spc="-1" dirty="0">
                <a:solidFill>
                  <a:srgbClr val="FFFFFF"/>
                </a:solidFill>
                <a:latin typeface="Century Gothic"/>
              </a:rPr>
              <a:t>By :Abhinav Yadav</a:t>
            </a:r>
            <a:endParaRPr lang="en-IN" sz="14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CustomShape 1"/>
          <p:cNvSpPr/>
          <p:nvPr/>
        </p:nvSpPr>
        <p:spPr>
          <a:xfrm>
            <a:off x="683640" y="1635480"/>
            <a:ext cx="7632360" cy="261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408960" algn="just">
              <a:lnSpc>
                <a:spcPct val="115000"/>
              </a:lnSpc>
              <a:spcBef>
                <a:spcPts val="1199"/>
              </a:spcBef>
              <a:spcAft>
                <a:spcPts val="1001"/>
              </a:spcAft>
            </a:pPr>
            <a:r>
              <a:rPr lang="en-IN" sz="1800" b="0" strike="noStrike" spc="-1">
                <a:solidFill>
                  <a:srgbClr val="FFFFFF"/>
                </a:solidFill>
                <a:latin typeface="Times New Roman"/>
                <a:ea typeface="Calibri"/>
              </a:rPr>
              <a:t>This project while looking very simple utilises the power of data and more so machine learning to provide an in depth look into the neighbourhoods in our desired Geographical area .</a:t>
            </a:r>
            <a:r>
              <a:rPr lang="en-IN" sz="1800" b="1" strike="noStrike" spc="-1">
                <a:solidFill>
                  <a:srgbClr val="FFFFFF"/>
                </a:solidFill>
                <a:latin typeface="Times New Roman"/>
                <a:ea typeface="Calibri"/>
              </a:rPr>
              <a:t>The project has ended up answering the problem statement we started out with and the answer was the neighbourhood of Briarwood.</a:t>
            </a:r>
            <a:r>
              <a:rPr lang="en-IN" sz="1800" b="0" strike="noStrike" spc="-1">
                <a:solidFill>
                  <a:srgbClr val="FFFFFF"/>
                </a:solidFill>
                <a:latin typeface="Times New Roman"/>
                <a:ea typeface="Calibri"/>
              </a:rPr>
              <a:t> An informed decision can be taken after analysis done through the project. The icing on the cake as far as the project goes is that the project is easily modifiable as per the whims and fancies of user which enhances its usability under different conditions.</a:t>
            </a:r>
            <a:endParaRPr lang="en-IN" sz="1800" b="0" strike="noStrike" spc="-1">
              <a:latin typeface="Arial"/>
            </a:endParaRPr>
          </a:p>
        </p:txBody>
      </p:sp>
      <p:sp>
        <p:nvSpPr>
          <p:cNvPr id="217" name="TextShape 2"/>
          <p:cNvSpPr txBox="1"/>
          <p:nvPr/>
        </p:nvSpPr>
        <p:spPr>
          <a:xfrm>
            <a:off x="514440" y="514440"/>
            <a:ext cx="7797240" cy="868320"/>
          </a:xfrm>
          <a:prstGeom prst="rect">
            <a:avLst/>
          </a:prstGeom>
          <a:noFill/>
          <a:ln>
            <a:noFill/>
          </a:ln>
        </p:spPr>
        <p:txBody>
          <a:bodyPr>
            <a:normAutofit/>
          </a:bodyPr>
          <a:lstStyle/>
          <a:p>
            <a:pPr>
              <a:lnSpc>
                <a:spcPct val="100000"/>
              </a:lnSpc>
            </a:pPr>
            <a:r>
              <a:rPr lang="en-IN" sz="3150" b="1" strike="noStrike" spc="-1">
                <a:solidFill>
                  <a:srgbClr val="EBEBEB"/>
                </a:solidFill>
                <a:latin typeface="Century Gothic"/>
              </a:rPr>
              <a:t>Conclusion</a:t>
            </a:r>
            <a:endParaRPr lang="en-US" sz="3150" b="0" strike="noStrike" spc="-1">
              <a:solidFill>
                <a:srgbClr val="FFFFFF"/>
              </a:solidFill>
              <a:latin typeface="Century Gothic"/>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18" name="CustomShape 1"/>
          <p:cNvSpPr/>
          <p:nvPr/>
        </p:nvSpPr>
        <p:spPr>
          <a:xfrm>
            <a:off x="0" y="0"/>
            <a:ext cx="9143640" cy="5143320"/>
          </a:xfrm>
          <a:prstGeom prst="rect">
            <a:avLst/>
          </a:prstGeom>
          <a:noFill/>
          <a:ln w="76320">
            <a:solidFill>
              <a:schemeClr val="accent4">
                <a:shade val="75000"/>
              </a:schemeClr>
            </a:solidFill>
            <a:miter/>
          </a:ln>
        </p:spPr>
        <p:style>
          <a:lnRef idx="0">
            <a:scrgbClr r="0" g="0" b="0"/>
          </a:lnRef>
          <a:fillRef idx="0">
            <a:scrgbClr r="0" g="0" b="0"/>
          </a:fillRef>
          <a:effectRef idx="0">
            <a:scrgbClr r="0" g="0" b="0"/>
          </a:effectRef>
          <a:fontRef idx="minor"/>
        </p:style>
      </p:sp>
      <p:sp>
        <p:nvSpPr>
          <p:cNvPr id="219" name="CustomShape 2"/>
          <p:cNvSpPr/>
          <p:nvPr/>
        </p:nvSpPr>
        <p:spPr>
          <a:xfrm>
            <a:off x="2483640" y="2002320"/>
            <a:ext cx="3672000" cy="1308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4000" b="1" strike="noStrike" spc="-1">
                <a:solidFill>
                  <a:srgbClr val="FFFFFF"/>
                </a:solidFill>
                <a:latin typeface="Century Gothic"/>
              </a:rPr>
              <a:t>Thank You !!!</a:t>
            </a:r>
            <a:endParaRPr lang="en-IN" sz="40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TextShape 1"/>
          <p:cNvSpPr txBox="1"/>
          <p:nvPr/>
        </p:nvSpPr>
        <p:spPr>
          <a:xfrm>
            <a:off x="514440" y="514440"/>
            <a:ext cx="7797240" cy="868320"/>
          </a:xfrm>
          <a:prstGeom prst="rect">
            <a:avLst/>
          </a:prstGeom>
          <a:noFill/>
          <a:ln>
            <a:noFill/>
          </a:ln>
        </p:spPr>
        <p:txBody>
          <a:bodyPr>
            <a:noAutofit/>
          </a:bodyPr>
          <a:lstStyle/>
          <a:p>
            <a:pPr>
              <a:lnSpc>
                <a:spcPct val="100000"/>
              </a:lnSpc>
            </a:pPr>
            <a:r>
              <a:rPr lang="en-US" sz="3150" b="1" strike="noStrike" spc="-1">
                <a:solidFill>
                  <a:srgbClr val="EBEBEB"/>
                </a:solidFill>
                <a:latin typeface="Century Gothic"/>
              </a:rPr>
              <a:t>Introduction</a:t>
            </a:r>
            <a:endParaRPr lang="en-US" sz="3150" b="0" strike="noStrike" spc="-1">
              <a:solidFill>
                <a:srgbClr val="FFFFFF"/>
              </a:solidFill>
              <a:latin typeface="Century Gothic"/>
            </a:endParaRPr>
          </a:p>
        </p:txBody>
      </p:sp>
      <p:sp>
        <p:nvSpPr>
          <p:cNvPr id="199" name="TextShape 2"/>
          <p:cNvSpPr txBox="1"/>
          <p:nvPr/>
        </p:nvSpPr>
        <p:spPr>
          <a:xfrm>
            <a:off x="523436" y="760847"/>
            <a:ext cx="8138520" cy="4155480"/>
          </a:xfrm>
          <a:prstGeom prst="rect">
            <a:avLst/>
          </a:prstGeom>
          <a:noFill/>
          <a:ln>
            <a:noFill/>
          </a:ln>
        </p:spPr>
        <p:txBody>
          <a:bodyPr>
            <a:noAutofit/>
          </a:bodyPr>
          <a:lstStyle/>
          <a:p>
            <a:pPr algn="just">
              <a:lnSpc>
                <a:spcPct val="115000"/>
              </a:lnSpc>
              <a:spcBef>
                <a:spcPts val="751"/>
              </a:spcBef>
              <a:spcAft>
                <a:spcPts val="1001"/>
              </a:spcAft>
              <a:tabLst>
                <a:tab pos="0" algn="l"/>
              </a:tabLst>
            </a:pPr>
            <a:endParaRPr lang="en-US" sz="1500" b="0" strike="noStrike" spc="-1" dirty="0">
              <a:solidFill>
                <a:srgbClr val="FFFFFF"/>
              </a:solidFill>
              <a:latin typeface="Century Gothic"/>
            </a:endParaRPr>
          </a:p>
          <a:p>
            <a:pPr marL="228600" indent="-256680" algn="just">
              <a:lnSpc>
                <a:spcPct val="115000"/>
              </a:lnSpc>
              <a:spcBef>
                <a:spcPts val="751"/>
              </a:spcBef>
              <a:spcAft>
                <a:spcPts val="1001"/>
              </a:spcAft>
              <a:buClr>
                <a:srgbClr val="8AD0D6"/>
              </a:buClr>
              <a:buSzPct val="80000"/>
              <a:buFont typeface="Wingdings 3" charset="2"/>
              <a:buChar char=""/>
              <a:tabLst>
                <a:tab pos="581760" algn="l"/>
                <a:tab pos="1163160" algn="l"/>
                <a:tab pos="1744920" algn="l"/>
                <a:tab pos="2326680" algn="l"/>
                <a:tab pos="2908440" algn="l"/>
                <a:tab pos="3489840" algn="l"/>
                <a:tab pos="4071600" algn="l"/>
                <a:tab pos="4653360" algn="l"/>
                <a:tab pos="5235120" algn="l"/>
                <a:tab pos="5816520" algn="l"/>
                <a:tab pos="6398280" algn="l"/>
                <a:tab pos="6980040" algn="l"/>
                <a:tab pos="7561440" algn="l"/>
                <a:tab pos="8143200" algn="l"/>
                <a:tab pos="8724960" algn="l"/>
                <a:tab pos="9306720" algn="l"/>
              </a:tabLst>
            </a:pPr>
            <a:r>
              <a:rPr lang="en-IN" sz="1600" b="0" strike="noStrike" spc="-1" dirty="0">
                <a:solidFill>
                  <a:srgbClr val="FFFFFF"/>
                </a:solidFill>
                <a:latin typeface="Times New Roman"/>
                <a:ea typeface="Times New Roman"/>
              </a:rPr>
              <a:t>The United States of America is the country with one of the largest immigrant population in the world. After the IT boom ,  this immigration in recent times has been driven by IT workers from Asia coming into  the states. Indians flock by the 1000's to America chasing the American Dream. New York has one of the largest Indian population . Out of all the Boroughs - Queens with 6.2 % Percent of Indian Americans in Municipality Population seems to be one that has welcomed the India community with open arms and  is a popular location for Indians to settle down.  </a:t>
            </a:r>
            <a:endParaRPr lang="en-US" sz="1600" b="0" strike="noStrike" spc="-1" dirty="0">
              <a:solidFill>
                <a:srgbClr val="FFFFFF"/>
              </a:solidFill>
              <a:latin typeface="Century Gothic"/>
            </a:endParaRPr>
          </a:p>
          <a:p>
            <a:pPr marL="228600" indent="-256680" algn="just">
              <a:lnSpc>
                <a:spcPct val="115000"/>
              </a:lnSpc>
              <a:spcBef>
                <a:spcPts val="751"/>
              </a:spcBef>
              <a:spcAft>
                <a:spcPts val="1001"/>
              </a:spcAft>
              <a:buClr>
                <a:srgbClr val="8AD0D6"/>
              </a:buClr>
              <a:buSzPct val="80000"/>
              <a:buFont typeface="Wingdings 3" charset="2"/>
              <a:buChar char=""/>
              <a:tabLst>
                <a:tab pos="581760" algn="l"/>
                <a:tab pos="1163160" algn="l"/>
                <a:tab pos="1744920" algn="l"/>
                <a:tab pos="2326680" algn="l"/>
                <a:tab pos="2908440" algn="l"/>
                <a:tab pos="3489840" algn="l"/>
                <a:tab pos="4071600" algn="l"/>
                <a:tab pos="4653360" algn="l"/>
                <a:tab pos="5235120" algn="l"/>
                <a:tab pos="5816520" algn="l"/>
                <a:tab pos="6398280" algn="l"/>
                <a:tab pos="6980040" algn="l"/>
                <a:tab pos="7561440" algn="l"/>
                <a:tab pos="8143200" algn="l"/>
                <a:tab pos="8724960" algn="l"/>
                <a:tab pos="9306720" algn="l"/>
              </a:tabLst>
            </a:pPr>
            <a:r>
              <a:rPr lang="en-IN" sz="1600" b="0" strike="noStrike" spc="-1" dirty="0">
                <a:solidFill>
                  <a:srgbClr val="FFFFFF"/>
                </a:solidFill>
                <a:latin typeface="Times New Roman"/>
                <a:ea typeface="Times New Roman"/>
              </a:rPr>
              <a:t>In this project we will try to find an optimal location for an India family to settle. Specifically, this report will be targeted to people interested in settling down in  Queens , New York, USA.</a:t>
            </a:r>
            <a:endParaRPr lang="en-US" sz="1600" b="0" strike="noStrike" spc="-1" dirty="0">
              <a:solidFill>
                <a:srgbClr val="FFFFFF"/>
              </a:solidFill>
              <a:latin typeface="Century Gothic"/>
            </a:endParaRPr>
          </a:p>
          <a:p>
            <a:pPr marL="228600" indent="-256680" algn="just">
              <a:lnSpc>
                <a:spcPct val="115000"/>
              </a:lnSpc>
              <a:spcBef>
                <a:spcPts val="751"/>
              </a:spcBef>
              <a:spcAft>
                <a:spcPts val="1001"/>
              </a:spcAft>
              <a:buClr>
                <a:srgbClr val="8AD0D6"/>
              </a:buClr>
              <a:buSzPct val="80000"/>
              <a:buFont typeface="Wingdings 3" charset="2"/>
              <a:buChar char=""/>
              <a:tabLst>
                <a:tab pos="581760" algn="l"/>
                <a:tab pos="1163160" algn="l"/>
                <a:tab pos="1744920" algn="l"/>
                <a:tab pos="2326680" algn="l"/>
                <a:tab pos="2908440" algn="l"/>
                <a:tab pos="3489840" algn="l"/>
                <a:tab pos="4071600" algn="l"/>
                <a:tab pos="4653360" algn="l"/>
                <a:tab pos="5235120" algn="l"/>
                <a:tab pos="5816520" algn="l"/>
                <a:tab pos="6398280" algn="l"/>
                <a:tab pos="6980040" algn="l"/>
                <a:tab pos="7561440" algn="l"/>
                <a:tab pos="8143200" algn="l"/>
                <a:tab pos="8724960" algn="l"/>
                <a:tab pos="9306720" algn="l"/>
              </a:tabLst>
            </a:pPr>
            <a:r>
              <a:rPr lang="en-IN" sz="1600" b="0" strike="noStrike" spc="-1" dirty="0">
                <a:solidFill>
                  <a:srgbClr val="FFFFFF"/>
                </a:solidFill>
                <a:latin typeface="Times New Roman"/>
                <a:ea typeface="Times New Roman"/>
              </a:rPr>
              <a:t>Since there are lots of Neighbourhoods in Queens we will try and find a location that has :</a:t>
            </a:r>
            <a:endParaRPr lang="en-US" sz="1600" b="0" strike="noStrike" spc="-1" dirty="0">
              <a:solidFill>
                <a:srgbClr val="FFFFFF"/>
              </a:solidFill>
              <a:latin typeface="Century Gothic"/>
            </a:endParaRPr>
          </a:p>
          <a:p>
            <a:pPr algn="just">
              <a:lnSpc>
                <a:spcPct val="115000"/>
              </a:lnSpc>
              <a:spcBef>
                <a:spcPts val="751"/>
              </a:spcBef>
              <a:spcAft>
                <a:spcPts val="1001"/>
              </a:spcAft>
              <a:tabLst>
                <a:tab pos="0" algn="l"/>
              </a:tabLst>
            </a:pPr>
            <a:r>
              <a:rPr lang="en-IN" sz="1600" b="0" strike="noStrike" spc="-1" dirty="0">
                <a:solidFill>
                  <a:srgbClr val="FFFFFF"/>
                </a:solidFill>
                <a:latin typeface="Times New Roman"/>
                <a:ea typeface="Times New Roman"/>
              </a:rPr>
              <a:t>1- Schools</a:t>
            </a:r>
            <a:r>
              <a:rPr lang="en-IN" sz="1600" b="0" strike="noStrike" spc="-1" dirty="0">
                <a:solidFill>
                  <a:srgbClr val="FFFFFF"/>
                </a:solidFill>
                <a:latin typeface="Calibri"/>
                <a:ea typeface="Times New Roman"/>
              </a:rPr>
              <a:t> 		</a:t>
            </a:r>
            <a:r>
              <a:rPr lang="en-IN" sz="1600" b="0" strike="noStrike" spc="-1" dirty="0">
                <a:solidFill>
                  <a:srgbClr val="FFFFFF"/>
                </a:solidFill>
                <a:latin typeface="Times New Roman"/>
                <a:ea typeface="Times New Roman"/>
              </a:rPr>
              <a:t>2- Parks</a:t>
            </a:r>
            <a:r>
              <a:rPr lang="en-IN" sz="1600" b="0" strike="noStrike" spc="-1" dirty="0">
                <a:solidFill>
                  <a:srgbClr val="FFFFFF"/>
                </a:solidFill>
                <a:latin typeface="Calibri"/>
                <a:ea typeface="Times New Roman"/>
              </a:rPr>
              <a:t> 		</a:t>
            </a:r>
            <a:r>
              <a:rPr lang="en-IN" sz="1600" b="0" strike="noStrike" spc="-1" dirty="0">
                <a:solidFill>
                  <a:srgbClr val="FFFFFF"/>
                </a:solidFill>
                <a:latin typeface="Times New Roman"/>
                <a:ea typeface="Times New Roman"/>
              </a:rPr>
              <a:t>3- Doctor's Office 		4- Indian restaurant</a:t>
            </a:r>
            <a:endParaRPr lang="en-US" sz="1600" b="0" strike="noStrike" spc="-1" dirty="0">
              <a:solidFill>
                <a:srgbClr val="FFFFFF"/>
              </a:solidFill>
              <a:latin typeface="Century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TextShape 1"/>
          <p:cNvSpPr txBox="1"/>
          <p:nvPr/>
        </p:nvSpPr>
        <p:spPr>
          <a:xfrm>
            <a:off x="514440" y="514440"/>
            <a:ext cx="7797240" cy="868320"/>
          </a:xfrm>
          <a:prstGeom prst="rect">
            <a:avLst/>
          </a:prstGeom>
          <a:noFill/>
          <a:ln>
            <a:noFill/>
          </a:ln>
        </p:spPr>
        <p:txBody>
          <a:bodyPr>
            <a:normAutofit/>
          </a:bodyPr>
          <a:lstStyle/>
          <a:p>
            <a:pPr>
              <a:lnSpc>
                <a:spcPct val="100000"/>
              </a:lnSpc>
            </a:pPr>
            <a:r>
              <a:rPr lang="en-IN" sz="3150" b="1" strike="noStrike" spc="-1">
                <a:solidFill>
                  <a:srgbClr val="EBEBEB"/>
                </a:solidFill>
                <a:latin typeface="Century Gothic"/>
              </a:rPr>
              <a:t>Problem Statement</a:t>
            </a:r>
            <a:endParaRPr lang="en-US" sz="3150" b="0" strike="noStrike" spc="-1">
              <a:solidFill>
                <a:srgbClr val="FFFFFF"/>
              </a:solidFill>
              <a:latin typeface="Century Gothic"/>
            </a:endParaRPr>
          </a:p>
        </p:txBody>
      </p:sp>
      <p:sp>
        <p:nvSpPr>
          <p:cNvPr id="201" name="TextShape 2"/>
          <p:cNvSpPr txBox="1"/>
          <p:nvPr/>
        </p:nvSpPr>
        <p:spPr>
          <a:xfrm>
            <a:off x="609480" y="1200240"/>
            <a:ext cx="7850520" cy="3200040"/>
          </a:xfrm>
          <a:prstGeom prst="rect">
            <a:avLst/>
          </a:prstGeom>
          <a:noFill/>
          <a:ln>
            <a:noFill/>
          </a:ln>
        </p:spPr>
        <p:txBody>
          <a:bodyPr anchor="ctr">
            <a:normAutofit/>
          </a:bodyPr>
          <a:lstStyle/>
          <a:p>
            <a:pPr marL="257040" algn="just">
              <a:lnSpc>
                <a:spcPct val="115000"/>
              </a:lnSpc>
              <a:spcBef>
                <a:spcPts val="1199"/>
              </a:spcBef>
              <a:spcAft>
                <a:spcPts val="1001"/>
              </a:spcAft>
              <a:tabLst>
                <a:tab pos="0" algn="l"/>
              </a:tabLst>
            </a:pPr>
            <a:r>
              <a:rPr lang="en-IN" sz="1800" b="0" strike="noStrike" spc="-1">
                <a:solidFill>
                  <a:srgbClr val="FFFFFF"/>
                </a:solidFill>
                <a:latin typeface="Times New Roman"/>
                <a:ea typeface="Times New Roman"/>
              </a:rPr>
              <a:t>The objective of this capstone project will be to find a suitable neighbourhood for an Indian family with kids to settle down .This would be done by leveraging Data Science and Machine Learning (k - means). The main Business question that will be answered in the Capstone Project will be : “Which neighbourhoods in Queens New York are best suitable for an Indian Family with kids to settle down in ?”</a:t>
            </a:r>
            <a:endParaRPr lang="en-US" sz="1800" b="0" strike="noStrike" spc="-1">
              <a:solidFill>
                <a:srgbClr val="FFFFFF"/>
              </a:solidFill>
              <a:latin typeface="Century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TextShape 1"/>
          <p:cNvSpPr txBox="1"/>
          <p:nvPr/>
        </p:nvSpPr>
        <p:spPr>
          <a:xfrm>
            <a:off x="514440" y="514440"/>
            <a:ext cx="7797240" cy="868320"/>
          </a:xfrm>
          <a:prstGeom prst="rect">
            <a:avLst/>
          </a:prstGeom>
          <a:noFill/>
          <a:ln>
            <a:noFill/>
          </a:ln>
        </p:spPr>
        <p:txBody>
          <a:bodyPr>
            <a:normAutofit/>
          </a:bodyPr>
          <a:lstStyle/>
          <a:p>
            <a:pPr>
              <a:lnSpc>
                <a:spcPct val="100000"/>
              </a:lnSpc>
            </a:pPr>
            <a:r>
              <a:rPr lang="en-IN" sz="3150" b="1" strike="noStrike" spc="-1">
                <a:solidFill>
                  <a:srgbClr val="EBEBEB"/>
                </a:solidFill>
                <a:latin typeface="Century Gothic"/>
              </a:rPr>
              <a:t>Stakeholders/Target Audience</a:t>
            </a:r>
            <a:endParaRPr lang="en-US" sz="3150" b="0" strike="noStrike" spc="-1">
              <a:solidFill>
                <a:srgbClr val="FFFFFF"/>
              </a:solidFill>
              <a:latin typeface="Century Gothic"/>
            </a:endParaRPr>
          </a:p>
        </p:txBody>
      </p:sp>
      <p:sp>
        <p:nvSpPr>
          <p:cNvPr id="203" name="TextShape 2"/>
          <p:cNvSpPr txBox="1"/>
          <p:nvPr/>
        </p:nvSpPr>
        <p:spPr>
          <a:xfrm>
            <a:off x="611640" y="1491480"/>
            <a:ext cx="7850520" cy="3200040"/>
          </a:xfrm>
          <a:prstGeom prst="rect">
            <a:avLst/>
          </a:prstGeom>
          <a:noFill/>
          <a:ln>
            <a:noFill/>
          </a:ln>
        </p:spPr>
        <p:txBody>
          <a:bodyPr anchor="ctr">
            <a:normAutofit/>
          </a:bodyPr>
          <a:lstStyle/>
          <a:p>
            <a:pPr algn="just">
              <a:lnSpc>
                <a:spcPct val="100000"/>
              </a:lnSpc>
              <a:spcBef>
                <a:spcPts val="751"/>
              </a:spcBef>
              <a:tabLst>
                <a:tab pos="0" algn="l"/>
              </a:tabLst>
            </a:pPr>
            <a:r>
              <a:rPr lang="en-IN" sz="1800" b="0" strike="noStrike" spc="-1">
                <a:solidFill>
                  <a:srgbClr val="FFFFFF"/>
                </a:solidFill>
                <a:latin typeface="Times New Roman"/>
                <a:ea typeface="Times New Roman"/>
              </a:rPr>
              <a:t>The Capstone Project will be particularly useful for people looking to move into new towns, cities or even countries. The project can also be modified to go beyond the current scope as it can be used to scope out other businesses in the area be it gyms , schools etc . The project can be used in an advisory capability by property consultants, realtors etc who can use the project to give their customer an overview of the area and allow them to make a better informed decision. With basic knowledge, customers themselves can use this project to better understand the option available with them to make informed decisions</a:t>
            </a:r>
            <a:br/>
            <a:r>
              <a:rPr lang="en-IN" sz="3200" b="0" strike="noStrike" spc="-1">
                <a:solidFill>
                  <a:srgbClr val="FFFFFF"/>
                </a:solidFill>
                <a:latin typeface="Century Gothic"/>
                <a:ea typeface="Times New Roman"/>
              </a:rPr>
              <a:t> </a:t>
            </a:r>
            <a:endParaRPr lang="en-US" sz="3200" b="0" strike="noStrike" spc="-1">
              <a:solidFill>
                <a:srgbClr val="FFFFFF"/>
              </a:solidFill>
              <a:latin typeface="Century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TextShape 1"/>
          <p:cNvSpPr txBox="1"/>
          <p:nvPr/>
        </p:nvSpPr>
        <p:spPr>
          <a:xfrm>
            <a:off x="514440" y="514440"/>
            <a:ext cx="7797240" cy="868320"/>
          </a:xfrm>
          <a:prstGeom prst="rect">
            <a:avLst/>
          </a:prstGeom>
          <a:noFill/>
          <a:ln>
            <a:noFill/>
          </a:ln>
        </p:spPr>
        <p:txBody>
          <a:bodyPr>
            <a:normAutofit/>
          </a:bodyPr>
          <a:lstStyle/>
          <a:p>
            <a:pPr>
              <a:lnSpc>
                <a:spcPct val="100000"/>
              </a:lnSpc>
            </a:pPr>
            <a:r>
              <a:rPr lang="en-IN" sz="3150" b="1" strike="noStrike" spc="-1">
                <a:solidFill>
                  <a:srgbClr val="EBEBEB"/>
                </a:solidFill>
                <a:latin typeface="Century Gothic"/>
              </a:rPr>
              <a:t>Data</a:t>
            </a:r>
            <a:endParaRPr lang="en-US" sz="3150" b="0" strike="noStrike" spc="-1">
              <a:solidFill>
                <a:srgbClr val="FFFFFF"/>
              </a:solidFill>
              <a:latin typeface="Century Gothic"/>
            </a:endParaRPr>
          </a:p>
        </p:txBody>
      </p:sp>
      <p:sp>
        <p:nvSpPr>
          <p:cNvPr id="205" name="TextShape 2"/>
          <p:cNvSpPr txBox="1"/>
          <p:nvPr/>
        </p:nvSpPr>
        <p:spPr>
          <a:xfrm>
            <a:off x="609480" y="1200240"/>
            <a:ext cx="7850520" cy="3891600"/>
          </a:xfrm>
          <a:prstGeom prst="rect">
            <a:avLst/>
          </a:prstGeom>
          <a:noFill/>
          <a:ln>
            <a:noFill/>
          </a:ln>
        </p:spPr>
        <p:txBody>
          <a:bodyPr anchor="ctr">
            <a:normAutofit fontScale="71000" lnSpcReduction="20000"/>
          </a:bodyPr>
          <a:lstStyle/>
          <a:p>
            <a:pPr marL="257040">
              <a:lnSpc>
                <a:spcPct val="115000"/>
              </a:lnSpc>
              <a:spcBef>
                <a:spcPts val="751"/>
              </a:spcBef>
              <a:spcAft>
                <a:spcPts val="1001"/>
              </a:spcAft>
              <a:tabLst>
                <a:tab pos="0" algn="l"/>
              </a:tabLst>
            </a:pPr>
            <a:r>
              <a:rPr lang="en-IN" sz="1800" b="0" strike="noStrike" spc="-1">
                <a:solidFill>
                  <a:srgbClr val="FFFFFF"/>
                </a:solidFill>
                <a:latin typeface="Times New Roman"/>
                <a:ea typeface="Times New Roman"/>
              </a:rPr>
              <a:t>Data used in this project is the New York dataset and was sourced from: </a:t>
            </a:r>
            <a:r>
              <a:rPr lang="en-IN" sz="1800" b="0" u="sng" strike="noStrike" spc="-1">
                <a:solidFill>
                  <a:srgbClr val="58C1BA"/>
                </a:solidFill>
                <a:uFillTx/>
                <a:latin typeface="Times New Roman"/>
                <a:ea typeface="Times New Roman"/>
                <a:hlinkClick r:id="rId3"/>
              </a:rPr>
              <a:t>https://cf-courses-data.s3.us.cloud-object-storage.appdomain.cloud/IBMDeveloperSkillsNetwork-DS0701EN-SkillsNetwork/labs/newyork_data.json</a:t>
            </a:r>
            <a:r>
              <a:rPr lang="en-IN" sz="1800" b="0" strike="noStrike" spc="-1">
                <a:solidFill>
                  <a:srgbClr val="FFFFFF"/>
                </a:solidFill>
                <a:latin typeface="Times New Roman"/>
                <a:ea typeface="Times New Roman"/>
              </a:rPr>
              <a:t> </a:t>
            </a:r>
            <a:endParaRPr lang="en-US" sz="1800" b="0" strike="noStrike" spc="-1">
              <a:solidFill>
                <a:srgbClr val="FFFFFF"/>
              </a:solidFill>
              <a:latin typeface="Century Gothic"/>
            </a:endParaRPr>
          </a:p>
          <a:p>
            <a:pPr marL="257040" indent="-256680">
              <a:lnSpc>
                <a:spcPct val="115000"/>
              </a:lnSpc>
              <a:spcBef>
                <a:spcPts val="751"/>
              </a:spcBef>
              <a:spcAft>
                <a:spcPts val="1001"/>
              </a:spcAft>
              <a:buClr>
                <a:srgbClr val="8AD0D6"/>
              </a:buClr>
              <a:buSzPct val="80000"/>
              <a:buFont typeface="Wingdings 3" charset="2"/>
              <a:buChar char=""/>
              <a:tabLst>
                <a:tab pos="0" algn="l"/>
              </a:tabLst>
            </a:pPr>
            <a:r>
              <a:rPr lang="en-IN" sz="1800" b="0" strike="noStrike" spc="-1">
                <a:solidFill>
                  <a:srgbClr val="FFFFFF"/>
                </a:solidFill>
                <a:latin typeface="Times New Roman"/>
                <a:ea typeface="Times New Roman"/>
              </a:rPr>
              <a:t>The coordinates of places if and when required can be sought by using geopy. Geopy is a Python client for several popular geocoding web services. Geopy makes it easy for Python developers to locate the coordinates of addresses, cities, countries, and landmarks across the globe using third-party geocoders and other data sources</a:t>
            </a:r>
            <a:endParaRPr lang="en-US" sz="1800" b="0" strike="noStrike" spc="-1">
              <a:solidFill>
                <a:srgbClr val="FFFFFF"/>
              </a:solidFill>
              <a:latin typeface="Century Gothic"/>
            </a:endParaRPr>
          </a:p>
          <a:p>
            <a:pPr marL="257040" indent="-256680">
              <a:lnSpc>
                <a:spcPct val="115000"/>
              </a:lnSpc>
              <a:spcBef>
                <a:spcPts val="751"/>
              </a:spcBef>
              <a:spcAft>
                <a:spcPts val="1001"/>
              </a:spcAft>
              <a:buClr>
                <a:srgbClr val="8AD0D6"/>
              </a:buClr>
              <a:buSzPct val="80000"/>
              <a:buFont typeface="Wingdings 3" charset="2"/>
              <a:buChar char=""/>
              <a:tabLst>
                <a:tab pos="0" algn="l"/>
              </a:tabLst>
            </a:pPr>
            <a:r>
              <a:rPr lang="en-IN" sz="1800" b="0" strike="noStrike" spc="-1">
                <a:solidFill>
                  <a:srgbClr val="FFFFFF"/>
                </a:solidFill>
                <a:latin typeface="Times New Roman"/>
                <a:ea typeface="Times New Roman"/>
              </a:rPr>
              <a:t>Finally Foursquare API will be used for identifying and analysing areas of interests which basically involves using the API to gather the following details – </a:t>
            </a:r>
            <a:endParaRPr lang="en-US" sz="1800" b="0" strike="noStrike" spc="-1">
              <a:solidFill>
                <a:srgbClr val="FFFFFF"/>
              </a:solidFill>
              <a:latin typeface="Century Gothic"/>
            </a:endParaRPr>
          </a:p>
          <a:p>
            <a:pPr marL="343080" indent="-342720">
              <a:lnSpc>
                <a:spcPct val="115000"/>
              </a:lnSpc>
              <a:spcBef>
                <a:spcPts val="751"/>
              </a:spcBef>
              <a:buClr>
                <a:srgbClr val="8AD0D6"/>
              </a:buClr>
              <a:buSzPct val="80000"/>
              <a:buFont typeface="Century Gothic"/>
              <a:buAutoNum type="alphaLcPeriod"/>
              <a:tabLst>
                <a:tab pos="0" algn="l"/>
              </a:tabLst>
            </a:pPr>
            <a:r>
              <a:rPr lang="en-IN" sz="1800" b="0" strike="noStrike" spc="-1">
                <a:solidFill>
                  <a:srgbClr val="FFFFFF"/>
                </a:solidFill>
                <a:latin typeface="Times New Roman"/>
                <a:ea typeface="Times New Roman"/>
              </a:rPr>
              <a:t>Number of venues in a particular area based on the radius provided by the user based on neighbourhood details.</a:t>
            </a:r>
            <a:endParaRPr lang="en-US" sz="1800" b="0" strike="noStrike" spc="-1">
              <a:solidFill>
                <a:srgbClr val="FFFFFF"/>
              </a:solidFill>
              <a:latin typeface="Century Gothic"/>
            </a:endParaRPr>
          </a:p>
          <a:p>
            <a:pPr marL="343080" indent="-342720">
              <a:lnSpc>
                <a:spcPct val="115000"/>
              </a:lnSpc>
              <a:spcBef>
                <a:spcPts val="751"/>
              </a:spcBef>
              <a:buClr>
                <a:srgbClr val="8AD0D6"/>
              </a:buClr>
              <a:buSzPct val="80000"/>
              <a:buFont typeface="Century Gothic"/>
              <a:buAutoNum type="alphaLcPeriod"/>
              <a:tabLst>
                <a:tab pos="0" algn="l"/>
              </a:tabLst>
            </a:pPr>
            <a:r>
              <a:rPr lang="en-IN" sz="1800" b="0" strike="noStrike" spc="-1">
                <a:solidFill>
                  <a:srgbClr val="FFFFFF"/>
                </a:solidFill>
                <a:latin typeface="Times New Roman"/>
                <a:ea typeface="Times New Roman"/>
              </a:rPr>
              <a:t>Name of the venue</a:t>
            </a:r>
            <a:endParaRPr lang="en-US" sz="1800" b="0" strike="noStrike" spc="-1">
              <a:solidFill>
                <a:srgbClr val="FFFFFF"/>
              </a:solidFill>
              <a:latin typeface="Century Gothic"/>
            </a:endParaRPr>
          </a:p>
          <a:p>
            <a:pPr marL="343080" indent="-342720">
              <a:lnSpc>
                <a:spcPct val="115000"/>
              </a:lnSpc>
              <a:spcBef>
                <a:spcPts val="751"/>
              </a:spcBef>
              <a:spcAft>
                <a:spcPts val="1001"/>
              </a:spcAft>
              <a:buClr>
                <a:srgbClr val="8AD0D6"/>
              </a:buClr>
              <a:buSzPct val="80000"/>
              <a:buFont typeface="Century Gothic"/>
              <a:buAutoNum type="alphaLcPeriod"/>
              <a:tabLst>
                <a:tab pos="0" algn="l"/>
              </a:tabLst>
            </a:pPr>
            <a:r>
              <a:rPr lang="en-IN" sz="1800" b="0" strike="noStrike" spc="-1">
                <a:solidFill>
                  <a:srgbClr val="FFFFFF"/>
                </a:solidFill>
                <a:latin typeface="Times New Roman"/>
                <a:ea typeface="Times New Roman"/>
              </a:rPr>
              <a:t>Category of venues (Schools , Parks  etc )</a:t>
            </a:r>
            <a:endParaRPr lang="en-US" sz="1800" b="0" strike="noStrike" spc="-1">
              <a:solidFill>
                <a:srgbClr val="FFFFFF"/>
              </a:solidFill>
              <a:latin typeface="Century Gothic"/>
            </a:endParaRPr>
          </a:p>
          <a:p>
            <a:pPr marL="343080" indent="-342720">
              <a:lnSpc>
                <a:spcPct val="115000"/>
              </a:lnSpc>
              <a:spcBef>
                <a:spcPts val="751"/>
              </a:spcBef>
              <a:spcAft>
                <a:spcPts val="1001"/>
              </a:spcAft>
              <a:buClr>
                <a:srgbClr val="8AD0D6"/>
              </a:buClr>
              <a:buSzPct val="80000"/>
              <a:buFont typeface="Century Gothic"/>
              <a:buAutoNum type="alphaLcPeriod"/>
              <a:tabLst>
                <a:tab pos="0" algn="l"/>
              </a:tabLst>
            </a:pPr>
            <a:r>
              <a:rPr lang="en-IN" sz="1800" b="0" strike="noStrike" spc="-1">
                <a:solidFill>
                  <a:srgbClr val="FFFFFF"/>
                </a:solidFill>
                <a:latin typeface="Times New Roman"/>
                <a:ea typeface="Times New Roman"/>
              </a:rPr>
              <a:t>Location of the Venue</a:t>
            </a:r>
            <a:endParaRPr lang="en-US" sz="1800" b="0" strike="noStrike" spc="-1">
              <a:solidFill>
                <a:srgbClr val="FFFFFF"/>
              </a:solidFill>
              <a:latin typeface="Century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TextShape 1"/>
          <p:cNvSpPr txBox="1"/>
          <p:nvPr/>
        </p:nvSpPr>
        <p:spPr>
          <a:xfrm>
            <a:off x="609480" y="76320"/>
            <a:ext cx="8076960" cy="1047240"/>
          </a:xfrm>
          <a:prstGeom prst="rect">
            <a:avLst/>
          </a:prstGeom>
          <a:noFill/>
          <a:ln>
            <a:noFill/>
          </a:ln>
        </p:spPr>
        <p:txBody>
          <a:bodyPr anchor="b">
            <a:normAutofit/>
          </a:bodyPr>
          <a:lstStyle/>
          <a:p>
            <a:pPr>
              <a:lnSpc>
                <a:spcPct val="100000"/>
              </a:lnSpc>
            </a:pPr>
            <a:r>
              <a:rPr lang="en-US" sz="4200" b="1" strike="noStrike" spc="-1">
                <a:solidFill>
                  <a:srgbClr val="EBEBEB"/>
                </a:solidFill>
                <a:latin typeface="Century Gothic"/>
              </a:rPr>
              <a:t>Methodology</a:t>
            </a:r>
            <a:endParaRPr lang="en-US" sz="4200" b="0" strike="noStrike" spc="-1">
              <a:solidFill>
                <a:srgbClr val="FFFFFF"/>
              </a:solidFill>
              <a:latin typeface="Century Gothic"/>
            </a:endParaRPr>
          </a:p>
        </p:txBody>
      </p:sp>
      <p:graphicFrame>
        <p:nvGraphicFramePr>
          <p:cNvPr id="2" name="Diagram1"/>
          <p:cNvGraphicFramePr/>
          <p:nvPr>
            <p:extLst>
              <p:ext uri="{D42A27DB-BD31-4B8C-83A1-F6EECF244321}">
                <p14:modId xmlns:p14="http://schemas.microsoft.com/office/powerpoint/2010/main" val="2583041278"/>
              </p:ext>
            </p:extLst>
          </p:nvPr>
        </p:nvGraphicFramePr>
        <p:xfrm>
          <a:off x="755640" y="1563480"/>
          <a:ext cx="7776360" cy="31143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07" name="CustomShape 2"/>
          <p:cNvSpPr/>
          <p:nvPr/>
        </p:nvSpPr>
        <p:spPr>
          <a:xfrm>
            <a:off x="5295139" y="4844880"/>
            <a:ext cx="3619440" cy="272880"/>
          </a:xfrm>
          <a:prstGeom prst="rect">
            <a:avLst/>
          </a:prstGeom>
          <a:noFill/>
          <a:ln>
            <a:noFill/>
          </a:ln>
        </p:spPr>
        <p:style>
          <a:lnRef idx="2">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IN" sz="1200" b="0" strike="noStrike" spc="-1" dirty="0">
                <a:solidFill>
                  <a:srgbClr val="FFFFFF"/>
                </a:solidFill>
                <a:latin typeface="Century Gothic"/>
              </a:rPr>
              <a:t>Methodology explained in detail in the report</a:t>
            </a:r>
            <a:endParaRPr lang="en-IN" sz="1200" b="0" strike="noStrike" spc="-1" dirty="0">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TextShape 1"/>
          <p:cNvSpPr txBox="1"/>
          <p:nvPr/>
        </p:nvSpPr>
        <p:spPr>
          <a:xfrm>
            <a:off x="611640" y="123480"/>
            <a:ext cx="8152920" cy="1005480"/>
          </a:xfrm>
          <a:prstGeom prst="rect">
            <a:avLst/>
          </a:prstGeom>
          <a:noFill/>
          <a:ln>
            <a:noFill/>
          </a:ln>
        </p:spPr>
        <p:txBody>
          <a:bodyPr>
            <a:noAutofit/>
          </a:bodyPr>
          <a:lstStyle/>
          <a:p>
            <a:pPr>
              <a:lnSpc>
                <a:spcPct val="100000"/>
              </a:lnSpc>
            </a:pPr>
            <a:r>
              <a:rPr lang="en-US" sz="3150" b="1" strike="noStrike" spc="-1">
                <a:solidFill>
                  <a:srgbClr val="EBEBEB"/>
                </a:solidFill>
                <a:latin typeface="Century Gothic"/>
              </a:rPr>
              <a:t>Results &amp; Conclusion</a:t>
            </a:r>
            <a:endParaRPr lang="en-US" sz="3150" b="0" strike="noStrike" spc="-1">
              <a:solidFill>
                <a:srgbClr val="FFFFFF"/>
              </a:solidFill>
              <a:latin typeface="Century Gothic"/>
            </a:endParaRPr>
          </a:p>
        </p:txBody>
      </p:sp>
      <p:sp>
        <p:nvSpPr>
          <p:cNvPr id="209" name="CustomShape 2"/>
          <p:cNvSpPr/>
          <p:nvPr/>
        </p:nvSpPr>
        <p:spPr>
          <a:xfrm>
            <a:off x="26280" y="1292760"/>
            <a:ext cx="8583120" cy="639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IN" sz="1800" b="0" strike="noStrike" spc="-1">
                <a:solidFill>
                  <a:srgbClr val="FFFFFF"/>
                </a:solidFill>
                <a:latin typeface="Century Gothic"/>
              </a:rPr>
              <a:t>Map of Queens after running k-means , dividing Queens neighbourhoods </a:t>
            </a:r>
            <a:endParaRPr lang="en-IN" sz="1800" b="0" strike="noStrike" spc="-1">
              <a:latin typeface="Arial"/>
            </a:endParaRPr>
          </a:p>
          <a:p>
            <a:pPr>
              <a:lnSpc>
                <a:spcPct val="100000"/>
              </a:lnSpc>
            </a:pPr>
            <a:r>
              <a:rPr lang="en-IN" sz="1800" b="0" strike="noStrike" spc="-1">
                <a:solidFill>
                  <a:srgbClr val="FFFFFF"/>
                </a:solidFill>
                <a:latin typeface="Century Gothic"/>
              </a:rPr>
              <a:t>into 3 clusters</a:t>
            </a:r>
            <a:endParaRPr lang="en-IN" sz="1800" b="0" strike="noStrike" spc="-1">
              <a:latin typeface="Arial"/>
            </a:endParaRPr>
          </a:p>
        </p:txBody>
      </p:sp>
      <p:pic>
        <p:nvPicPr>
          <p:cNvPr id="210" name="Picture 7"/>
          <p:cNvPicPr/>
          <p:nvPr/>
        </p:nvPicPr>
        <p:blipFill>
          <a:blip r:embed="rId3"/>
          <a:stretch/>
        </p:blipFill>
        <p:spPr>
          <a:xfrm>
            <a:off x="1547640" y="1939320"/>
            <a:ext cx="5731200" cy="2908440"/>
          </a:xfrm>
          <a:prstGeom prst="rect">
            <a:avLst/>
          </a:prstGeom>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CustomShape 1"/>
          <p:cNvSpPr/>
          <p:nvPr/>
        </p:nvSpPr>
        <p:spPr>
          <a:xfrm>
            <a:off x="611640" y="843480"/>
            <a:ext cx="792036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1800" b="0" strike="noStrike" spc="-1">
                <a:solidFill>
                  <a:srgbClr val="FFFFFF"/>
                </a:solidFill>
                <a:latin typeface="Century Gothic"/>
              </a:rPr>
              <a:t>We now take at the results of the clusters which were the output of the k – Means algorithm</a:t>
            </a:r>
            <a:endParaRPr lang="en-IN" sz="1800" b="0" strike="noStrike" spc="-1">
              <a:latin typeface="Arial"/>
            </a:endParaRPr>
          </a:p>
        </p:txBody>
      </p:sp>
      <p:sp>
        <p:nvSpPr>
          <p:cNvPr id="212" name="CustomShape 2"/>
          <p:cNvSpPr/>
          <p:nvPr/>
        </p:nvSpPr>
        <p:spPr>
          <a:xfrm>
            <a:off x="611640" y="3867840"/>
            <a:ext cx="792036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1800" b="1" strike="noStrike" spc="-1">
                <a:solidFill>
                  <a:srgbClr val="FFFFFF"/>
                </a:solidFill>
                <a:latin typeface="Century Gothic"/>
              </a:rPr>
              <a:t>We can see from the results above that cluster 2 with the best mix of our priorities is best suited for a family to settle down.</a:t>
            </a:r>
            <a:endParaRPr lang="en-IN" sz="1800" b="0" strike="noStrike" spc="-1">
              <a:latin typeface="Arial"/>
            </a:endParaRPr>
          </a:p>
        </p:txBody>
      </p:sp>
      <p:pic>
        <p:nvPicPr>
          <p:cNvPr id="213" name="Picture 4"/>
          <p:cNvPicPr/>
          <p:nvPr/>
        </p:nvPicPr>
        <p:blipFill>
          <a:blip r:embed="rId3"/>
          <a:srcRect t="50720" r="2255" b="460"/>
          <a:stretch/>
        </p:blipFill>
        <p:spPr>
          <a:xfrm>
            <a:off x="1547640" y="1519560"/>
            <a:ext cx="5601600" cy="2198160"/>
          </a:xfrm>
          <a:prstGeom prst="rect">
            <a:avLst/>
          </a:prstGeom>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CustomShape 1"/>
          <p:cNvSpPr/>
          <p:nvPr/>
        </p:nvSpPr>
        <p:spPr>
          <a:xfrm>
            <a:off x="611640" y="3075840"/>
            <a:ext cx="7920360" cy="118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1800" b="0" strike="noStrike" spc="-1">
                <a:solidFill>
                  <a:srgbClr val="FFFFFF"/>
                </a:solidFill>
                <a:latin typeface="Times New Roman"/>
              </a:rPr>
              <a:t>After Exploring Cluster 2 further we realise that the Neighbourhood of Briarwood is best suited for living for our new family. Briarwood has Elementary, Middle School, Doctors Offices, Parks  and Indian </a:t>
            </a:r>
            <a:r>
              <a:rPr lang="en-IN" sz="1800" b="0" strike="noStrike" spc="-1">
                <a:solidFill>
                  <a:srgbClr val="FFFFFF"/>
                </a:solidFill>
                <a:latin typeface="Times New Roman"/>
                <a:ea typeface="Calibri"/>
              </a:rPr>
              <a:t>restaurant which satisfies all conditions that we started out when looking for a neighbourhood. </a:t>
            </a:r>
            <a:endParaRPr lang="en-IN" sz="1800" b="0" strike="noStrike" spc="-1">
              <a:latin typeface="Arial"/>
            </a:endParaRPr>
          </a:p>
        </p:txBody>
      </p:sp>
      <p:pic>
        <p:nvPicPr>
          <p:cNvPr id="215" name="Picture 5"/>
          <p:cNvPicPr/>
          <p:nvPr/>
        </p:nvPicPr>
        <p:blipFill>
          <a:blip r:embed="rId3"/>
          <a:srcRect t="18124"/>
          <a:stretch/>
        </p:blipFill>
        <p:spPr>
          <a:xfrm>
            <a:off x="1547640" y="1491480"/>
            <a:ext cx="5731200" cy="1301760"/>
          </a:xfrm>
          <a:prstGeom prst="rect">
            <a:avLst/>
          </a:prstGeom>
          <a:ln>
            <a:noFill/>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6</TotalTime>
  <Words>854</Words>
  <Application>Microsoft Office PowerPoint</Application>
  <PresentationFormat>On-screen Show (16:9)</PresentationFormat>
  <Paragraphs>47</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Century Gothic</vt:lpstr>
      <vt:lpstr>Times New Roman</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Mayank</cp:lastModifiedBy>
  <cp:revision>3</cp:revision>
  <dcterms:created xsi:type="dcterms:W3CDTF">2020-12-12T18:24:42Z</dcterms:created>
  <dcterms:modified xsi:type="dcterms:W3CDTF">2020-12-19T07:52:22Z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11</vt:i4>
  </property>
  <property fmtid="{D5CDD505-2E9C-101B-9397-08002B2CF9AE}" pid="8" name="PresentationFormat">
    <vt:lpwstr>On-screen Show (16:9)</vt:lpwstr>
  </property>
  <property fmtid="{D5CDD505-2E9C-101B-9397-08002B2CF9AE}" pid="9" name="ScaleCrop">
    <vt:bool>false</vt:bool>
  </property>
  <property fmtid="{D5CDD505-2E9C-101B-9397-08002B2CF9AE}" pid="10" name="ShareDoc">
    <vt:bool>false</vt:bool>
  </property>
  <property fmtid="{D5CDD505-2E9C-101B-9397-08002B2CF9AE}" pid="11" name="Slides">
    <vt:i4>11</vt:i4>
  </property>
  <property fmtid="{D5CDD505-2E9C-101B-9397-08002B2CF9AE}" pid="12" name="_LCID">
    <vt:i4>1033</vt:i4>
  </property>
  <property fmtid="{D5CDD505-2E9C-101B-9397-08002B2CF9AE}" pid="13" name="_Version">
    <vt:lpwstr>12.0.4518</vt:lpwstr>
  </property>
</Properties>
</file>