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9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37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6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67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2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8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2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Medical Imaging and Report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Platform for Radiology Workflow 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Potential extensions of the platform include:</a:t>
            </a:r>
          </a:p>
          <a:p>
            <a:endParaRPr sz="1800" dirty="0"/>
          </a:p>
          <a:p>
            <a:r>
              <a:rPr sz="1800" dirty="0"/>
              <a:t>- Agent-based AI interaction for question-answering.</a:t>
            </a:r>
          </a:p>
          <a:p>
            <a:r>
              <a:rPr sz="1800" dirty="0"/>
              <a:t>- Real-time DICOM viewer with annotation support.</a:t>
            </a:r>
          </a:p>
          <a:p>
            <a:r>
              <a:rPr sz="1800" dirty="0"/>
              <a:t>- </a:t>
            </a:r>
            <a:r>
              <a:rPr sz="1800" dirty="0" err="1"/>
              <a:t>Dockerized</a:t>
            </a:r>
            <a:r>
              <a:rPr sz="1800" dirty="0"/>
              <a:t> deployment and CI/CD integration.</a:t>
            </a:r>
          </a:p>
          <a:p>
            <a:r>
              <a:rPr sz="1800" dirty="0"/>
              <a:t>- Audit logging for medical compliance and traceability.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Developed by: </a:t>
            </a:r>
            <a:r>
              <a:rPr lang="en-US" sz="1800" dirty="0"/>
              <a:t>Abhinav</a:t>
            </a:r>
            <a:endParaRPr sz="1800" dirty="0"/>
          </a:p>
          <a:p>
            <a:endParaRPr sz="1800" dirty="0"/>
          </a:p>
          <a:p>
            <a:r>
              <a:rPr sz="1800" dirty="0"/>
              <a:t>Tools and Platforms Used:</a:t>
            </a:r>
          </a:p>
          <a:p>
            <a:r>
              <a:rPr sz="1800" dirty="0"/>
              <a:t>- VS Code, GitHub, </a:t>
            </a:r>
            <a:r>
              <a:rPr sz="1800" dirty="0" err="1"/>
              <a:t>FastAPI</a:t>
            </a:r>
            <a:r>
              <a:rPr sz="1800" dirty="0"/>
              <a:t>, PostgreSQL</a:t>
            </a:r>
          </a:p>
          <a:p>
            <a:r>
              <a:rPr sz="1800" dirty="0"/>
              <a:t>- OpenAI API, Google Gemini</a:t>
            </a:r>
            <a:r>
              <a:rPr lang="en-US" sz="1800" dirty="0"/>
              <a:t>, RAG</a:t>
            </a:r>
            <a:endParaRPr sz="1800" dirty="0"/>
          </a:p>
          <a:p>
            <a:endParaRPr sz="1800" dirty="0"/>
          </a:p>
          <a:p>
            <a:r>
              <a:rPr sz="1800" dirty="0"/>
              <a:t>Special thanks to Open Source Libraries and Cloud AI APIs that made this assistant possible.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1800" dirty="0"/>
              <a:t>The Medical Imaging and Report Assistant is a modern web-based platform designed to automate radiology workflows. By integrating AI-powered image analysis and automatic report generation,</a:t>
            </a:r>
            <a:r>
              <a:rPr lang="en-US" sz="1800" dirty="0"/>
              <a:t> RAG with medical literature search</a:t>
            </a:r>
            <a:r>
              <a:rPr sz="1800" dirty="0"/>
              <a:t> this tool enhances productivity for radiologists, clinicians, and students. The platform includes user authentication, role-based access control, image upload, annotation, and GPT/Gemini-powered report generation.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1800" dirty="0"/>
              <a:t>This assistant streamlines the radiology process with the following features:</a:t>
            </a:r>
          </a:p>
          <a:p>
            <a:r>
              <a:rPr sz="1800" dirty="0"/>
              <a:t>- OAuth authentication via Google and GitHub.</a:t>
            </a:r>
          </a:p>
          <a:p>
            <a:r>
              <a:rPr sz="1800" dirty="0"/>
              <a:t>- Role-based dashboard access (Admin, Instructor, Student).</a:t>
            </a:r>
          </a:p>
          <a:p>
            <a:r>
              <a:rPr sz="1800" dirty="0"/>
              <a:t>- Upload, preview, and annotate medical images.</a:t>
            </a:r>
          </a:p>
          <a:p>
            <a:r>
              <a:rPr sz="1800" dirty="0"/>
              <a:t>- AI-generated structured medical reports.</a:t>
            </a:r>
          </a:p>
          <a:p>
            <a:r>
              <a:rPr sz="1800" dirty="0"/>
              <a:t>- Patient and report management dashboard.</a:t>
            </a:r>
          </a:p>
          <a:p>
            <a:r>
              <a:rPr sz="1800" dirty="0"/>
              <a:t>- Admin-only controls for sensitive data.</a:t>
            </a:r>
          </a:p>
          <a:p>
            <a:r>
              <a:rPr sz="1800" dirty="0"/>
              <a:t>- Integrated statistics and summaries.</a:t>
            </a:r>
            <a:endParaRPr lang="en-US" sz="1800" dirty="0"/>
          </a:p>
          <a:p>
            <a:r>
              <a:rPr lang="en-IN" sz="1800" dirty="0"/>
              <a:t>-Medical Literature using RAG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1800" dirty="0"/>
              <a:t>The platform is built using modern technologies across the backend and frontend:</a:t>
            </a:r>
          </a:p>
          <a:p>
            <a:endParaRPr sz="1800" dirty="0"/>
          </a:p>
          <a:p>
            <a:r>
              <a:rPr sz="1800" dirty="0"/>
              <a:t>Backend:</a:t>
            </a:r>
          </a:p>
          <a:p>
            <a:r>
              <a:rPr sz="1800" dirty="0"/>
              <a:t>- </a:t>
            </a:r>
            <a:r>
              <a:rPr sz="1800" dirty="0" err="1"/>
              <a:t>FastAPI</a:t>
            </a:r>
            <a:r>
              <a:rPr sz="1800" dirty="0"/>
              <a:t>, </a:t>
            </a:r>
            <a:r>
              <a:rPr sz="1800" dirty="0" err="1"/>
              <a:t>SQLAlchemy</a:t>
            </a:r>
            <a:r>
              <a:rPr sz="1800" dirty="0"/>
              <a:t>, PostgreSQL</a:t>
            </a:r>
          </a:p>
          <a:p>
            <a:r>
              <a:rPr sz="1800" dirty="0"/>
              <a:t>- JWT Authentication, OAuth (</a:t>
            </a:r>
            <a:r>
              <a:rPr sz="1800" dirty="0" err="1"/>
              <a:t>Authlib</a:t>
            </a:r>
            <a:r>
              <a:rPr sz="1800" dirty="0"/>
              <a:t>)</a:t>
            </a:r>
          </a:p>
          <a:p>
            <a:r>
              <a:rPr sz="1800" dirty="0"/>
              <a:t>- AI Integration (OpenAI / Gemini)</a:t>
            </a:r>
            <a:r>
              <a:rPr lang="en-US" sz="1800" dirty="0"/>
              <a:t>’</a:t>
            </a:r>
          </a:p>
          <a:p>
            <a:r>
              <a:rPr lang="en-US" sz="1800" dirty="0"/>
              <a:t>-RAG(</a:t>
            </a:r>
            <a:r>
              <a:rPr lang="en-US" sz="1800" dirty="0" err="1"/>
              <a:t>huggingface</a:t>
            </a:r>
            <a:r>
              <a:rPr lang="en-US" sz="1800" dirty="0"/>
              <a:t>)</a:t>
            </a:r>
            <a:endParaRPr sz="1800" dirty="0"/>
          </a:p>
          <a:p>
            <a:endParaRPr sz="1800" dirty="0"/>
          </a:p>
          <a:p>
            <a:r>
              <a:rPr sz="1800" dirty="0"/>
              <a:t>Frontend:</a:t>
            </a:r>
          </a:p>
          <a:p>
            <a:r>
              <a:rPr sz="1800" dirty="0"/>
              <a:t>- React (Vite), </a:t>
            </a:r>
            <a:r>
              <a:rPr sz="1800" dirty="0" err="1"/>
              <a:t>TailwindCSS</a:t>
            </a:r>
            <a:endParaRPr sz="1800" dirty="0"/>
          </a:p>
          <a:p>
            <a:r>
              <a:rPr sz="1800" dirty="0"/>
              <a:t>- Axios, React Router</a:t>
            </a:r>
          </a:p>
          <a:p>
            <a:r>
              <a:rPr sz="1800" dirty="0"/>
              <a:t>- Modern UI with </a:t>
            </a:r>
            <a:r>
              <a:rPr sz="1800" dirty="0" err="1"/>
              <a:t>Lucide</a:t>
            </a:r>
            <a:r>
              <a:rPr sz="1800" dirty="0"/>
              <a:t> Icons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architecture follows a clean separation of concerns:</a:t>
            </a:r>
          </a:p>
          <a:p>
            <a:endParaRPr sz="1800"/>
          </a:p>
          <a:p>
            <a:r>
              <a:rPr sz="1800"/>
              <a:t>1. React Frontend handles the UI, routing, and API interaction.</a:t>
            </a:r>
          </a:p>
          <a:p>
            <a:r>
              <a:rPr sz="1800"/>
              <a:t>2. FastAPI Backend serves REST APIs, JWT tokens, and AI endpoints.</a:t>
            </a:r>
          </a:p>
          <a:p>
            <a:r>
              <a:rPr sz="1800"/>
              <a:t>3. PostgreSQL Database stores users, images, reports, and patients.</a:t>
            </a:r>
          </a:p>
          <a:p>
            <a:r>
              <a:rPr sz="1800"/>
              <a:t>4. AI APIs (OpenAI/Gemini) process prompts to generate medical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system is divided into functional modules:</a:t>
            </a:r>
          </a:p>
          <a:p>
            <a:endParaRPr sz="1800"/>
          </a:p>
          <a:p>
            <a:r>
              <a:rPr sz="1800"/>
              <a:t>- Users: OAuth login, role-based dashboard.</a:t>
            </a:r>
          </a:p>
          <a:p>
            <a:r>
              <a:rPr sz="1800"/>
              <a:t>- Patients: Add/edit/delete, view full records.</a:t>
            </a:r>
          </a:p>
          <a:p>
            <a:r>
              <a:rPr sz="1800"/>
              <a:t>- Images: Upload and manage medical images with metadata.</a:t>
            </a:r>
          </a:p>
          <a:p>
            <a:r>
              <a:rPr sz="1800"/>
              <a:t>- Reports: AI-generated, editable, and filterable reports linked to patients.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AI plays a key role in generating structured, context-aware radiology reports. Upon image upload and selection, the system sends a crafted prompt to the AI model (GPT-4 or Gemini Pro) with details like image description and scan type. The model returns clinically relevant findings and recommendations.</a:t>
            </a:r>
          </a:p>
          <a:p>
            <a:endParaRPr sz="1800"/>
          </a:p>
          <a:p>
            <a:r>
              <a:rPr sz="1800"/>
              <a:t>Example Prompt:</a:t>
            </a:r>
          </a:p>
          <a:p>
            <a:r>
              <a:rPr sz="1800"/>
              <a:t>'Generate a chest X-ray report with the following details: filename, description, scan type.'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The admin dashboard provides a high-level view and management options:</a:t>
            </a:r>
          </a:p>
          <a:p>
            <a:endParaRPr sz="1800" dirty="0"/>
          </a:p>
          <a:p>
            <a:r>
              <a:rPr sz="1800" dirty="0"/>
              <a:t>- View total number of patients and reports.</a:t>
            </a:r>
          </a:p>
          <a:p>
            <a:r>
              <a:rPr sz="1800" dirty="0"/>
              <a:t>- Add patients and reports directly.</a:t>
            </a:r>
            <a:endParaRPr lang="en-US" sz="1800" dirty="0"/>
          </a:p>
          <a:p>
            <a:r>
              <a:rPr lang="en-IN" sz="1800" dirty="0"/>
              <a:t>- Medical Literature Search </a:t>
            </a:r>
            <a:endParaRPr sz="1800" dirty="0"/>
          </a:p>
          <a:p>
            <a:r>
              <a:rPr sz="1800" dirty="0"/>
              <a:t>- Access filtering, search, and editing tools.</a:t>
            </a:r>
          </a:p>
          <a:p>
            <a:r>
              <a:rPr sz="1800" dirty="0"/>
              <a:t>- Control visibility and deletion of sensitive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Security is ensured at multiple levels:</a:t>
            </a:r>
          </a:p>
          <a:p>
            <a:endParaRPr sz="1800"/>
          </a:p>
          <a:p>
            <a:r>
              <a:rPr sz="1800"/>
              <a:t>- JWT-based token authentication.</a:t>
            </a:r>
          </a:p>
          <a:p>
            <a:r>
              <a:rPr sz="1800"/>
              <a:t>- Role-based access to critical routes.</a:t>
            </a:r>
          </a:p>
          <a:p>
            <a:r>
              <a:rPr sz="1800"/>
              <a:t>- CORS policies for frontend-backend communication.</a:t>
            </a:r>
          </a:p>
          <a:p>
            <a:r>
              <a:rPr sz="1800"/>
              <a:t>- Input validation using Pydantic models.</a:t>
            </a:r>
          </a:p>
          <a:p>
            <a:r>
              <a:rPr sz="1800"/>
              <a:t>- OAuth ensures trusted identity login.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598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Medical Imaging and Report Assistant</vt:lpstr>
      <vt:lpstr>Introduction</vt:lpstr>
      <vt:lpstr>Key Features</vt:lpstr>
      <vt:lpstr>Technology Stack</vt:lpstr>
      <vt:lpstr>System Architecture</vt:lpstr>
      <vt:lpstr>Core Modules</vt:lpstr>
      <vt:lpstr>AI Integration</vt:lpstr>
      <vt:lpstr>Admin Dashboard</vt:lpstr>
      <vt:lpstr>Security Features</vt:lpstr>
      <vt:lpstr>Future Scope</vt:lpstr>
      <vt:lpstr>Team &amp; 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Abhinav yadav</cp:lastModifiedBy>
  <cp:revision>3</cp:revision>
  <dcterms:created xsi:type="dcterms:W3CDTF">2013-01-27T09:14:16Z</dcterms:created>
  <dcterms:modified xsi:type="dcterms:W3CDTF">2025-07-21T09:42:25Z</dcterms:modified>
  <cp:category/>
</cp:coreProperties>
</file>