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2"/>
  </p:notesMasterIdLst>
  <p:sldIdLst>
    <p:sldId id="280" r:id="rId3"/>
    <p:sldId id="260" r:id="rId4"/>
    <p:sldId id="264" r:id="rId5"/>
    <p:sldId id="353" r:id="rId6"/>
    <p:sldId id="274" r:id="rId7"/>
    <p:sldId id="355" r:id="rId8"/>
    <p:sldId id="354" r:id="rId9"/>
    <p:sldId id="35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6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15E6-289A-4767-9C28-C5BAA687314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C7DB-3F28-42BF-B501-7F1F9A35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E9ED63-EBA0-456C-BE06-B93B21331280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E4046-3574-438A-BA9E-D07CDC8305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14B9-8780-4739-B39B-AA56C64CC5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70685-0AB0-46BE-8C24-01069582FCA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4AA38-4C7F-4FE9-AF02-D88193895DC0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1C070-9A0B-4F30-8660-D8AFAEFF8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4993F-54D6-4F25-A37A-E49267D24DD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E0BE-A031-4314-A019-22CFA0FB7D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B12BC-6385-4B31-B4E5-148C23DFF72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826E5-E21B-4A33-9DD4-577ECC1DC10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8FE4-745F-4FC0-B839-25A045786DF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14000"/>
          </a:blip>
          <a:srcRect/>
          <a:stretch>
            <a:fillRect l="12000" t="14000" r="1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59D0187-C7A8-4F09-AE3F-E93CF268F01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14000"/>
          </a:blip>
          <a:srcRect/>
          <a:stretch>
            <a:fillRect l="12000" t="14000" r="1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8/4/2017</a:t>
            </a: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9000"/>
          </a:blip>
          <a:srcRect/>
          <a:stretch>
            <a:fillRect l="12000" t="14000" r="1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808922" y="5292057"/>
            <a:ext cx="5943600" cy="13716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1900" b="1" dirty="0">
                <a:solidFill>
                  <a:schemeClr val="tx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Under the guidance of</a:t>
            </a:r>
            <a:endParaRPr lang="en-US" sz="2000" dirty="0">
              <a:solidFill>
                <a:schemeClr val="tx1"/>
              </a:solidFill>
              <a:latin typeface="Lucida Fax" panose="02060602050505020204" pitchFamily="18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300" b="1" dirty="0">
                <a:latin typeface="Lucida Fax" panose="02060602050505020204" pitchFamily="18" charset="0"/>
                <a:cs typeface="Arial" panose="020B0604020202020204" pitchFamily="34" charset="0"/>
              </a:rPr>
              <a:t>Dr. Rakesh </a:t>
            </a:r>
            <a:r>
              <a:rPr lang="en-US" sz="2300" b="1" dirty="0" err="1">
                <a:latin typeface="Lucida Fax" panose="02060602050505020204" pitchFamily="18" charset="0"/>
                <a:cs typeface="Arial" panose="020B0604020202020204" pitchFamily="34" charset="0"/>
              </a:rPr>
              <a:t>Kadu</a:t>
            </a:r>
            <a:endParaRPr lang="en-US" sz="2300" dirty="0">
              <a:solidFill>
                <a:schemeClr val="tx1"/>
              </a:solidFill>
              <a:latin typeface="Lucida Fax" panose="02060602050505020204" pitchFamily="18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200" dirty="0">
                <a:latin typeface="Lucida Fax" panose="02060602050505020204" pitchFamily="18" charset="0"/>
                <a:cs typeface="Arial" panose="020B0604020202020204" pitchFamily="34" charset="0"/>
              </a:rPr>
              <a:t>Assistant Professor</a:t>
            </a:r>
            <a:r>
              <a:rPr lang="en-US" sz="2200" dirty="0">
                <a:solidFill>
                  <a:schemeClr val="tx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, IT Department RCOEM, Nagpur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sz="20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0" y="1676299"/>
            <a:ext cx="9144000" cy="137668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 Designing Secure Solutions for Cyber Physical System in Healthcare Applications</a:t>
            </a:r>
            <a:endParaRPr lang="en-IN" sz="2600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667000" y="1744649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400" b="1" dirty="0">
                <a:latin typeface="Lucida Fax" panose="02060602050505020204" pitchFamily="18" charset="0"/>
              </a:rPr>
              <a:t>Project </a:t>
            </a:r>
            <a:r>
              <a:rPr lang="en-US" sz="2400" b="1" dirty="0">
                <a:latin typeface="Lucida Fax" panose="02060602050505020204" pitchFamily="18" charset="0"/>
              </a:rPr>
              <a:t>Seminar on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2057400" y="247309"/>
            <a:ext cx="6858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C00000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SHRI RAMDEOBABA COLLEGE OF ENGINEERING AND MANAGEMENT</a:t>
            </a:r>
            <a:r>
              <a:rPr lang="en-IN" altLang="en-US" b="1" dirty="0">
                <a:solidFill>
                  <a:srgbClr val="C00000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, NAGPUR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2362200" y="3115535"/>
            <a:ext cx="4572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By</a:t>
            </a:r>
          </a:p>
          <a:p>
            <a:pPr algn="ctr"/>
            <a:r>
              <a:rPr lang="en-US" b="1" dirty="0">
                <a:latin typeface="Lucida Fax" panose="02060602050505020204" pitchFamily="18" charset="0"/>
              </a:rPr>
              <a:t>Abhinav </a:t>
            </a:r>
            <a:r>
              <a:rPr lang="en-US" b="1" dirty="0" err="1">
                <a:latin typeface="Lucida Fax" panose="02060602050505020204" pitchFamily="18" charset="0"/>
              </a:rPr>
              <a:t>Anpan</a:t>
            </a:r>
            <a:r>
              <a:rPr lang="en-US" b="1" dirty="0">
                <a:latin typeface="Lucida Fax" panose="02060602050505020204" pitchFamily="18" charset="0"/>
              </a:rPr>
              <a:t>(16)</a:t>
            </a:r>
          </a:p>
          <a:p>
            <a:pPr algn="ctr"/>
            <a:r>
              <a:rPr lang="en-US" b="1" dirty="0" err="1">
                <a:latin typeface="Lucida Fax" panose="02060602050505020204" pitchFamily="18" charset="0"/>
              </a:rPr>
              <a:t>Atharva</a:t>
            </a:r>
            <a:r>
              <a:rPr lang="en-US" b="1" dirty="0">
                <a:latin typeface="Lucida Fax" panose="02060602050505020204" pitchFamily="18" charset="0"/>
              </a:rPr>
              <a:t> </a:t>
            </a:r>
            <a:r>
              <a:rPr lang="en-US" b="1" dirty="0" err="1">
                <a:latin typeface="Lucida Fax" panose="02060602050505020204" pitchFamily="18" charset="0"/>
              </a:rPr>
              <a:t>Bomle</a:t>
            </a:r>
            <a:r>
              <a:rPr lang="en-US" b="1" dirty="0">
                <a:latin typeface="Lucida Fax" panose="02060602050505020204" pitchFamily="18" charset="0"/>
              </a:rPr>
              <a:t>(26)</a:t>
            </a:r>
          </a:p>
          <a:p>
            <a:pPr algn="ctr"/>
            <a:r>
              <a:rPr lang="en-US" b="1" dirty="0">
                <a:latin typeface="Lucida Fax" panose="02060602050505020204" pitchFamily="18" charset="0"/>
                <a:sym typeface="+mn-ea"/>
              </a:rPr>
              <a:t>Devansh Dhopte(29)</a:t>
            </a:r>
          </a:p>
          <a:p>
            <a:pPr algn="ctr"/>
            <a:r>
              <a:rPr lang="en-US" b="1" dirty="0">
                <a:latin typeface="Lucida Fax" panose="02060602050505020204" pitchFamily="18" charset="0"/>
                <a:sym typeface="+mn-ea"/>
              </a:rPr>
              <a:t>Om </a:t>
            </a:r>
            <a:r>
              <a:rPr lang="en-US" b="1" dirty="0" err="1">
                <a:latin typeface="Lucida Fax" panose="02060602050505020204" pitchFamily="18" charset="0"/>
                <a:sym typeface="+mn-ea"/>
              </a:rPr>
              <a:t>Telrandhe</a:t>
            </a:r>
            <a:r>
              <a:rPr lang="en-US" b="1" dirty="0">
                <a:latin typeface="Lucida Fax" panose="02060602050505020204" pitchFamily="18" charset="0"/>
                <a:sym typeface="+mn-ea"/>
              </a:rPr>
              <a:t>(40)</a:t>
            </a:r>
          </a:p>
          <a:p>
            <a:pPr algn="ctr"/>
            <a:r>
              <a:rPr lang="en-US" b="1" dirty="0">
                <a:latin typeface="Lucida Fax" panose="02060602050505020204" pitchFamily="18" charset="0"/>
                <a:sym typeface="+mn-ea"/>
              </a:rPr>
              <a:t>Parth </a:t>
            </a:r>
            <a:r>
              <a:rPr lang="en-US" b="1" dirty="0" err="1">
                <a:latin typeface="Lucida Fax" panose="02060602050505020204" pitchFamily="18" charset="0"/>
                <a:sym typeface="+mn-ea"/>
              </a:rPr>
              <a:t>Wankar</a:t>
            </a:r>
            <a:r>
              <a:rPr lang="en-US" b="1" dirty="0">
                <a:latin typeface="Lucida Fax" panose="02060602050505020204" pitchFamily="18" charset="0"/>
                <a:sym typeface="+mn-ea"/>
              </a:rPr>
              <a:t>(43)</a:t>
            </a:r>
          </a:p>
          <a:p>
            <a:pPr algn="ctr"/>
            <a:endParaRPr lang="en-US" b="1" dirty="0">
              <a:latin typeface="Lucida Fax" panose="02060602050505020204" pitchFamily="18" charset="0"/>
              <a:sym typeface="+mn-ea"/>
            </a:endParaRPr>
          </a:p>
          <a:p>
            <a:pPr algn="ctr"/>
            <a:r>
              <a:rPr lang="en-US" dirty="0">
                <a:latin typeface="Lucida Fax" panose="02060602050505020204" pitchFamily="18" charset="0"/>
              </a:rPr>
              <a:t>Semester : VI   </a:t>
            </a:r>
          </a:p>
          <a:p>
            <a:pPr algn="ctr"/>
            <a:endParaRPr lang="en-US" b="1" dirty="0">
              <a:latin typeface="Lucida Fax" panose="02060602050505020204" pitchFamily="18" charset="0"/>
              <a:sym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latin typeface="Book Antiqua" panose="02040602050305030304" pitchFamily="18" charset="0"/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endParaRPr lang="en-US" b="1" dirty="0">
              <a:latin typeface="Book Antiqua" panose="0204060205030503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latin typeface="Book Antiqua" panose="0204060205030503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311965" y="880335"/>
            <a:ext cx="7543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accent4"/>
                </a:solidFill>
                <a:latin typeface="Lucida Fax" panose="02060602050505020204" pitchFamily="18" charset="0"/>
              </a:rPr>
              <a:t>        </a:t>
            </a:r>
            <a:r>
              <a:rPr lang="en-US" b="1" dirty="0">
                <a:solidFill>
                  <a:schemeClr val="accent4"/>
                </a:solidFill>
                <a:latin typeface="Lucida Fax" panose="02060602050505020204" pitchFamily="18" charset="0"/>
              </a:rPr>
              <a:t>Department of  </a:t>
            </a:r>
            <a:r>
              <a:rPr lang="en-US" b="1" dirty="0">
                <a:solidFill>
                  <a:schemeClr val="accent4"/>
                </a:solidFill>
                <a:effectLst/>
                <a:latin typeface="Lucida Fax" panose="02060602050505020204" pitchFamily="18" charset="0"/>
              </a:rPr>
              <a:t>Information </a:t>
            </a:r>
            <a:r>
              <a:rPr lang="en-US" b="1" dirty="0">
                <a:solidFill>
                  <a:schemeClr val="accent4"/>
                </a:solidFill>
                <a:latin typeface="Lucida Fax" panose="02060602050505020204" pitchFamily="18" charset="0"/>
              </a:rPr>
              <a:t>Technology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276600" y="1160000"/>
            <a:ext cx="396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Lucida Fax" panose="02060602050505020204" pitchFamily="18" charset="0"/>
              </a:rPr>
              <a:t>Session: 2024-25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6" y="229560"/>
            <a:ext cx="1560829" cy="77329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0" y="1650341"/>
            <a:ext cx="9144000" cy="24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914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15962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Lucida Bright" panose="02040602050505020304" pitchFamily="18" charset="0"/>
              </a:rPr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2000" cy="3505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Past Implementation &amp;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Current Progress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Work -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Project Timeline</a:t>
            </a:r>
            <a:endParaRPr lang="en-US" dirty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152400"/>
            <a:ext cx="7772400" cy="707923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Lucida Bright" panose="020406020505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990600"/>
            <a:ext cx="8769350" cy="5455060"/>
          </a:xfrm>
        </p:spPr>
        <p:txBody>
          <a:bodyPr/>
          <a:lstStyle/>
          <a:p>
            <a:pPr algn="just"/>
            <a:r>
              <a:rPr lang="en-US" sz="1800" dirty="0">
                <a:latin typeface="Georgia" panose="02040502050405020303" pitchFamily="18" charset="0"/>
              </a:rPr>
              <a:t>A cyber-physical system refers to a system that integrates physical processes with computation in a manner that enables real-time processing and interaction with the environment. A smartwatch can therefore be referred to as a form of CPS by integrating sensors, software, and connectivity that connects to the health environment in order to monitor and respond in real time.</a:t>
            </a:r>
          </a:p>
          <a:p>
            <a:pPr marL="0" indent="0" algn="just">
              <a:buNone/>
            </a:pPr>
            <a:endParaRPr lang="en-US" sz="1050" dirty="0">
              <a:latin typeface="Georgia" panose="02040502050405020303" pitchFamily="18" charset="0"/>
            </a:endParaRPr>
          </a:p>
          <a:p>
            <a:pPr algn="just"/>
            <a:r>
              <a:rPr lang="en-US" sz="1800" b="1" i="1" dirty="0">
                <a:solidFill>
                  <a:srgbClr val="0070C0"/>
                </a:solidFill>
                <a:latin typeface="Georgia" panose="02040502050405020303" pitchFamily="18" charset="0"/>
              </a:rPr>
              <a:t>Smartwatch as our prototype for CPS:</a:t>
            </a:r>
          </a:p>
          <a:p>
            <a:pPr marL="274955" lvl="1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Considering a smartwatch as the first CPS prototype in this project for real-time health monitoring and data gathering demonstrates how CPS can improve personal health management.</a:t>
            </a:r>
          </a:p>
          <a:p>
            <a:pPr marL="274955" lvl="1" indent="0" algn="just">
              <a:buNone/>
            </a:pPr>
            <a:endParaRPr lang="en-US" sz="1000" b="1" dirty="0">
              <a:latin typeface="Georgia" panose="02040502050405020303" pitchFamily="18" charset="0"/>
            </a:endParaRPr>
          </a:p>
          <a:p>
            <a:r>
              <a:rPr lang="en-US" sz="1800" b="1" i="1" dirty="0">
                <a:solidFill>
                  <a:srgbClr val="0070C0"/>
                </a:solidFill>
                <a:latin typeface="Georgia" panose="02040502050405020303" pitchFamily="18" charset="0"/>
              </a:rPr>
              <a:t>Health Data Collected: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Heart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Steps and Physical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Blood Oxygen Level (SpO2)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Sleep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Stress Levels</a:t>
            </a:r>
          </a:p>
          <a:p>
            <a:pPr algn="just"/>
            <a:endParaRPr lang="en-US" sz="18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BE0B-E547-66A0-6BEB-76C45B413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AACE-77F5-2C5B-E20E-17CB8A7A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9450"/>
            <a:ext cx="7772400" cy="707923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Lucida Bright" panose="02040602050505020304" pitchFamily="18" charset="0"/>
              </a:rPr>
              <a:t>Past Implementations &amp; Work 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873E79-78D7-37FF-946C-8FA64F347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95400"/>
            <a:ext cx="8763000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8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white paper with red text&#10;&#10;AI-generated content may be incorrect.">
            <a:extLst>
              <a:ext uri="{FF2B5EF4-FFF2-40B4-BE49-F238E27FC236}">
                <a16:creationId xmlns:a16="http://schemas.microsoft.com/office/drawing/2014/main" id="{70E479E6-58DE-8A65-7D4E-633C2D41E5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4340242" cy="3377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A white and red sign with text">
            <a:extLst>
              <a:ext uri="{FF2B5EF4-FFF2-40B4-BE49-F238E27FC236}">
                <a16:creationId xmlns:a16="http://schemas.microsoft.com/office/drawing/2014/main" id="{69D884E1-CEDB-9532-F8B8-12B1854C9A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" y="1168063"/>
            <a:ext cx="4347258" cy="3377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44C8DD-D72B-5774-621D-53E1F4FE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9450"/>
            <a:ext cx="7772400" cy="707923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Lucida Bright" panose="02040602050505020304" pitchFamily="18" charset="0"/>
              </a:rPr>
              <a:t>Past Implementations &amp; Work </a:t>
            </a:r>
          </a:p>
        </p:txBody>
      </p:sp>
    </p:spTree>
    <p:extLst>
      <p:ext uri="{BB962C8B-B14F-4D97-AF65-F5344CB8AC3E}">
        <p14:creationId xmlns:p14="http://schemas.microsoft.com/office/powerpoint/2010/main" val="136660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E9FC4-6CE0-4BCE-FAF2-A3D9E8E29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C2F2-222A-7E49-2D45-3961BEA943BF}"/>
              </a:ext>
            </a:extLst>
          </p:cNvPr>
          <p:cNvSpPr txBox="1"/>
          <p:nvPr/>
        </p:nvSpPr>
        <p:spPr>
          <a:xfrm>
            <a:off x="1219200" y="1524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Current Progress</a:t>
            </a:r>
            <a:endParaRPr lang="en-IN" sz="6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BF8A5-A4F4-65B9-E8D0-4932E435A82F}"/>
              </a:ext>
            </a:extLst>
          </p:cNvPr>
          <p:cNvSpPr txBox="1"/>
          <p:nvPr/>
        </p:nvSpPr>
        <p:spPr>
          <a:xfrm>
            <a:off x="228600" y="2002198"/>
            <a:ext cx="627347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latin typeface="Georgia" panose="02040502050405020303" pitchFamily="18" charset="0"/>
              </a:rPr>
              <a:t>🌐 HTTP-Based Sync (Same Wi-Fi Network)</a:t>
            </a:r>
            <a:endParaRPr lang="en-IN" b="1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600" b="1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IN" sz="1600" b="1" dirty="0">
                <a:latin typeface="Georgia" panose="02040502050405020303" pitchFamily="18" charset="0"/>
              </a:rPr>
              <a:t>Flow:</a:t>
            </a:r>
            <a:endParaRPr lang="en-IN" sz="16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Kotlin app fetches heart rate from Google 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Sends data via HTTP GET to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ESP32 forwards data to Spring Boot API via HTTP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Spring Boot stores in PostgreSQL.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18D0C-5437-BC91-2FEF-81032307416C}"/>
              </a:ext>
            </a:extLst>
          </p:cNvPr>
          <p:cNvSpPr txBox="1"/>
          <p:nvPr/>
        </p:nvSpPr>
        <p:spPr>
          <a:xfrm>
            <a:off x="381000" y="1139820"/>
            <a:ext cx="838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To establish real-time data sync between the </a:t>
            </a:r>
            <a:r>
              <a:rPr lang="en-US" b="1" dirty="0">
                <a:latin typeface="Georgia" panose="02040502050405020303" pitchFamily="18" charset="0"/>
              </a:rPr>
              <a:t>Kotlin app</a:t>
            </a:r>
            <a:r>
              <a:rPr lang="en-US" dirty="0">
                <a:latin typeface="Georgia" panose="02040502050405020303" pitchFamily="18" charset="0"/>
              </a:rPr>
              <a:t> and the </a:t>
            </a:r>
            <a:r>
              <a:rPr lang="en-US" b="1" dirty="0">
                <a:latin typeface="Georgia" panose="02040502050405020303" pitchFamily="18" charset="0"/>
              </a:rPr>
              <a:t>ESP32</a:t>
            </a:r>
            <a:r>
              <a:rPr lang="en-US" dirty="0">
                <a:latin typeface="Georgia" panose="02040502050405020303" pitchFamily="18" charset="0"/>
              </a:rPr>
              <a:t>, we explored two effective methods: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60374-BD10-ED5F-EE47-AEA52E77A53A}"/>
              </a:ext>
            </a:extLst>
          </p:cNvPr>
          <p:cNvSpPr txBox="1"/>
          <p:nvPr/>
        </p:nvSpPr>
        <p:spPr>
          <a:xfrm>
            <a:off x="2971800" y="4105843"/>
            <a:ext cx="6121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latin typeface="Georgia" panose="02040502050405020303" pitchFamily="18" charset="0"/>
              </a:rPr>
              <a:t>🌐 MQTT-Based Sync (Broker-Based)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1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IN" sz="1600" b="1" dirty="0">
                <a:latin typeface="Georgia" panose="02040502050405020303" pitchFamily="18" charset="0"/>
              </a:rPr>
              <a:t>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Kotlin app fetches heart rate from Google 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Publishes data to MQTT Broker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ESP32 subscribes to topic and receives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ESP32 forwards it to Spring Boot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Data stored in PostgreSQL DB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016A3D0-7763-70CD-8CF0-35BFE292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Kotlin app fetches heart rate from Google 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4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6B47-8B67-EBDE-7FED-F77D9674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743215-3438-9F8E-2848-CC70A4F1B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41111" r="1666" b="41111"/>
          <a:stretch/>
        </p:blipFill>
        <p:spPr>
          <a:xfrm>
            <a:off x="129988" y="457200"/>
            <a:ext cx="88392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5F9D69-B804-EE96-7926-354C468B0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4096" r="4688" b="9978"/>
          <a:stretch/>
        </p:blipFill>
        <p:spPr>
          <a:xfrm>
            <a:off x="129988" y="1524000"/>
            <a:ext cx="8915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9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5633A34-EA10-4D25-AE7B-F284C1BC780B}"/>
              </a:ext>
            </a:extLst>
          </p:cNvPr>
          <p:cNvGrpSpPr/>
          <p:nvPr/>
        </p:nvGrpSpPr>
        <p:grpSpPr>
          <a:xfrm>
            <a:off x="4962696" y="1442974"/>
            <a:ext cx="4111039" cy="5338826"/>
            <a:chOff x="5153019" y="502178"/>
            <a:chExt cx="7915834" cy="572632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659F344-A475-4853-AD91-1B6F13E58F08}"/>
                </a:ext>
              </a:extLst>
            </p:cNvPr>
            <p:cNvSpPr/>
            <p:nvPr/>
          </p:nvSpPr>
          <p:spPr>
            <a:xfrm flipH="1">
              <a:off x="5153019" y="502178"/>
              <a:ext cx="7915834" cy="5706177"/>
            </a:xfrm>
            <a:custGeom>
              <a:avLst/>
              <a:gdLst>
                <a:gd name="connsiteX0" fmla="*/ 0 w 7915834"/>
                <a:gd name="connsiteY0" fmla="*/ 0 h 5706177"/>
                <a:gd name="connsiteX1" fmla="*/ 0 w 7915834"/>
                <a:gd name="connsiteY1" fmla="*/ 336370 h 5706177"/>
                <a:gd name="connsiteX2" fmla="*/ 17721 w 7915834"/>
                <a:gd name="connsiteY2" fmla="*/ 337273 h 5706177"/>
                <a:gd name="connsiteX3" fmla="*/ 3130096 w 7915834"/>
                <a:gd name="connsiteY3" fmla="*/ 948120 h 5706177"/>
                <a:gd name="connsiteX4" fmla="*/ 869873 w 7915834"/>
                <a:gd name="connsiteY4" fmla="*/ 2267096 h 5706177"/>
                <a:gd name="connsiteX5" fmla="*/ 5288997 w 7915834"/>
                <a:gd name="connsiteY5" fmla="*/ 4113236 h 5706177"/>
                <a:gd name="connsiteX6" fmla="*/ 5946838 w 7915834"/>
                <a:gd name="connsiteY6" fmla="*/ 5706177 h 5706177"/>
                <a:gd name="connsiteX7" fmla="*/ 7895215 w 7915834"/>
                <a:gd name="connsiteY7" fmla="*/ 5706177 h 5706177"/>
                <a:gd name="connsiteX8" fmla="*/ 7296292 w 7915834"/>
                <a:gd name="connsiteY8" fmla="*/ 4091936 h 5706177"/>
                <a:gd name="connsiteX9" fmla="*/ 2522917 w 7915834"/>
                <a:gd name="connsiteY9" fmla="*/ 2319280 h 5706177"/>
                <a:gd name="connsiteX10" fmla="*/ 4783140 w 7915834"/>
                <a:gd name="connsiteY10" fmla="*/ 1063937 h 5706177"/>
                <a:gd name="connsiteX11" fmla="*/ 372952 w 7915834"/>
                <a:gd name="connsiteY11" fmla="*/ 3714 h 57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15834" h="5706177">
                  <a:moveTo>
                    <a:pt x="0" y="0"/>
                  </a:moveTo>
                  <a:lnTo>
                    <a:pt x="0" y="336370"/>
                  </a:lnTo>
                  <a:lnTo>
                    <a:pt x="17721" y="337273"/>
                  </a:lnTo>
                  <a:cubicBezTo>
                    <a:pt x="363541" y="355294"/>
                    <a:pt x="3130096" y="513060"/>
                    <a:pt x="3130096" y="948120"/>
                  </a:cubicBezTo>
                  <a:cubicBezTo>
                    <a:pt x="3130096" y="1412451"/>
                    <a:pt x="869873" y="1296102"/>
                    <a:pt x="869873" y="2267096"/>
                  </a:cubicBezTo>
                  <a:cubicBezTo>
                    <a:pt x="869873" y="3237824"/>
                    <a:pt x="4369973" y="3628138"/>
                    <a:pt x="5288997" y="4113236"/>
                  </a:cubicBezTo>
                  <a:cubicBezTo>
                    <a:pt x="6208022" y="4598334"/>
                    <a:pt x="5946838" y="5706177"/>
                    <a:pt x="5946838" y="5706177"/>
                  </a:cubicBezTo>
                  <a:lnTo>
                    <a:pt x="7895215" y="5706177"/>
                  </a:lnTo>
                  <a:cubicBezTo>
                    <a:pt x="7895215" y="5706177"/>
                    <a:pt x="8087726" y="4946049"/>
                    <a:pt x="7296292" y="4091936"/>
                  </a:cubicBezTo>
                  <a:cubicBezTo>
                    <a:pt x="6363007" y="3084733"/>
                    <a:pt x="2751453" y="2891972"/>
                    <a:pt x="2522917" y="2319280"/>
                  </a:cubicBezTo>
                  <a:cubicBezTo>
                    <a:pt x="2255728" y="1649409"/>
                    <a:pt x="4783140" y="1697066"/>
                    <a:pt x="4783140" y="1063937"/>
                  </a:cubicBezTo>
                  <a:cubicBezTo>
                    <a:pt x="4783140" y="381768"/>
                    <a:pt x="2388955" y="43352"/>
                    <a:pt x="372952" y="3714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B48E9E3-AB19-4580-A2A3-0E074C57C94A}"/>
                </a:ext>
              </a:extLst>
            </p:cNvPr>
            <p:cNvSpPr/>
            <p:nvPr/>
          </p:nvSpPr>
          <p:spPr>
            <a:xfrm flipH="1">
              <a:off x="5949310" y="637453"/>
              <a:ext cx="7008763" cy="5591052"/>
            </a:xfrm>
            <a:custGeom>
              <a:avLst/>
              <a:gdLst>
                <a:gd name="connsiteX0" fmla="*/ 6998012 w 7008764"/>
                <a:gd name="connsiteY0" fmla="*/ 5509773 h 5591052"/>
                <a:gd name="connsiteX1" fmla="*/ 6987927 w 7008764"/>
                <a:gd name="connsiteY1" fmla="*/ 5520127 h 5591052"/>
                <a:gd name="connsiteX2" fmla="*/ 6987927 w 7008764"/>
                <a:gd name="connsiteY2" fmla="*/ 5580698 h 5591052"/>
                <a:gd name="connsiteX3" fmla="*/ 6998663 w 7008764"/>
                <a:gd name="connsiteY3" fmla="*/ 5591052 h 5591052"/>
                <a:gd name="connsiteX4" fmla="*/ 7008748 w 7008764"/>
                <a:gd name="connsiteY4" fmla="*/ 5580698 h 5591052"/>
                <a:gd name="connsiteX5" fmla="*/ 7008423 w 7008764"/>
                <a:gd name="connsiteY5" fmla="*/ 5519868 h 5591052"/>
                <a:gd name="connsiteX6" fmla="*/ 6998012 w 7008764"/>
                <a:gd name="connsiteY6" fmla="*/ 5509773 h 5591052"/>
                <a:gd name="connsiteX7" fmla="*/ 6982071 w 7008764"/>
                <a:gd name="connsiteY7" fmla="*/ 5179478 h 5591052"/>
                <a:gd name="connsiteX8" fmla="*/ 6972637 w 7008764"/>
                <a:gd name="connsiteY8" fmla="*/ 5190867 h 5591052"/>
                <a:gd name="connsiteX9" fmla="*/ 6984023 w 7008764"/>
                <a:gd name="connsiteY9" fmla="*/ 5355238 h 5591052"/>
                <a:gd name="connsiteX10" fmla="*/ 6994109 w 7008764"/>
                <a:gd name="connsiteY10" fmla="*/ 5365075 h 5591052"/>
                <a:gd name="connsiteX11" fmla="*/ 6994759 w 7008764"/>
                <a:gd name="connsiteY11" fmla="*/ 5365075 h 5591052"/>
                <a:gd name="connsiteX12" fmla="*/ 7004519 w 7008764"/>
                <a:gd name="connsiteY12" fmla="*/ 5354462 h 5591052"/>
                <a:gd name="connsiteX13" fmla="*/ 6993458 w 7008764"/>
                <a:gd name="connsiteY13" fmla="*/ 5189055 h 5591052"/>
                <a:gd name="connsiteX14" fmla="*/ 6982071 w 7008764"/>
                <a:gd name="connsiteY14" fmla="*/ 5179478 h 5591052"/>
                <a:gd name="connsiteX15" fmla="*/ 6921886 w 7008764"/>
                <a:gd name="connsiteY15" fmla="*/ 4854878 h 5591052"/>
                <a:gd name="connsiteX16" fmla="*/ 6914403 w 7008764"/>
                <a:gd name="connsiteY16" fmla="*/ 4867562 h 5591052"/>
                <a:gd name="connsiteX17" fmla="*/ 6950515 w 7008764"/>
                <a:gd name="connsiteY17" fmla="*/ 5027791 h 5591052"/>
                <a:gd name="connsiteX18" fmla="*/ 6960600 w 7008764"/>
                <a:gd name="connsiteY18" fmla="*/ 5036333 h 5591052"/>
                <a:gd name="connsiteX19" fmla="*/ 6962552 w 7008764"/>
                <a:gd name="connsiteY19" fmla="*/ 5036074 h 5591052"/>
                <a:gd name="connsiteX20" fmla="*/ 6971010 w 7008764"/>
                <a:gd name="connsiteY20" fmla="*/ 5024167 h 5591052"/>
                <a:gd name="connsiteX21" fmla="*/ 6934574 w 7008764"/>
                <a:gd name="connsiteY21" fmla="*/ 4862126 h 5591052"/>
                <a:gd name="connsiteX22" fmla="*/ 6921886 w 7008764"/>
                <a:gd name="connsiteY22" fmla="*/ 4854878 h 5591052"/>
                <a:gd name="connsiteX23" fmla="*/ 6793707 w 7008764"/>
                <a:gd name="connsiteY23" fmla="*/ 4551245 h 5591052"/>
                <a:gd name="connsiteX24" fmla="*/ 6789803 w 7008764"/>
                <a:gd name="connsiteY24" fmla="*/ 4565482 h 5591052"/>
                <a:gd name="connsiteX25" fmla="*/ 6861375 w 7008764"/>
                <a:gd name="connsiteY25" fmla="*/ 4712768 h 5591052"/>
                <a:gd name="connsiteX26" fmla="*/ 6871135 w 7008764"/>
                <a:gd name="connsiteY26" fmla="*/ 4718981 h 5591052"/>
                <a:gd name="connsiteX27" fmla="*/ 6874713 w 7008764"/>
                <a:gd name="connsiteY27" fmla="*/ 4718204 h 5591052"/>
                <a:gd name="connsiteX28" fmla="*/ 6880569 w 7008764"/>
                <a:gd name="connsiteY28" fmla="*/ 4704744 h 5591052"/>
                <a:gd name="connsiteX29" fmla="*/ 6807696 w 7008764"/>
                <a:gd name="connsiteY29" fmla="*/ 4555128 h 5591052"/>
                <a:gd name="connsiteX30" fmla="*/ 6793707 w 7008764"/>
                <a:gd name="connsiteY30" fmla="*/ 4551245 h 5591052"/>
                <a:gd name="connsiteX31" fmla="*/ 6595908 w 7008764"/>
                <a:gd name="connsiteY31" fmla="*/ 4288251 h 5591052"/>
                <a:gd name="connsiteX32" fmla="*/ 6595257 w 7008764"/>
                <a:gd name="connsiteY32" fmla="*/ 4302747 h 5591052"/>
                <a:gd name="connsiteX33" fmla="*/ 6700663 w 7008764"/>
                <a:gd name="connsiteY33" fmla="*/ 4428290 h 5591052"/>
                <a:gd name="connsiteX34" fmla="*/ 6708796 w 7008764"/>
                <a:gd name="connsiteY34" fmla="*/ 4432432 h 5591052"/>
                <a:gd name="connsiteX35" fmla="*/ 6715303 w 7008764"/>
                <a:gd name="connsiteY35" fmla="*/ 4430620 h 5591052"/>
                <a:gd name="connsiteX36" fmla="*/ 6717580 w 7008764"/>
                <a:gd name="connsiteY36" fmla="*/ 4416124 h 5591052"/>
                <a:gd name="connsiteX37" fmla="*/ 6610547 w 7008764"/>
                <a:gd name="connsiteY37" fmla="*/ 4288769 h 5591052"/>
                <a:gd name="connsiteX38" fmla="*/ 6595908 w 7008764"/>
                <a:gd name="connsiteY38" fmla="*/ 4288251 h 5591052"/>
                <a:gd name="connsiteX39" fmla="*/ 6360696 w 7008764"/>
                <a:gd name="connsiteY39" fmla="*/ 4069263 h 5591052"/>
                <a:gd name="connsiteX40" fmla="*/ 6346382 w 7008764"/>
                <a:gd name="connsiteY40" fmla="*/ 4071333 h 5591052"/>
                <a:gd name="connsiteX41" fmla="*/ 6348334 w 7008764"/>
                <a:gd name="connsiteY41" fmla="*/ 4086088 h 5591052"/>
                <a:gd name="connsiteX42" fmla="*/ 6476838 w 7008764"/>
                <a:gd name="connsiteY42" fmla="*/ 4188852 h 5591052"/>
                <a:gd name="connsiteX43" fmla="*/ 6483670 w 7008764"/>
                <a:gd name="connsiteY43" fmla="*/ 4191441 h 5591052"/>
                <a:gd name="connsiteX44" fmla="*/ 6491478 w 7008764"/>
                <a:gd name="connsiteY44" fmla="*/ 4187817 h 5591052"/>
                <a:gd name="connsiteX45" fmla="*/ 6490176 w 7008764"/>
                <a:gd name="connsiteY45" fmla="*/ 4173062 h 5591052"/>
                <a:gd name="connsiteX46" fmla="*/ 6360696 w 7008764"/>
                <a:gd name="connsiteY46" fmla="*/ 4069263 h 5591052"/>
                <a:gd name="connsiteX47" fmla="*/ 6081565 w 7008764"/>
                <a:gd name="connsiteY47" fmla="*/ 3889878 h 5591052"/>
                <a:gd name="connsiteX48" fmla="*/ 6067576 w 7008764"/>
                <a:gd name="connsiteY48" fmla="*/ 3893761 h 5591052"/>
                <a:gd name="connsiteX49" fmla="*/ 6071480 w 7008764"/>
                <a:gd name="connsiteY49" fmla="*/ 3907998 h 5591052"/>
                <a:gd name="connsiteX50" fmla="*/ 6212672 w 7008764"/>
                <a:gd name="connsiteY50" fmla="*/ 3992901 h 5591052"/>
                <a:gd name="connsiteX51" fmla="*/ 6218203 w 7008764"/>
                <a:gd name="connsiteY51" fmla="*/ 3994454 h 5591052"/>
                <a:gd name="connsiteX52" fmla="*/ 6226986 w 7008764"/>
                <a:gd name="connsiteY52" fmla="*/ 3989795 h 5591052"/>
                <a:gd name="connsiteX53" fmla="*/ 6224059 w 7008764"/>
                <a:gd name="connsiteY53" fmla="*/ 3975558 h 5591052"/>
                <a:gd name="connsiteX54" fmla="*/ 6081565 w 7008764"/>
                <a:gd name="connsiteY54" fmla="*/ 3889878 h 5591052"/>
                <a:gd name="connsiteX55" fmla="*/ 5785517 w 7008764"/>
                <a:gd name="connsiteY55" fmla="*/ 3740262 h 5591052"/>
                <a:gd name="connsiteX56" fmla="*/ 5771853 w 7008764"/>
                <a:gd name="connsiteY56" fmla="*/ 3745180 h 5591052"/>
                <a:gd name="connsiteX57" fmla="*/ 5776733 w 7008764"/>
                <a:gd name="connsiteY57" fmla="*/ 3758899 h 5591052"/>
                <a:gd name="connsiteX58" fmla="*/ 5925733 w 7008764"/>
                <a:gd name="connsiteY58" fmla="*/ 3830342 h 5591052"/>
                <a:gd name="connsiteX59" fmla="*/ 5930613 w 7008764"/>
                <a:gd name="connsiteY59" fmla="*/ 3831378 h 5591052"/>
                <a:gd name="connsiteX60" fmla="*/ 5940048 w 7008764"/>
                <a:gd name="connsiteY60" fmla="*/ 3825942 h 5591052"/>
                <a:gd name="connsiteX61" fmla="*/ 5935168 w 7008764"/>
                <a:gd name="connsiteY61" fmla="*/ 3812223 h 5591052"/>
                <a:gd name="connsiteX62" fmla="*/ 5785517 w 7008764"/>
                <a:gd name="connsiteY62" fmla="*/ 3740262 h 5591052"/>
                <a:gd name="connsiteX63" fmla="*/ 5480035 w 7008764"/>
                <a:gd name="connsiteY63" fmla="*/ 3611095 h 5591052"/>
                <a:gd name="connsiteX64" fmla="*/ 5466371 w 7008764"/>
                <a:gd name="connsiteY64" fmla="*/ 3616790 h 5591052"/>
                <a:gd name="connsiteX65" fmla="*/ 5472227 w 7008764"/>
                <a:gd name="connsiteY65" fmla="*/ 3630509 h 5591052"/>
                <a:gd name="connsiteX66" fmla="*/ 5625456 w 7008764"/>
                <a:gd name="connsiteY66" fmla="*/ 3692116 h 5591052"/>
                <a:gd name="connsiteX67" fmla="*/ 5629685 w 7008764"/>
                <a:gd name="connsiteY67" fmla="*/ 3693151 h 5591052"/>
                <a:gd name="connsiteX68" fmla="*/ 5639445 w 7008764"/>
                <a:gd name="connsiteY68" fmla="*/ 3686680 h 5591052"/>
                <a:gd name="connsiteX69" fmla="*/ 5633915 w 7008764"/>
                <a:gd name="connsiteY69" fmla="*/ 3673219 h 5591052"/>
                <a:gd name="connsiteX70" fmla="*/ 5480035 w 7008764"/>
                <a:gd name="connsiteY70" fmla="*/ 3611095 h 5591052"/>
                <a:gd name="connsiteX71" fmla="*/ 5168046 w 7008764"/>
                <a:gd name="connsiteY71" fmla="*/ 3498236 h 5591052"/>
                <a:gd name="connsiteX72" fmla="*/ 5154707 w 7008764"/>
                <a:gd name="connsiteY72" fmla="*/ 3504966 h 5591052"/>
                <a:gd name="connsiteX73" fmla="*/ 5161214 w 7008764"/>
                <a:gd name="connsiteY73" fmla="*/ 3518167 h 5591052"/>
                <a:gd name="connsiteX74" fmla="*/ 5317371 w 7008764"/>
                <a:gd name="connsiteY74" fmla="*/ 3572785 h 5591052"/>
                <a:gd name="connsiteX75" fmla="*/ 5320950 w 7008764"/>
                <a:gd name="connsiteY75" fmla="*/ 3573303 h 5591052"/>
                <a:gd name="connsiteX76" fmla="*/ 5331035 w 7008764"/>
                <a:gd name="connsiteY76" fmla="*/ 3566055 h 5591052"/>
                <a:gd name="connsiteX77" fmla="*/ 5324528 w 7008764"/>
                <a:gd name="connsiteY77" fmla="*/ 3552853 h 5591052"/>
                <a:gd name="connsiteX78" fmla="*/ 5168046 w 7008764"/>
                <a:gd name="connsiteY78" fmla="*/ 3498236 h 5591052"/>
                <a:gd name="connsiteX79" fmla="*/ 4851827 w 7008764"/>
                <a:gd name="connsiteY79" fmla="*/ 3397283 h 5591052"/>
                <a:gd name="connsiteX80" fmla="*/ 4838814 w 7008764"/>
                <a:gd name="connsiteY80" fmla="*/ 3404272 h 5591052"/>
                <a:gd name="connsiteX81" fmla="*/ 4845972 w 7008764"/>
                <a:gd name="connsiteY81" fmla="*/ 3417215 h 5591052"/>
                <a:gd name="connsiteX82" fmla="*/ 5004081 w 7008764"/>
                <a:gd name="connsiteY82" fmla="*/ 3466397 h 5591052"/>
                <a:gd name="connsiteX83" fmla="*/ 5007009 w 7008764"/>
                <a:gd name="connsiteY83" fmla="*/ 3466915 h 5591052"/>
                <a:gd name="connsiteX84" fmla="*/ 5017094 w 7008764"/>
                <a:gd name="connsiteY84" fmla="*/ 3459408 h 5591052"/>
                <a:gd name="connsiteX85" fmla="*/ 5010262 w 7008764"/>
                <a:gd name="connsiteY85" fmla="*/ 3446465 h 5591052"/>
                <a:gd name="connsiteX86" fmla="*/ 4851827 w 7008764"/>
                <a:gd name="connsiteY86" fmla="*/ 3397283 h 5591052"/>
                <a:gd name="connsiteX87" fmla="*/ 4533007 w 7008764"/>
                <a:gd name="connsiteY87" fmla="*/ 3306426 h 5591052"/>
                <a:gd name="connsiteX88" fmla="*/ 4520319 w 7008764"/>
                <a:gd name="connsiteY88" fmla="*/ 3313415 h 5591052"/>
                <a:gd name="connsiteX89" fmla="*/ 4527476 w 7008764"/>
                <a:gd name="connsiteY89" fmla="*/ 3326099 h 5591052"/>
                <a:gd name="connsiteX90" fmla="*/ 4686886 w 7008764"/>
                <a:gd name="connsiteY90" fmla="*/ 3370881 h 5591052"/>
                <a:gd name="connsiteX91" fmla="*/ 4689814 w 7008764"/>
                <a:gd name="connsiteY91" fmla="*/ 3371139 h 5591052"/>
                <a:gd name="connsiteX92" fmla="*/ 4699900 w 7008764"/>
                <a:gd name="connsiteY92" fmla="*/ 3363633 h 5591052"/>
                <a:gd name="connsiteX93" fmla="*/ 4692742 w 7008764"/>
                <a:gd name="connsiteY93" fmla="*/ 3350949 h 5591052"/>
                <a:gd name="connsiteX94" fmla="*/ 4533007 w 7008764"/>
                <a:gd name="connsiteY94" fmla="*/ 3306426 h 5591052"/>
                <a:gd name="connsiteX95" fmla="*/ 4211908 w 7008764"/>
                <a:gd name="connsiteY95" fmla="*/ 3222817 h 5591052"/>
                <a:gd name="connsiteX96" fmla="*/ 4199221 w 7008764"/>
                <a:gd name="connsiteY96" fmla="*/ 3230324 h 5591052"/>
                <a:gd name="connsiteX97" fmla="*/ 4206703 w 7008764"/>
                <a:gd name="connsiteY97" fmla="*/ 3242749 h 5591052"/>
                <a:gd name="connsiteX98" fmla="*/ 4367415 w 7008764"/>
                <a:gd name="connsiteY98" fmla="*/ 3283648 h 5591052"/>
                <a:gd name="connsiteX99" fmla="*/ 4370018 w 7008764"/>
                <a:gd name="connsiteY99" fmla="*/ 3283906 h 5591052"/>
                <a:gd name="connsiteX100" fmla="*/ 4380103 w 7008764"/>
                <a:gd name="connsiteY100" fmla="*/ 3276659 h 5591052"/>
                <a:gd name="connsiteX101" fmla="*/ 4372620 w 7008764"/>
                <a:gd name="connsiteY101" fmla="*/ 3263975 h 5591052"/>
                <a:gd name="connsiteX102" fmla="*/ 4211908 w 7008764"/>
                <a:gd name="connsiteY102" fmla="*/ 3222817 h 5591052"/>
                <a:gd name="connsiteX103" fmla="*/ 3890810 w 7008764"/>
                <a:gd name="connsiteY103" fmla="*/ 3141797 h 5591052"/>
                <a:gd name="connsiteX104" fmla="*/ 3878122 w 7008764"/>
                <a:gd name="connsiteY104" fmla="*/ 3149045 h 5591052"/>
                <a:gd name="connsiteX105" fmla="*/ 3885605 w 7008764"/>
                <a:gd name="connsiteY105" fmla="*/ 3161728 h 5591052"/>
                <a:gd name="connsiteX106" fmla="*/ 4046317 w 7008764"/>
                <a:gd name="connsiteY106" fmla="*/ 3202627 h 5591052"/>
                <a:gd name="connsiteX107" fmla="*/ 4048594 w 7008764"/>
                <a:gd name="connsiteY107" fmla="*/ 3202886 h 5591052"/>
                <a:gd name="connsiteX108" fmla="*/ 4059004 w 7008764"/>
                <a:gd name="connsiteY108" fmla="*/ 3195120 h 5591052"/>
                <a:gd name="connsiteX109" fmla="*/ 4051522 w 7008764"/>
                <a:gd name="connsiteY109" fmla="*/ 3182437 h 5591052"/>
                <a:gd name="connsiteX110" fmla="*/ 3890810 w 7008764"/>
                <a:gd name="connsiteY110" fmla="*/ 3141797 h 5591052"/>
                <a:gd name="connsiteX111" fmla="*/ 3570037 w 7008764"/>
                <a:gd name="connsiteY111" fmla="*/ 3056376 h 5591052"/>
                <a:gd name="connsiteX112" fmla="*/ 3557349 w 7008764"/>
                <a:gd name="connsiteY112" fmla="*/ 3063624 h 5591052"/>
                <a:gd name="connsiteX113" fmla="*/ 3564506 w 7008764"/>
                <a:gd name="connsiteY113" fmla="*/ 3076307 h 5591052"/>
                <a:gd name="connsiteX114" fmla="*/ 3724568 w 7008764"/>
                <a:gd name="connsiteY114" fmla="*/ 3119536 h 5591052"/>
                <a:gd name="connsiteX115" fmla="*/ 3727496 w 7008764"/>
                <a:gd name="connsiteY115" fmla="*/ 3120053 h 5591052"/>
                <a:gd name="connsiteX116" fmla="*/ 3737581 w 7008764"/>
                <a:gd name="connsiteY116" fmla="*/ 3112547 h 5591052"/>
                <a:gd name="connsiteX117" fmla="*/ 3730098 w 7008764"/>
                <a:gd name="connsiteY117" fmla="*/ 3099863 h 5591052"/>
                <a:gd name="connsiteX118" fmla="*/ 3570037 w 7008764"/>
                <a:gd name="connsiteY118" fmla="*/ 3056376 h 5591052"/>
                <a:gd name="connsiteX119" fmla="*/ 3251867 w 7008764"/>
                <a:gd name="connsiteY119" fmla="*/ 2965519 h 5591052"/>
                <a:gd name="connsiteX120" fmla="*/ 3238854 w 7008764"/>
                <a:gd name="connsiteY120" fmla="*/ 2972249 h 5591052"/>
                <a:gd name="connsiteX121" fmla="*/ 3245686 w 7008764"/>
                <a:gd name="connsiteY121" fmla="*/ 2985450 h 5591052"/>
                <a:gd name="connsiteX122" fmla="*/ 3404771 w 7008764"/>
                <a:gd name="connsiteY122" fmla="*/ 3031785 h 5591052"/>
                <a:gd name="connsiteX123" fmla="*/ 3407699 w 7008764"/>
                <a:gd name="connsiteY123" fmla="*/ 3032044 h 5591052"/>
                <a:gd name="connsiteX124" fmla="*/ 3418109 w 7008764"/>
                <a:gd name="connsiteY124" fmla="*/ 3024537 h 5591052"/>
                <a:gd name="connsiteX125" fmla="*/ 3410952 w 7008764"/>
                <a:gd name="connsiteY125" fmla="*/ 3011853 h 5591052"/>
                <a:gd name="connsiteX126" fmla="*/ 3251867 w 7008764"/>
                <a:gd name="connsiteY126" fmla="*/ 2965519 h 5591052"/>
                <a:gd name="connsiteX127" fmla="*/ 2935323 w 7008764"/>
                <a:gd name="connsiteY127" fmla="*/ 2866896 h 5591052"/>
                <a:gd name="connsiteX128" fmla="*/ 2922310 w 7008764"/>
                <a:gd name="connsiteY128" fmla="*/ 2873626 h 5591052"/>
                <a:gd name="connsiteX129" fmla="*/ 2928817 w 7008764"/>
                <a:gd name="connsiteY129" fmla="*/ 2886569 h 5591052"/>
                <a:gd name="connsiteX130" fmla="*/ 3086926 w 7008764"/>
                <a:gd name="connsiteY130" fmla="*/ 2937045 h 5591052"/>
                <a:gd name="connsiteX131" fmla="*/ 3090179 w 7008764"/>
                <a:gd name="connsiteY131" fmla="*/ 2937563 h 5591052"/>
                <a:gd name="connsiteX132" fmla="*/ 3099939 w 7008764"/>
                <a:gd name="connsiteY132" fmla="*/ 2930056 h 5591052"/>
                <a:gd name="connsiteX133" fmla="*/ 3093107 w 7008764"/>
                <a:gd name="connsiteY133" fmla="*/ 2917113 h 5591052"/>
                <a:gd name="connsiteX134" fmla="*/ 2935323 w 7008764"/>
                <a:gd name="connsiteY134" fmla="*/ 2866896 h 5591052"/>
                <a:gd name="connsiteX135" fmla="*/ 2622684 w 7008764"/>
                <a:gd name="connsiteY135" fmla="*/ 2758696 h 5591052"/>
                <a:gd name="connsiteX136" fmla="*/ 2609345 w 7008764"/>
                <a:gd name="connsiteY136" fmla="*/ 2764650 h 5591052"/>
                <a:gd name="connsiteX137" fmla="*/ 2615526 w 7008764"/>
                <a:gd name="connsiteY137" fmla="*/ 2777851 h 5591052"/>
                <a:gd name="connsiteX138" fmla="*/ 2771684 w 7008764"/>
                <a:gd name="connsiteY138" fmla="*/ 2834022 h 5591052"/>
                <a:gd name="connsiteX139" fmla="*/ 2774937 w 7008764"/>
                <a:gd name="connsiteY139" fmla="*/ 2834540 h 5591052"/>
                <a:gd name="connsiteX140" fmla="*/ 2785022 w 7008764"/>
                <a:gd name="connsiteY140" fmla="*/ 2827551 h 5591052"/>
                <a:gd name="connsiteX141" fmla="*/ 2778516 w 7008764"/>
                <a:gd name="connsiteY141" fmla="*/ 2814349 h 5591052"/>
                <a:gd name="connsiteX142" fmla="*/ 2622684 w 7008764"/>
                <a:gd name="connsiteY142" fmla="*/ 2758696 h 5591052"/>
                <a:gd name="connsiteX143" fmla="*/ 2316225 w 7008764"/>
                <a:gd name="connsiteY143" fmla="*/ 2633930 h 5591052"/>
                <a:gd name="connsiteX144" fmla="*/ 2302236 w 7008764"/>
                <a:gd name="connsiteY144" fmla="*/ 2639107 h 5591052"/>
                <a:gd name="connsiteX145" fmla="*/ 2307442 w 7008764"/>
                <a:gd name="connsiteY145" fmla="*/ 2653085 h 5591052"/>
                <a:gd name="connsiteX146" fmla="*/ 2460345 w 7008764"/>
                <a:gd name="connsiteY146" fmla="*/ 2717798 h 5591052"/>
                <a:gd name="connsiteX147" fmla="*/ 2464249 w 7008764"/>
                <a:gd name="connsiteY147" fmla="*/ 2718574 h 5591052"/>
                <a:gd name="connsiteX148" fmla="*/ 2474334 w 7008764"/>
                <a:gd name="connsiteY148" fmla="*/ 2712103 h 5591052"/>
                <a:gd name="connsiteX149" fmla="*/ 2468478 w 7008764"/>
                <a:gd name="connsiteY149" fmla="*/ 2698384 h 5591052"/>
                <a:gd name="connsiteX150" fmla="*/ 2316225 w 7008764"/>
                <a:gd name="connsiteY150" fmla="*/ 2633930 h 5591052"/>
                <a:gd name="connsiteX151" fmla="*/ 2022780 w 7008764"/>
                <a:gd name="connsiteY151" fmla="*/ 2483278 h 5591052"/>
                <a:gd name="connsiteX152" fmla="*/ 2008466 w 7008764"/>
                <a:gd name="connsiteY152" fmla="*/ 2486643 h 5591052"/>
                <a:gd name="connsiteX153" fmla="*/ 2011719 w 7008764"/>
                <a:gd name="connsiteY153" fmla="*/ 2501139 h 5591052"/>
                <a:gd name="connsiteX154" fmla="*/ 2157466 w 7008764"/>
                <a:gd name="connsiteY154" fmla="*/ 2581900 h 5591052"/>
                <a:gd name="connsiteX155" fmla="*/ 2162020 w 7008764"/>
                <a:gd name="connsiteY155" fmla="*/ 2582936 h 5591052"/>
                <a:gd name="connsiteX156" fmla="*/ 2171129 w 7008764"/>
                <a:gd name="connsiteY156" fmla="*/ 2577241 h 5591052"/>
                <a:gd name="connsiteX157" fmla="*/ 2166900 w 7008764"/>
                <a:gd name="connsiteY157" fmla="*/ 2563263 h 5591052"/>
                <a:gd name="connsiteX158" fmla="*/ 2022780 w 7008764"/>
                <a:gd name="connsiteY158" fmla="*/ 2483278 h 5591052"/>
                <a:gd name="connsiteX159" fmla="*/ 1759590 w 7008764"/>
                <a:gd name="connsiteY159" fmla="*/ 2271796 h 5591052"/>
                <a:gd name="connsiteX160" fmla="*/ 1757313 w 7008764"/>
                <a:gd name="connsiteY160" fmla="*/ 2286292 h 5591052"/>
                <a:gd name="connsiteX161" fmla="*/ 1874756 w 7008764"/>
                <a:gd name="connsiteY161" fmla="*/ 2405881 h 5591052"/>
                <a:gd name="connsiteX162" fmla="*/ 1881262 w 7008764"/>
                <a:gd name="connsiteY162" fmla="*/ 2408211 h 5591052"/>
                <a:gd name="connsiteX163" fmla="*/ 1889396 w 7008764"/>
                <a:gd name="connsiteY163" fmla="*/ 2404587 h 5591052"/>
                <a:gd name="connsiteX164" fmla="*/ 1887769 w 7008764"/>
                <a:gd name="connsiteY164" fmla="*/ 2389832 h 5591052"/>
                <a:gd name="connsiteX165" fmla="*/ 1773904 w 7008764"/>
                <a:gd name="connsiteY165" fmla="*/ 2274385 h 5591052"/>
                <a:gd name="connsiteX166" fmla="*/ 1759590 w 7008764"/>
                <a:gd name="connsiteY166" fmla="*/ 2271796 h 5591052"/>
                <a:gd name="connsiteX167" fmla="*/ 1768374 w 7008764"/>
                <a:gd name="connsiteY167" fmla="*/ 1966351 h 5591052"/>
                <a:gd name="connsiteX168" fmla="*/ 1754060 w 7008764"/>
                <a:gd name="connsiteY168" fmla="*/ 1968681 h 5591052"/>
                <a:gd name="connsiteX169" fmla="*/ 1699079 w 7008764"/>
                <a:gd name="connsiteY169" fmla="*/ 2124768 h 5591052"/>
                <a:gd name="connsiteX170" fmla="*/ 1699079 w 7008764"/>
                <a:gd name="connsiteY170" fmla="*/ 2128392 h 5591052"/>
                <a:gd name="connsiteX171" fmla="*/ 1709490 w 7008764"/>
                <a:gd name="connsiteY171" fmla="*/ 2138746 h 5591052"/>
                <a:gd name="connsiteX172" fmla="*/ 1719900 w 7008764"/>
                <a:gd name="connsiteY172" fmla="*/ 2128392 h 5591052"/>
                <a:gd name="connsiteX173" fmla="*/ 1719900 w 7008764"/>
                <a:gd name="connsiteY173" fmla="*/ 2124768 h 5591052"/>
                <a:gd name="connsiteX174" fmla="*/ 1770976 w 7008764"/>
                <a:gd name="connsiteY174" fmla="*/ 1980588 h 5591052"/>
                <a:gd name="connsiteX175" fmla="*/ 1768374 w 7008764"/>
                <a:gd name="connsiteY175" fmla="*/ 1966351 h 5591052"/>
                <a:gd name="connsiteX176" fmla="*/ 2009767 w 7008764"/>
                <a:gd name="connsiteY176" fmla="*/ 1754352 h 5591052"/>
                <a:gd name="connsiteX177" fmla="*/ 1975933 w 7008764"/>
                <a:gd name="connsiteY177" fmla="*/ 1775060 h 5591052"/>
                <a:gd name="connsiteX178" fmla="*/ 1871828 w 7008764"/>
                <a:gd name="connsiteY178" fmla="*/ 1848573 h 5591052"/>
                <a:gd name="connsiteX179" fmla="*/ 1870201 w 7008764"/>
                <a:gd name="connsiteY179" fmla="*/ 1863069 h 5591052"/>
                <a:gd name="connsiteX180" fmla="*/ 1878334 w 7008764"/>
                <a:gd name="connsiteY180" fmla="*/ 1866952 h 5591052"/>
                <a:gd name="connsiteX181" fmla="*/ 1884841 w 7008764"/>
                <a:gd name="connsiteY181" fmla="*/ 1864881 h 5591052"/>
                <a:gd name="connsiteX182" fmla="*/ 1986994 w 7008764"/>
                <a:gd name="connsiteY182" fmla="*/ 1792920 h 5591052"/>
                <a:gd name="connsiteX183" fmla="*/ 2020177 w 7008764"/>
                <a:gd name="connsiteY183" fmla="*/ 1772471 h 5591052"/>
                <a:gd name="connsiteX184" fmla="*/ 2023756 w 7008764"/>
                <a:gd name="connsiteY184" fmla="*/ 1757975 h 5591052"/>
                <a:gd name="connsiteX185" fmla="*/ 2009767 w 7008764"/>
                <a:gd name="connsiteY185" fmla="*/ 1754352 h 5591052"/>
                <a:gd name="connsiteX186" fmla="*/ 2305815 w 7008764"/>
                <a:gd name="connsiteY186" fmla="*/ 1602664 h 5591052"/>
                <a:gd name="connsiteX187" fmla="*/ 2155514 w 7008764"/>
                <a:gd name="connsiteY187" fmla="*/ 1673849 h 5591052"/>
                <a:gd name="connsiteX188" fmla="*/ 2150959 w 7008764"/>
                <a:gd name="connsiteY188" fmla="*/ 1687827 h 5591052"/>
                <a:gd name="connsiteX189" fmla="*/ 2160068 w 7008764"/>
                <a:gd name="connsiteY189" fmla="*/ 1693521 h 5591052"/>
                <a:gd name="connsiteX190" fmla="*/ 2164948 w 7008764"/>
                <a:gd name="connsiteY190" fmla="*/ 1692745 h 5591052"/>
                <a:gd name="connsiteX191" fmla="*/ 2314273 w 7008764"/>
                <a:gd name="connsiteY191" fmla="*/ 1621819 h 5591052"/>
                <a:gd name="connsiteX192" fmla="*/ 2319804 w 7008764"/>
                <a:gd name="connsiteY192" fmla="*/ 1608100 h 5591052"/>
                <a:gd name="connsiteX193" fmla="*/ 2305815 w 7008764"/>
                <a:gd name="connsiteY193" fmla="*/ 1602664 h 5591052"/>
                <a:gd name="connsiteX194" fmla="*/ 2614225 w 7008764"/>
                <a:gd name="connsiteY194" fmla="*/ 1478157 h 5591052"/>
                <a:gd name="connsiteX195" fmla="*/ 2459369 w 7008764"/>
                <a:gd name="connsiteY195" fmla="*/ 1537951 h 5591052"/>
                <a:gd name="connsiteX196" fmla="*/ 2453514 w 7008764"/>
                <a:gd name="connsiteY196" fmla="*/ 1551412 h 5591052"/>
                <a:gd name="connsiteX197" fmla="*/ 2463273 w 7008764"/>
                <a:gd name="connsiteY197" fmla="*/ 1558142 h 5591052"/>
                <a:gd name="connsiteX198" fmla="*/ 2466852 w 7008764"/>
                <a:gd name="connsiteY198" fmla="*/ 1557106 h 5591052"/>
                <a:gd name="connsiteX199" fmla="*/ 2621382 w 7008764"/>
                <a:gd name="connsiteY199" fmla="*/ 1497312 h 5591052"/>
                <a:gd name="connsiteX200" fmla="*/ 2627564 w 7008764"/>
                <a:gd name="connsiteY200" fmla="*/ 1484110 h 5591052"/>
                <a:gd name="connsiteX201" fmla="*/ 2614225 w 7008764"/>
                <a:gd name="connsiteY201" fmla="*/ 1478157 h 5591052"/>
                <a:gd name="connsiteX202" fmla="*/ 2927841 w 7008764"/>
                <a:gd name="connsiteY202" fmla="*/ 1367368 h 5591052"/>
                <a:gd name="connsiteX203" fmla="*/ 2770708 w 7008764"/>
                <a:gd name="connsiteY203" fmla="*/ 1421727 h 5591052"/>
                <a:gd name="connsiteX204" fmla="*/ 2764526 w 7008764"/>
                <a:gd name="connsiteY204" fmla="*/ 1435187 h 5591052"/>
                <a:gd name="connsiteX205" fmla="*/ 2773961 w 7008764"/>
                <a:gd name="connsiteY205" fmla="*/ 1441917 h 5591052"/>
                <a:gd name="connsiteX206" fmla="*/ 2777865 w 7008764"/>
                <a:gd name="connsiteY206" fmla="*/ 1441141 h 5591052"/>
                <a:gd name="connsiteX207" fmla="*/ 2934673 w 7008764"/>
                <a:gd name="connsiteY207" fmla="*/ 1386782 h 5591052"/>
                <a:gd name="connsiteX208" fmla="*/ 2941179 w 7008764"/>
                <a:gd name="connsiteY208" fmla="*/ 1373580 h 5591052"/>
                <a:gd name="connsiteX209" fmla="*/ 2927841 w 7008764"/>
                <a:gd name="connsiteY209" fmla="*/ 1367368 h 5591052"/>
                <a:gd name="connsiteX210" fmla="*/ 3241131 w 7008764"/>
                <a:gd name="connsiteY210" fmla="*/ 1258909 h 5591052"/>
                <a:gd name="connsiteX211" fmla="*/ 3084649 w 7008764"/>
                <a:gd name="connsiteY211" fmla="*/ 1313527 h 5591052"/>
                <a:gd name="connsiteX212" fmla="*/ 3078142 w 7008764"/>
                <a:gd name="connsiteY212" fmla="*/ 1326728 h 5591052"/>
                <a:gd name="connsiteX213" fmla="*/ 3087902 w 7008764"/>
                <a:gd name="connsiteY213" fmla="*/ 1333717 h 5591052"/>
                <a:gd name="connsiteX214" fmla="*/ 3091155 w 7008764"/>
                <a:gd name="connsiteY214" fmla="*/ 1332941 h 5591052"/>
                <a:gd name="connsiteX215" fmla="*/ 3248288 w 7008764"/>
                <a:gd name="connsiteY215" fmla="*/ 1278323 h 5591052"/>
                <a:gd name="connsiteX216" fmla="*/ 3254470 w 7008764"/>
                <a:gd name="connsiteY216" fmla="*/ 1265122 h 5591052"/>
                <a:gd name="connsiteX217" fmla="*/ 3241131 w 7008764"/>
                <a:gd name="connsiteY217" fmla="*/ 1258909 h 5591052"/>
                <a:gd name="connsiteX218" fmla="*/ 3550518 w 7008764"/>
                <a:gd name="connsiteY218" fmla="*/ 1140355 h 5591052"/>
                <a:gd name="connsiteX219" fmla="*/ 3397288 w 7008764"/>
                <a:gd name="connsiteY219" fmla="*/ 1202221 h 5591052"/>
                <a:gd name="connsiteX220" fmla="*/ 3391107 w 7008764"/>
                <a:gd name="connsiteY220" fmla="*/ 1215681 h 5591052"/>
                <a:gd name="connsiteX221" fmla="*/ 3400867 w 7008764"/>
                <a:gd name="connsiteY221" fmla="*/ 1222152 h 5591052"/>
                <a:gd name="connsiteX222" fmla="*/ 3404446 w 7008764"/>
                <a:gd name="connsiteY222" fmla="*/ 1221634 h 5591052"/>
                <a:gd name="connsiteX223" fmla="*/ 3558976 w 7008764"/>
                <a:gd name="connsiteY223" fmla="*/ 1158992 h 5591052"/>
                <a:gd name="connsiteX224" fmla="*/ 3564181 w 7008764"/>
                <a:gd name="connsiteY224" fmla="*/ 1145532 h 5591052"/>
                <a:gd name="connsiteX225" fmla="*/ 3550518 w 7008764"/>
                <a:gd name="connsiteY225" fmla="*/ 1140355 h 5591052"/>
                <a:gd name="connsiteX226" fmla="*/ 3832902 w 7008764"/>
                <a:gd name="connsiteY226" fmla="*/ 975725 h 5591052"/>
                <a:gd name="connsiteX227" fmla="*/ 3698542 w 7008764"/>
                <a:gd name="connsiteY227" fmla="*/ 1068135 h 5591052"/>
                <a:gd name="connsiteX228" fmla="*/ 3694638 w 7008764"/>
                <a:gd name="connsiteY228" fmla="*/ 1082113 h 5591052"/>
                <a:gd name="connsiteX229" fmla="*/ 3703747 w 7008764"/>
                <a:gd name="connsiteY229" fmla="*/ 1087290 h 5591052"/>
                <a:gd name="connsiteX230" fmla="*/ 3708952 w 7008764"/>
                <a:gd name="connsiteY230" fmla="*/ 1085996 h 5591052"/>
                <a:gd name="connsiteX231" fmla="*/ 3847216 w 7008764"/>
                <a:gd name="connsiteY231" fmla="*/ 990739 h 5591052"/>
                <a:gd name="connsiteX232" fmla="*/ 3847542 w 7008764"/>
                <a:gd name="connsiteY232" fmla="*/ 976243 h 5591052"/>
                <a:gd name="connsiteX233" fmla="*/ 3832902 w 7008764"/>
                <a:gd name="connsiteY233" fmla="*/ 975725 h 5591052"/>
                <a:gd name="connsiteX234" fmla="*/ 3857952 w 7008764"/>
                <a:gd name="connsiteY234" fmla="*/ 685035 h 5591052"/>
                <a:gd name="connsiteX235" fmla="*/ 3856325 w 7008764"/>
                <a:gd name="connsiteY235" fmla="*/ 699530 h 5591052"/>
                <a:gd name="connsiteX236" fmla="*/ 3910655 w 7008764"/>
                <a:gd name="connsiteY236" fmla="*/ 830251 h 5591052"/>
                <a:gd name="connsiteX237" fmla="*/ 3910004 w 7008764"/>
                <a:gd name="connsiteY237" fmla="*/ 843452 h 5591052"/>
                <a:gd name="connsiteX238" fmla="*/ 3919439 w 7008764"/>
                <a:gd name="connsiteY238" fmla="*/ 854842 h 5591052"/>
                <a:gd name="connsiteX239" fmla="*/ 3920740 w 7008764"/>
                <a:gd name="connsiteY239" fmla="*/ 854842 h 5591052"/>
                <a:gd name="connsiteX240" fmla="*/ 3930825 w 7008764"/>
                <a:gd name="connsiteY240" fmla="*/ 845264 h 5591052"/>
                <a:gd name="connsiteX241" fmla="*/ 3931476 w 7008764"/>
                <a:gd name="connsiteY241" fmla="*/ 830251 h 5591052"/>
                <a:gd name="connsiteX242" fmla="*/ 3872592 w 7008764"/>
                <a:gd name="connsiteY242" fmla="*/ 686588 h 5591052"/>
                <a:gd name="connsiteX243" fmla="*/ 3857952 w 7008764"/>
                <a:gd name="connsiteY243" fmla="*/ 685035 h 5591052"/>
                <a:gd name="connsiteX244" fmla="*/ 3597568 w 7008764"/>
                <a:gd name="connsiteY244" fmla="*/ 487466 h 5591052"/>
                <a:gd name="connsiteX245" fmla="*/ 3591834 w 7008764"/>
                <a:gd name="connsiteY245" fmla="*/ 492708 h 5591052"/>
                <a:gd name="connsiteX246" fmla="*/ 3596389 w 7008764"/>
                <a:gd name="connsiteY246" fmla="*/ 506427 h 5591052"/>
                <a:gd name="connsiteX247" fmla="*/ 3737581 w 7008764"/>
                <a:gd name="connsiteY247" fmla="*/ 589001 h 5591052"/>
                <a:gd name="connsiteX248" fmla="*/ 3743762 w 7008764"/>
                <a:gd name="connsiteY248" fmla="*/ 590813 h 5591052"/>
                <a:gd name="connsiteX249" fmla="*/ 3752220 w 7008764"/>
                <a:gd name="connsiteY249" fmla="*/ 586671 h 5591052"/>
                <a:gd name="connsiteX250" fmla="*/ 3750268 w 7008764"/>
                <a:gd name="connsiteY250" fmla="*/ 572434 h 5591052"/>
                <a:gd name="connsiteX251" fmla="*/ 3605498 w 7008764"/>
                <a:gd name="connsiteY251" fmla="*/ 488049 h 5591052"/>
                <a:gd name="connsiteX252" fmla="*/ 3597568 w 7008764"/>
                <a:gd name="connsiteY252" fmla="*/ 487466 h 5591052"/>
                <a:gd name="connsiteX253" fmla="*/ 3293509 w 7008764"/>
                <a:gd name="connsiteY253" fmla="*/ 370530 h 5591052"/>
                <a:gd name="connsiteX254" fmla="*/ 3280496 w 7008764"/>
                <a:gd name="connsiteY254" fmla="*/ 377519 h 5591052"/>
                <a:gd name="connsiteX255" fmla="*/ 3287328 w 7008764"/>
                <a:gd name="connsiteY255" fmla="*/ 390461 h 5591052"/>
                <a:gd name="connsiteX256" fmla="*/ 3444461 w 7008764"/>
                <a:gd name="connsiteY256" fmla="*/ 442491 h 5591052"/>
                <a:gd name="connsiteX257" fmla="*/ 3448039 w 7008764"/>
                <a:gd name="connsiteY257" fmla="*/ 443008 h 5591052"/>
                <a:gd name="connsiteX258" fmla="*/ 3457799 w 7008764"/>
                <a:gd name="connsiteY258" fmla="*/ 436537 h 5591052"/>
                <a:gd name="connsiteX259" fmla="*/ 3451618 w 7008764"/>
                <a:gd name="connsiteY259" fmla="*/ 423077 h 5591052"/>
                <a:gd name="connsiteX260" fmla="*/ 3293509 w 7008764"/>
                <a:gd name="connsiteY260" fmla="*/ 370530 h 5591052"/>
                <a:gd name="connsiteX261" fmla="*/ 2970784 w 7008764"/>
                <a:gd name="connsiteY261" fmla="*/ 287438 h 5591052"/>
                <a:gd name="connsiteX262" fmla="*/ 2958096 w 7008764"/>
                <a:gd name="connsiteY262" fmla="*/ 295463 h 5591052"/>
                <a:gd name="connsiteX263" fmla="*/ 2966230 w 7008764"/>
                <a:gd name="connsiteY263" fmla="*/ 307888 h 5591052"/>
                <a:gd name="connsiteX264" fmla="*/ 3127592 w 7008764"/>
                <a:gd name="connsiteY264" fmla="*/ 345939 h 5591052"/>
                <a:gd name="connsiteX265" fmla="*/ 3130194 w 7008764"/>
                <a:gd name="connsiteY265" fmla="*/ 346198 h 5591052"/>
                <a:gd name="connsiteX266" fmla="*/ 3139954 w 7008764"/>
                <a:gd name="connsiteY266" fmla="*/ 338432 h 5591052"/>
                <a:gd name="connsiteX267" fmla="*/ 3132472 w 7008764"/>
                <a:gd name="connsiteY267" fmla="*/ 325749 h 5591052"/>
                <a:gd name="connsiteX268" fmla="*/ 2970784 w 7008764"/>
                <a:gd name="connsiteY268" fmla="*/ 287438 h 5591052"/>
                <a:gd name="connsiteX269" fmla="*/ 2643830 w 7008764"/>
                <a:gd name="connsiteY269" fmla="*/ 224020 h 5591052"/>
                <a:gd name="connsiteX270" fmla="*/ 2632118 w 7008764"/>
                <a:gd name="connsiteY270" fmla="*/ 232562 h 5591052"/>
                <a:gd name="connsiteX271" fmla="*/ 2640577 w 7008764"/>
                <a:gd name="connsiteY271" fmla="*/ 244469 h 5591052"/>
                <a:gd name="connsiteX272" fmla="*/ 2803891 w 7008764"/>
                <a:gd name="connsiteY272" fmla="*/ 274237 h 5591052"/>
                <a:gd name="connsiteX273" fmla="*/ 2805843 w 7008764"/>
                <a:gd name="connsiteY273" fmla="*/ 274496 h 5591052"/>
                <a:gd name="connsiteX274" fmla="*/ 2815928 w 7008764"/>
                <a:gd name="connsiteY274" fmla="*/ 265954 h 5591052"/>
                <a:gd name="connsiteX275" fmla="*/ 2807470 w 7008764"/>
                <a:gd name="connsiteY275" fmla="*/ 253788 h 5591052"/>
                <a:gd name="connsiteX276" fmla="*/ 2643830 w 7008764"/>
                <a:gd name="connsiteY276" fmla="*/ 224020 h 5591052"/>
                <a:gd name="connsiteX277" fmla="*/ 2315249 w 7008764"/>
                <a:gd name="connsiteY277" fmla="*/ 173544 h 5591052"/>
                <a:gd name="connsiteX278" fmla="*/ 2303538 w 7008764"/>
                <a:gd name="connsiteY278" fmla="*/ 182345 h 5591052"/>
                <a:gd name="connsiteX279" fmla="*/ 2312321 w 7008764"/>
                <a:gd name="connsiteY279" fmla="*/ 193993 h 5591052"/>
                <a:gd name="connsiteX280" fmla="*/ 2476612 w 7008764"/>
                <a:gd name="connsiteY280" fmla="*/ 218066 h 5591052"/>
                <a:gd name="connsiteX281" fmla="*/ 2478238 w 7008764"/>
                <a:gd name="connsiteY281" fmla="*/ 218066 h 5591052"/>
                <a:gd name="connsiteX282" fmla="*/ 2488324 w 7008764"/>
                <a:gd name="connsiteY282" fmla="*/ 209524 h 5591052"/>
                <a:gd name="connsiteX283" fmla="*/ 2479865 w 7008764"/>
                <a:gd name="connsiteY283" fmla="*/ 197617 h 5591052"/>
                <a:gd name="connsiteX284" fmla="*/ 2315249 w 7008764"/>
                <a:gd name="connsiteY284" fmla="*/ 173544 h 5591052"/>
                <a:gd name="connsiteX285" fmla="*/ 1985367 w 7008764"/>
                <a:gd name="connsiteY285" fmla="*/ 131351 h 5591052"/>
                <a:gd name="connsiteX286" fmla="*/ 1973981 w 7008764"/>
                <a:gd name="connsiteY286" fmla="*/ 140411 h 5591052"/>
                <a:gd name="connsiteX287" fmla="*/ 1983090 w 7008764"/>
                <a:gd name="connsiteY287" fmla="*/ 152059 h 5591052"/>
                <a:gd name="connsiteX288" fmla="*/ 2147706 w 7008764"/>
                <a:gd name="connsiteY288" fmla="*/ 171991 h 5591052"/>
                <a:gd name="connsiteX289" fmla="*/ 2149007 w 7008764"/>
                <a:gd name="connsiteY289" fmla="*/ 171991 h 5591052"/>
                <a:gd name="connsiteX290" fmla="*/ 2159743 w 7008764"/>
                <a:gd name="connsiteY290" fmla="*/ 162931 h 5591052"/>
                <a:gd name="connsiteX291" fmla="*/ 2150634 w 7008764"/>
                <a:gd name="connsiteY291" fmla="*/ 151282 h 5591052"/>
                <a:gd name="connsiteX292" fmla="*/ 1985367 w 7008764"/>
                <a:gd name="connsiteY292" fmla="*/ 131351 h 5591052"/>
                <a:gd name="connsiteX293" fmla="*/ 1654184 w 7008764"/>
                <a:gd name="connsiteY293" fmla="*/ 96924 h 5591052"/>
                <a:gd name="connsiteX294" fmla="*/ 1643123 w 7008764"/>
                <a:gd name="connsiteY294" fmla="*/ 106242 h 5591052"/>
                <a:gd name="connsiteX295" fmla="*/ 1652232 w 7008764"/>
                <a:gd name="connsiteY295" fmla="*/ 117632 h 5591052"/>
                <a:gd name="connsiteX296" fmla="*/ 1817824 w 7008764"/>
                <a:gd name="connsiteY296" fmla="*/ 134198 h 5591052"/>
                <a:gd name="connsiteX297" fmla="*/ 1818800 w 7008764"/>
                <a:gd name="connsiteY297" fmla="*/ 134198 h 5591052"/>
                <a:gd name="connsiteX298" fmla="*/ 1828885 w 7008764"/>
                <a:gd name="connsiteY298" fmla="*/ 124880 h 5591052"/>
                <a:gd name="connsiteX299" fmla="*/ 1819776 w 7008764"/>
                <a:gd name="connsiteY299" fmla="*/ 113490 h 5591052"/>
                <a:gd name="connsiteX300" fmla="*/ 1654184 w 7008764"/>
                <a:gd name="connsiteY300" fmla="*/ 96924 h 5591052"/>
                <a:gd name="connsiteX301" fmla="*/ 1323326 w 7008764"/>
                <a:gd name="connsiteY301" fmla="*/ 68450 h 5591052"/>
                <a:gd name="connsiteX302" fmla="*/ 1312265 w 7008764"/>
                <a:gd name="connsiteY302" fmla="*/ 78027 h 5591052"/>
                <a:gd name="connsiteX303" fmla="*/ 1321374 w 7008764"/>
                <a:gd name="connsiteY303" fmla="*/ 88899 h 5591052"/>
                <a:gd name="connsiteX304" fmla="*/ 1486966 w 7008764"/>
                <a:gd name="connsiteY304" fmla="*/ 102618 h 5591052"/>
                <a:gd name="connsiteX305" fmla="*/ 1487942 w 7008764"/>
                <a:gd name="connsiteY305" fmla="*/ 102618 h 5591052"/>
                <a:gd name="connsiteX306" fmla="*/ 1498352 w 7008764"/>
                <a:gd name="connsiteY306" fmla="*/ 93558 h 5591052"/>
                <a:gd name="connsiteX307" fmla="*/ 1488918 w 7008764"/>
                <a:gd name="connsiteY307" fmla="*/ 82428 h 5591052"/>
                <a:gd name="connsiteX308" fmla="*/ 1323326 w 7008764"/>
                <a:gd name="connsiteY308" fmla="*/ 68450 h 5591052"/>
                <a:gd name="connsiteX309" fmla="*/ 991167 w 7008764"/>
                <a:gd name="connsiteY309" fmla="*/ 44636 h 5591052"/>
                <a:gd name="connsiteX310" fmla="*/ 980106 w 7008764"/>
                <a:gd name="connsiteY310" fmla="*/ 54213 h 5591052"/>
                <a:gd name="connsiteX311" fmla="*/ 989865 w 7008764"/>
                <a:gd name="connsiteY311" fmla="*/ 65344 h 5591052"/>
                <a:gd name="connsiteX312" fmla="*/ 1155782 w 7008764"/>
                <a:gd name="connsiteY312" fmla="*/ 76474 h 5591052"/>
                <a:gd name="connsiteX313" fmla="*/ 1156433 w 7008764"/>
                <a:gd name="connsiteY313" fmla="*/ 76474 h 5591052"/>
                <a:gd name="connsiteX314" fmla="*/ 1166844 w 7008764"/>
                <a:gd name="connsiteY314" fmla="*/ 66897 h 5591052"/>
                <a:gd name="connsiteX315" fmla="*/ 1157084 w 7008764"/>
                <a:gd name="connsiteY315" fmla="*/ 55766 h 5591052"/>
                <a:gd name="connsiteX316" fmla="*/ 991167 w 7008764"/>
                <a:gd name="connsiteY316" fmla="*/ 44636 h 5591052"/>
                <a:gd name="connsiteX317" fmla="*/ 659333 w 7008764"/>
                <a:gd name="connsiteY317" fmla="*/ 25480 h 5591052"/>
                <a:gd name="connsiteX318" fmla="*/ 648597 w 7008764"/>
                <a:gd name="connsiteY318" fmla="*/ 35058 h 5591052"/>
                <a:gd name="connsiteX319" fmla="*/ 658031 w 7008764"/>
                <a:gd name="connsiteY319" fmla="*/ 45930 h 5591052"/>
                <a:gd name="connsiteX320" fmla="*/ 824274 w 7008764"/>
                <a:gd name="connsiteY320" fmla="*/ 54990 h 5591052"/>
                <a:gd name="connsiteX321" fmla="*/ 824924 w 7008764"/>
                <a:gd name="connsiteY321" fmla="*/ 54990 h 5591052"/>
                <a:gd name="connsiteX322" fmla="*/ 835010 w 7008764"/>
                <a:gd name="connsiteY322" fmla="*/ 45671 h 5591052"/>
                <a:gd name="connsiteX323" fmla="*/ 825250 w 7008764"/>
                <a:gd name="connsiteY323" fmla="*/ 34540 h 5591052"/>
                <a:gd name="connsiteX324" fmla="*/ 659333 w 7008764"/>
                <a:gd name="connsiteY324" fmla="*/ 25480 h 5591052"/>
                <a:gd name="connsiteX325" fmla="*/ 326848 w 7008764"/>
                <a:gd name="connsiteY325" fmla="*/ 10208 h 5591052"/>
                <a:gd name="connsiteX326" fmla="*/ 315787 w 7008764"/>
                <a:gd name="connsiteY326" fmla="*/ 20303 h 5591052"/>
                <a:gd name="connsiteX327" fmla="*/ 325872 w 7008764"/>
                <a:gd name="connsiteY327" fmla="*/ 30916 h 5591052"/>
                <a:gd name="connsiteX328" fmla="*/ 492114 w 7008764"/>
                <a:gd name="connsiteY328" fmla="*/ 37905 h 5591052"/>
                <a:gd name="connsiteX329" fmla="*/ 492440 w 7008764"/>
                <a:gd name="connsiteY329" fmla="*/ 37905 h 5591052"/>
                <a:gd name="connsiteX330" fmla="*/ 503176 w 7008764"/>
                <a:gd name="connsiteY330" fmla="*/ 28069 h 5591052"/>
                <a:gd name="connsiteX331" fmla="*/ 493090 w 7008764"/>
                <a:gd name="connsiteY331" fmla="*/ 17197 h 5591052"/>
                <a:gd name="connsiteX332" fmla="*/ 326848 w 7008764"/>
                <a:gd name="connsiteY332" fmla="*/ 10208 h 5591052"/>
                <a:gd name="connsiteX333" fmla="*/ 0 w 7008764"/>
                <a:gd name="connsiteY333" fmla="*/ 0 h 5591052"/>
                <a:gd name="connsiteX334" fmla="*/ 0 w 7008764"/>
                <a:gd name="connsiteY334" fmla="*/ 20712 h 5591052"/>
                <a:gd name="connsiteX335" fmla="*/ 3391 w 7008764"/>
                <a:gd name="connsiteY335" fmla="*/ 20777 h 5591052"/>
                <a:gd name="connsiteX336" fmla="*/ 159304 w 7008764"/>
                <a:gd name="connsiteY336" fmla="*/ 24963 h 5591052"/>
                <a:gd name="connsiteX337" fmla="*/ 159630 w 7008764"/>
                <a:gd name="connsiteY337" fmla="*/ 24963 h 5591052"/>
                <a:gd name="connsiteX338" fmla="*/ 170040 w 7008764"/>
                <a:gd name="connsiteY338" fmla="*/ 15126 h 5591052"/>
                <a:gd name="connsiteX339" fmla="*/ 159955 w 7008764"/>
                <a:gd name="connsiteY339" fmla="*/ 4255 h 5591052"/>
                <a:gd name="connsiteX340" fmla="*/ 3584 w 7008764"/>
                <a:gd name="connsiteY340" fmla="*/ 69 h 559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</a:cxnLst>
              <a:rect l="l" t="t" r="r" b="b"/>
              <a:pathLst>
                <a:path w="7008764" h="5591052">
                  <a:moveTo>
                    <a:pt x="6998012" y="5509773"/>
                  </a:moveTo>
                  <a:cubicBezTo>
                    <a:pt x="6992157" y="5509773"/>
                    <a:pt x="6987927" y="5514432"/>
                    <a:pt x="6987927" y="5520127"/>
                  </a:cubicBezTo>
                  <a:cubicBezTo>
                    <a:pt x="6987927" y="5540058"/>
                    <a:pt x="6987927" y="5560249"/>
                    <a:pt x="6987927" y="5580698"/>
                  </a:cubicBezTo>
                  <a:cubicBezTo>
                    <a:pt x="6987927" y="5586393"/>
                    <a:pt x="6992807" y="5591052"/>
                    <a:pt x="6998663" y="5591052"/>
                  </a:cubicBezTo>
                  <a:cubicBezTo>
                    <a:pt x="7004519" y="5591052"/>
                    <a:pt x="7009074" y="5586393"/>
                    <a:pt x="7008748" y="5580698"/>
                  </a:cubicBezTo>
                  <a:cubicBezTo>
                    <a:pt x="7008748" y="5560249"/>
                    <a:pt x="7008748" y="5540058"/>
                    <a:pt x="7008423" y="5519868"/>
                  </a:cubicBezTo>
                  <a:cubicBezTo>
                    <a:pt x="7008098" y="5514432"/>
                    <a:pt x="7003868" y="5509773"/>
                    <a:pt x="6998012" y="5509773"/>
                  </a:cubicBezTo>
                  <a:close/>
                  <a:moveTo>
                    <a:pt x="6982071" y="5179478"/>
                  </a:moveTo>
                  <a:cubicBezTo>
                    <a:pt x="6976216" y="5179996"/>
                    <a:pt x="6971986" y="5185173"/>
                    <a:pt x="6972637" y="5190867"/>
                  </a:cubicBezTo>
                  <a:cubicBezTo>
                    <a:pt x="6977517" y="5242379"/>
                    <a:pt x="6981421" y="5296220"/>
                    <a:pt x="6984023" y="5355238"/>
                  </a:cubicBezTo>
                  <a:cubicBezTo>
                    <a:pt x="6984023" y="5360674"/>
                    <a:pt x="6988578" y="5365075"/>
                    <a:pt x="6994109" y="5365075"/>
                  </a:cubicBezTo>
                  <a:cubicBezTo>
                    <a:pt x="6994434" y="5365075"/>
                    <a:pt x="6994759" y="5365075"/>
                    <a:pt x="6994759" y="5365075"/>
                  </a:cubicBezTo>
                  <a:cubicBezTo>
                    <a:pt x="7000615" y="5364816"/>
                    <a:pt x="7004844" y="5360156"/>
                    <a:pt x="7004519" y="5354462"/>
                  </a:cubicBezTo>
                  <a:cubicBezTo>
                    <a:pt x="7002242" y="5295185"/>
                    <a:pt x="6998338" y="5240826"/>
                    <a:pt x="6993458" y="5189055"/>
                  </a:cubicBezTo>
                  <a:cubicBezTo>
                    <a:pt x="6992807" y="5183102"/>
                    <a:pt x="6987927" y="5178960"/>
                    <a:pt x="6982071" y="5179478"/>
                  </a:cubicBezTo>
                  <a:close/>
                  <a:moveTo>
                    <a:pt x="6921886" y="4854878"/>
                  </a:moveTo>
                  <a:cubicBezTo>
                    <a:pt x="6916355" y="4856431"/>
                    <a:pt x="6912777" y="4862126"/>
                    <a:pt x="6914403" y="4867562"/>
                  </a:cubicBezTo>
                  <a:cubicBezTo>
                    <a:pt x="6928718" y="4918297"/>
                    <a:pt x="6940755" y="4972138"/>
                    <a:pt x="6950515" y="5027791"/>
                  </a:cubicBezTo>
                  <a:cubicBezTo>
                    <a:pt x="6951165" y="5032968"/>
                    <a:pt x="6955720" y="5036333"/>
                    <a:pt x="6960600" y="5036333"/>
                  </a:cubicBezTo>
                  <a:cubicBezTo>
                    <a:pt x="6961250" y="5036333"/>
                    <a:pt x="6962226" y="5036333"/>
                    <a:pt x="6962552" y="5036074"/>
                  </a:cubicBezTo>
                  <a:cubicBezTo>
                    <a:pt x="6968082" y="5035298"/>
                    <a:pt x="6971986" y="5029862"/>
                    <a:pt x="6971010" y="5024167"/>
                  </a:cubicBezTo>
                  <a:cubicBezTo>
                    <a:pt x="6960925" y="4967996"/>
                    <a:pt x="6948888" y="4913378"/>
                    <a:pt x="6934574" y="4862126"/>
                  </a:cubicBezTo>
                  <a:cubicBezTo>
                    <a:pt x="6932947" y="4856690"/>
                    <a:pt x="6927416" y="4853325"/>
                    <a:pt x="6921886" y="4854878"/>
                  </a:cubicBezTo>
                  <a:close/>
                  <a:moveTo>
                    <a:pt x="6793707" y="4551245"/>
                  </a:moveTo>
                  <a:cubicBezTo>
                    <a:pt x="6788827" y="4554092"/>
                    <a:pt x="6787200" y="4560305"/>
                    <a:pt x="6789803" y="4565482"/>
                  </a:cubicBezTo>
                  <a:cubicBezTo>
                    <a:pt x="6816805" y="4612334"/>
                    <a:pt x="6840879" y="4661774"/>
                    <a:pt x="6861375" y="4712768"/>
                  </a:cubicBezTo>
                  <a:cubicBezTo>
                    <a:pt x="6863002" y="4716392"/>
                    <a:pt x="6866905" y="4718981"/>
                    <a:pt x="6871135" y="4718981"/>
                  </a:cubicBezTo>
                  <a:cubicBezTo>
                    <a:pt x="6872436" y="4718981"/>
                    <a:pt x="6873737" y="4718722"/>
                    <a:pt x="6874713" y="4718204"/>
                  </a:cubicBezTo>
                  <a:cubicBezTo>
                    <a:pt x="6880244" y="4715874"/>
                    <a:pt x="6882847" y="4709921"/>
                    <a:pt x="6880569" y="4704744"/>
                  </a:cubicBezTo>
                  <a:cubicBezTo>
                    <a:pt x="6859098" y="4653232"/>
                    <a:pt x="6835023" y="4602756"/>
                    <a:pt x="6807696" y="4555128"/>
                  </a:cubicBezTo>
                  <a:cubicBezTo>
                    <a:pt x="6805093" y="4550209"/>
                    <a:pt x="6798587" y="4548656"/>
                    <a:pt x="6793707" y="4551245"/>
                  </a:cubicBezTo>
                  <a:close/>
                  <a:moveTo>
                    <a:pt x="6595908" y="4288251"/>
                  </a:moveTo>
                  <a:cubicBezTo>
                    <a:pt x="6591678" y="4292134"/>
                    <a:pt x="6591353" y="4298605"/>
                    <a:pt x="6595257" y="4302747"/>
                  </a:cubicBezTo>
                  <a:cubicBezTo>
                    <a:pt x="6632995" y="4343387"/>
                    <a:pt x="6668781" y="4385580"/>
                    <a:pt x="6700663" y="4428290"/>
                  </a:cubicBezTo>
                  <a:cubicBezTo>
                    <a:pt x="6702615" y="4431138"/>
                    <a:pt x="6705868" y="4432432"/>
                    <a:pt x="6708796" y="4432432"/>
                  </a:cubicBezTo>
                  <a:cubicBezTo>
                    <a:pt x="6710748" y="4432432"/>
                    <a:pt x="6713026" y="4431914"/>
                    <a:pt x="6715303" y="4430620"/>
                  </a:cubicBezTo>
                  <a:cubicBezTo>
                    <a:pt x="6719857" y="4427255"/>
                    <a:pt x="6720833" y="4420783"/>
                    <a:pt x="6717580" y="4416124"/>
                  </a:cubicBezTo>
                  <a:cubicBezTo>
                    <a:pt x="6685047" y="4372637"/>
                    <a:pt x="6649261" y="4329926"/>
                    <a:pt x="6610547" y="4288769"/>
                  </a:cubicBezTo>
                  <a:cubicBezTo>
                    <a:pt x="6606644" y="4284627"/>
                    <a:pt x="6600137" y="4284369"/>
                    <a:pt x="6595908" y="4288251"/>
                  </a:cubicBezTo>
                  <a:close/>
                  <a:moveTo>
                    <a:pt x="6360696" y="4069263"/>
                  </a:moveTo>
                  <a:cubicBezTo>
                    <a:pt x="6356141" y="4065898"/>
                    <a:pt x="6349635" y="4066674"/>
                    <a:pt x="6346382" y="4071333"/>
                  </a:cubicBezTo>
                  <a:cubicBezTo>
                    <a:pt x="6342803" y="4075993"/>
                    <a:pt x="6343779" y="4082723"/>
                    <a:pt x="6348334" y="4086088"/>
                  </a:cubicBezTo>
                  <a:cubicBezTo>
                    <a:pt x="6393879" y="4119480"/>
                    <a:pt x="6436823" y="4154166"/>
                    <a:pt x="6476838" y="4188852"/>
                  </a:cubicBezTo>
                  <a:cubicBezTo>
                    <a:pt x="6478790" y="4190664"/>
                    <a:pt x="6481067" y="4191441"/>
                    <a:pt x="6483670" y="4191441"/>
                  </a:cubicBezTo>
                  <a:cubicBezTo>
                    <a:pt x="6486272" y="4191441"/>
                    <a:pt x="6489526" y="4190405"/>
                    <a:pt x="6491478" y="4187817"/>
                  </a:cubicBezTo>
                  <a:cubicBezTo>
                    <a:pt x="6495056" y="4183416"/>
                    <a:pt x="6494731" y="4176945"/>
                    <a:pt x="6490176" y="4173062"/>
                  </a:cubicBezTo>
                  <a:cubicBezTo>
                    <a:pt x="6449836" y="4138117"/>
                    <a:pt x="6406242" y="4103172"/>
                    <a:pt x="6360696" y="4069263"/>
                  </a:cubicBezTo>
                  <a:close/>
                  <a:moveTo>
                    <a:pt x="6081565" y="3889878"/>
                  </a:moveTo>
                  <a:cubicBezTo>
                    <a:pt x="6076685" y="3887290"/>
                    <a:pt x="6070504" y="3888843"/>
                    <a:pt x="6067576" y="3893761"/>
                  </a:cubicBezTo>
                  <a:cubicBezTo>
                    <a:pt x="6064973" y="3898679"/>
                    <a:pt x="6066600" y="3905151"/>
                    <a:pt x="6071480" y="3907998"/>
                  </a:cubicBezTo>
                  <a:cubicBezTo>
                    <a:pt x="6120930" y="3935954"/>
                    <a:pt x="6168428" y="3964428"/>
                    <a:pt x="6212672" y="3992901"/>
                  </a:cubicBezTo>
                  <a:cubicBezTo>
                    <a:pt x="6214299" y="3993937"/>
                    <a:pt x="6216251" y="3994454"/>
                    <a:pt x="6218203" y="3994454"/>
                  </a:cubicBezTo>
                  <a:cubicBezTo>
                    <a:pt x="6221781" y="3994454"/>
                    <a:pt x="6225034" y="3992901"/>
                    <a:pt x="6226986" y="3989795"/>
                  </a:cubicBezTo>
                  <a:cubicBezTo>
                    <a:pt x="6230240" y="3984877"/>
                    <a:pt x="6228613" y="3978406"/>
                    <a:pt x="6224059" y="3975558"/>
                  </a:cubicBezTo>
                  <a:cubicBezTo>
                    <a:pt x="6179489" y="3946826"/>
                    <a:pt x="6131340" y="3918093"/>
                    <a:pt x="6081565" y="3889878"/>
                  </a:cubicBezTo>
                  <a:close/>
                  <a:moveTo>
                    <a:pt x="5785517" y="3740262"/>
                  </a:moveTo>
                  <a:cubicBezTo>
                    <a:pt x="5780312" y="3737674"/>
                    <a:pt x="5774456" y="3740003"/>
                    <a:pt x="5771853" y="3745180"/>
                  </a:cubicBezTo>
                  <a:cubicBezTo>
                    <a:pt x="5769251" y="3750357"/>
                    <a:pt x="5771528" y="3756570"/>
                    <a:pt x="5776733" y="3758899"/>
                  </a:cubicBezTo>
                  <a:cubicBezTo>
                    <a:pt x="5827810" y="3782196"/>
                    <a:pt x="5877910" y="3806010"/>
                    <a:pt x="5925733" y="3830342"/>
                  </a:cubicBezTo>
                  <a:cubicBezTo>
                    <a:pt x="5927360" y="3831119"/>
                    <a:pt x="5928987" y="3831378"/>
                    <a:pt x="5930613" y="3831378"/>
                  </a:cubicBezTo>
                  <a:cubicBezTo>
                    <a:pt x="5934517" y="3831378"/>
                    <a:pt x="5938096" y="3829307"/>
                    <a:pt x="5940048" y="3825942"/>
                  </a:cubicBezTo>
                  <a:cubicBezTo>
                    <a:pt x="5942325" y="3821024"/>
                    <a:pt x="5940048" y="3814553"/>
                    <a:pt x="5935168" y="3812223"/>
                  </a:cubicBezTo>
                  <a:cubicBezTo>
                    <a:pt x="5887019" y="3787891"/>
                    <a:pt x="5836919" y="3763559"/>
                    <a:pt x="5785517" y="3740262"/>
                  </a:cubicBezTo>
                  <a:close/>
                  <a:moveTo>
                    <a:pt x="5480035" y="3611095"/>
                  </a:moveTo>
                  <a:cubicBezTo>
                    <a:pt x="5474504" y="3609024"/>
                    <a:pt x="5468648" y="3611354"/>
                    <a:pt x="5466371" y="3616790"/>
                  </a:cubicBezTo>
                  <a:cubicBezTo>
                    <a:pt x="5464094" y="3622484"/>
                    <a:pt x="5467022" y="3628179"/>
                    <a:pt x="5472227" y="3630509"/>
                  </a:cubicBezTo>
                  <a:cubicBezTo>
                    <a:pt x="5524930" y="3650958"/>
                    <a:pt x="5576332" y="3671407"/>
                    <a:pt x="5625456" y="3692116"/>
                  </a:cubicBezTo>
                  <a:cubicBezTo>
                    <a:pt x="5627083" y="3692633"/>
                    <a:pt x="5628384" y="3693151"/>
                    <a:pt x="5629685" y="3693151"/>
                  </a:cubicBezTo>
                  <a:cubicBezTo>
                    <a:pt x="5633589" y="3693151"/>
                    <a:pt x="5637493" y="3690821"/>
                    <a:pt x="5639445" y="3686680"/>
                  </a:cubicBezTo>
                  <a:cubicBezTo>
                    <a:pt x="5641722" y="3681503"/>
                    <a:pt x="5639120" y="3675290"/>
                    <a:pt x="5633915" y="3673219"/>
                  </a:cubicBezTo>
                  <a:cubicBezTo>
                    <a:pt x="5584465" y="3652511"/>
                    <a:pt x="5532738" y="3631544"/>
                    <a:pt x="5480035" y="3611095"/>
                  </a:cubicBezTo>
                  <a:close/>
                  <a:moveTo>
                    <a:pt x="5168046" y="3498236"/>
                  </a:moveTo>
                  <a:cubicBezTo>
                    <a:pt x="5162515" y="3496683"/>
                    <a:pt x="5156659" y="3499530"/>
                    <a:pt x="5154707" y="3504966"/>
                  </a:cubicBezTo>
                  <a:cubicBezTo>
                    <a:pt x="5153081" y="3510402"/>
                    <a:pt x="5155683" y="3516355"/>
                    <a:pt x="5161214" y="3518167"/>
                  </a:cubicBezTo>
                  <a:cubicBezTo>
                    <a:pt x="5214893" y="3536287"/>
                    <a:pt x="5266945" y="3554665"/>
                    <a:pt x="5317371" y="3572785"/>
                  </a:cubicBezTo>
                  <a:cubicBezTo>
                    <a:pt x="5318347" y="3573044"/>
                    <a:pt x="5319974" y="3573303"/>
                    <a:pt x="5320950" y="3573303"/>
                  </a:cubicBezTo>
                  <a:cubicBezTo>
                    <a:pt x="5325179" y="3573303"/>
                    <a:pt x="5329083" y="3570455"/>
                    <a:pt x="5331035" y="3566055"/>
                  </a:cubicBezTo>
                  <a:cubicBezTo>
                    <a:pt x="5332987" y="3560878"/>
                    <a:pt x="5329733" y="3554924"/>
                    <a:pt x="5324528" y="3552853"/>
                  </a:cubicBezTo>
                  <a:cubicBezTo>
                    <a:pt x="5274102" y="3534734"/>
                    <a:pt x="5221725" y="3516614"/>
                    <a:pt x="5168046" y="3498236"/>
                  </a:cubicBezTo>
                  <a:close/>
                  <a:moveTo>
                    <a:pt x="4851827" y="3397283"/>
                  </a:moveTo>
                  <a:cubicBezTo>
                    <a:pt x="4846297" y="3395730"/>
                    <a:pt x="4840441" y="3398837"/>
                    <a:pt x="4838814" y="3404272"/>
                  </a:cubicBezTo>
                  <a:cubicBezTo>
                    <a:pt x="4837188" y="3409708"/>
                    <a:pt x="4840441" y="3415662"/>
                    <a:pt x="4845972" y="3417215"/>
                  </a:cubicBezTo>
                  <a:cubicBezTo>
                    <a:pt x="4899976" y="3433523"/>
                    <a:pt x="4952679" y="3450089"/>
                    <a:pt x="5004081" y="3466397"/>
                  </a:cubicBezTo>
                  <a:cubicBezTo>
                    <a:pt x="5004731" y="3466656"/>
                    <a:pt x="5006033" y="3466915"/>
                    <a:pt x="5007009" y="3466915"/>
                  </a:cubicBezTo>
                  <a:cubicBezTo>
                    <a:pt x="5011563" y="3466915"/>
                    <a:pt x="5015467" y="3464067"/>
                    <a:pt x="5017094" y="3459408"/>
                  </a:cubicBezTo>
                  <a:cubicBezTo>
                    <a:pt x="5018720" y="3453972"/>
                    <a:pt x="5015792" y="3448018"/>
                    <a:pt x="5010262" y="3446465"/>
                  </a:cubicBezTo>
                  <a:cubicBezTo>
                    <a:pt x="4958860" y="3430158"/>
                    <a:pt x="4906157" y="3413591"/>
                    <a:pt x="4851827" y="3397283"/>
                  </a:cubicBezTo>
                  <a:close/>
                  <a:moveTo>
                    <a:pt x="4533007" y="3306426"/>
                  </a:moveTo>
                  <a:cubicBezTo>
                    <a:pt x="4527476" y="3304615"/>
                    <a:pt x="4521945" y="3307980"/>
                    <a:pt x="4520319" y="3313415"/>
                  </a:cubicBezTo>
                  <a:cubicBezTo>
                    <a:pt x="4518692" y="3319110"/>
                    <a:pt x="4521945" y="3324805"/>
                    <a:pt x="4527476" y="3326099"/>
                  </a:cubicBezTo>
                  <a:cubicBezTo>
                    <a:pt x="4581806" y="3341113"/>
                    <a:pt x="4634834" y="3356126"/>
                    <a:pt x="4686886" y="3370881"/>
                  </a:cubicBezTo>
                  <a:cubicBezTo>
                    <a:pt x="4687862" y="3371139"/>
                    <a:pt x="4688838" y="3371139"/>
                    <a:pt x="4689814" y="3371139"/>
                  </a:cubicBezTo>
                  <a:cubicBezTo>
                    <a:pt x="4694369" y="3371139"/>
                    <a:pt x="4698598" y="3368292"/>
                    <a:pt x="4699900" y="3363633"/>
                  </a:cubicBezTo>
                  <a:cubicBezTo>
                    <a:pt x="4701201" y="3358197"/>
                    <a:pt x="4698273" y="3352761"/>
                    <a:pt x="4692742" y="3350949"/>
                  </a:cubicBezTo>
                  <a:cubicBezTo>
                    <a:pt x="4640690" y="3336194"/>
                    <a:pt x="4587336" y="3321181"/>
                    <a:pt x="4533007" y="3306426"/>
                  </a:cubicBezTo>
                  <a:close/>
                  <a:moveTo>
                    <a:pt x="4211908" y="3222817"/>
                  </a:moveTo>
                  <a:cubicBezTo>
                    <a:pt x="4206378" y="3221523"/>
                    <a:pt x="4200522" y="3224629"/>
                    <a:pt x="4199221" y="3230324"/>
                  </a:cubicBezTo>
                  <a:cubicBezTo>
                    <a:pt x="4197919" y="3235760"/>
                    <a:pt x="4201173" y="3241196"/>
                    <a:pt x="4206703" y="3242749"/>
                  </a:cubicBezTo>
                  <a:cubicBezTo>
                    <a:pt x="4261358" y="3256468"/>
                    <a:pt x="4314712" y="3269928"/>
                    <a:pt x="4367415" y="3283648"/>
                  </a:cubicBezTo>
                  <a:cubicBezTo>
                    <a:pt x="4368391" y="3283906"/>
                    <a:pt x="4369367" y="3283906"/>
                    <a:pt x="4370018" y="3283906"/>
                  </a:cubicBezTo>
                  <a:cubicBezTo>
                    <a:pt x="4374572" y="3283906"/>
                    <a:pt x="4379127" y="3281059"/>
                    <a:pt x="4380103" y="3276659"/>
                  </a:cubicBezTo>
                  <a:cubicBezTo>
                    <a:pt x="4381404" y="3270964"/>
                    <a:pt x="4378151" y="3265269"/>
                    <a:pt x="4372620" y="3263975"/>
                  </a:cubicBezTo>
                  <a:cubicBezTo>
                    <a:pt x="4320242" y="3249997"/>
                    <a:pt x="4266889" y="3236537"/>
                    <a:pt x="4211908" y="3222817"/>
                  </a:cubicBezTo>
                  <a:close/>
                  <a:moveTo>
                    <a:pt x="3890810" y="3141797"/>
                  </a:moveTo>
                  <a:cubicBezTo>
                    <a:pt x="3885280" y="3140244"/>
                    <a:pt x="3879424" y="3143609"/>
                    <a:pt x="3878122" y="3149045"/>
                  </a:cubicBezTo>
                  <a:cubicBezTo>
                    <a:pt x="3876821" y="3154739"/>
                    <a:pt x="3880074" y="3160434"/>
                    <a:pt x="3885605" y="3161728"/>
                  </a:cubicBezTo>
                  <a:cubicBezTo>
                    <a:pt x="3937657" y="3175448"/>
                    <a:pt x="3991336" y="3188908"/>
                    <a:pt x="4046317" y="3202627"/>
                  </a:cubicBezTo>
                  <a:cubicBezTo>
                    <a:pt x="4046967" y="3202886"/>
                    <a:pt x="4047943" y="3202886"/>
                    <a:pt x="4048594" y="3202886"/>
                  </a:cubicBezTo>
                  <a:cubicBezTo>
                    <a:pt x="4053148" y="3202886"/>
                    <a:pt x="4057378" y="3199521"/>
                    <a:pt x="4059004" y="3195120"/>
                  </a:cubicBezTo>
                  <a:cubicBezTo>
                    <a:pt x="4060306" y="3189426"/>
                    <a:pt x="4057052" y="3183990"/>
                    <a:pt x="4051522" y="3182437"/>
                  </a:cubicBezTo>
                  <a:cubicBezTo>
                    <a:pt x="3996867" y="3168976"/>
                    <a:pt x="3943188" y="3155257"/>
                    <a:pt x="3890810" y="3141797"/>
                  </a:cubicBezTo>
                  <a:close/>
                  <a:moveTo>
                    <a:pt x="3570037" y="3056376"/>
                  </a:moveTo>
                  <a:cubicBezTo>
                    <a:pt x="3564506" y="3054823"/>
                    <a:pt x="3558976" y="3058188"/>
                    <a:pt x="3557349" y="3063624"/>
                  </a:cubicBezTo>
                  <a:cubicBezTo>
                    <a:pt x="3555723" y="3069059"/>
                    <a:pt x="3558976" y="3075013"/>
                    <a:pt x="3564506" y="3076307"/>
                  </a:cubicBezTo>
                  <a:cubicBezTo>
                    <a:pt x="3616559" y="3090803"/>
                    <a:pt x="3669913" y="3105040"/>
                    <a:pt x="3724568" y="3119536"/>
                  </a:cubicBezTo>
                  <a:cubicBezTo>
                    <a:pt x="3725869" y="3120053"/>
                    <a:pt x="3726520" y="3120053"/>
                    <a:pt x="3727496" y="3120053"/>
                  </a:cubicBezTo>
                  <a:cubicBezTo>
                    <a:pt x="3732050" y="3120053"/>
                    <a:pt x="3736280" y="3116947"/>
                    <a:pt x="3737581" y="3112547"/>
                  </a:cubicBezTo>
                  <a:cubicBezTo>
                    <a:pt x="3739208" y="3106852"/>
                    <a:pt x="3735629" y="3101157"/>
                    <a:pt x="3730098" y="3099863"/>
                  </a:cubicBezTo>
                  <a:cubicBezTo>
                    <a:pt x="3675443" y="3085108"/>
                    <a:pt x="3622090" y="3070871"/>
                    <a:pt x="3570037" y="3056376"/>
                  </a:cubicBezTo>
                  <a:close/>
                  <a:moveTo>
                    <a:pt x="3251867" y="2965519"/>
                  </a:moveTo>
                  <a:cubicBezTo>
                    <a:pt x="3246336" y="2963707"/>
                    <a:pt x="3240480" y="2966813"/>
                    <a:pt x="3238854" y="2972249"/>
                  </a:cubicBezTo>
                  <a:cubicBezTo>
                    <a:pt x="3237227" y="2977944"/>
                    <a:pt x="3240155" y="2983638"/>
                    <a:pt x="3245686" y="2985450"/>
                  </a:cubicBezTo>
                  <a:cubicBezTo>
                    <a:pt x="3297413" y="3000723"/>
                    <a:pt x="3350441" y="3016254"/>
                    <a:pt x="3404771" y="3031785"/>
                  </a:cubicBezTo>
                  <a:cubicBezTo>
                    <a:pt x="3405747" y="3032044"/>
                    <a:pt x="3406723" y="3032044"/>
                    <a:pt x="3407699" y="3032044"/>
                  </a:cubicBezTo>
                  <a:cubicBezTo>
                    <a:pt x="3412253" y="3032044"/>
                    <a:pt x="3416482" y="3028937"/>
                    <a:pt x="3418109" y="3024537"/>
                  </a:cubicBezTo>
                  <a:cubicBezTo>
                    <a:pt x="3419410" y="3019101"/>
                    <a:pt x="3416482" y="3013406"/>
                    <a:pt x="3410952" y="3011853"/>
                  </a:cubicBezTo>
                  <a:cubicBezTo>
                    <a:pt x="3356297" y="2996063"/>
                    <a:pt x="3303269" y="2981050"/>
                    <a:pt x="3251867" y="2965519"/>
                  </a:cubicBezTo>
                  <a:close/>
                  <a:moveTo>
                    <a:pt x="2935323" y="2866896"/>
                  </a:moveTo>
                  <a:cubicBezTo>
                    <a:pt x="2930118" y="2865343"/>
                    <a:pt x="2923937" y="2868190"/>
                    <a:pt x="2922310" y="2873626"/>
                  </a:cubicBezTo>
                  <a:cubicBezTo>
                    <a:pt x="2920684" y="2878803"/>
                    <a:pt x="2923286" y="2885016"/>
                    <a:pt x="2928817" y="2886569"/>
                  </a:cubicBezTo>
                  <a:cubicBezTo>
                    <a:pt x="2979893" y="2903394"/>
                    <a:pt x="3032596" y="2920220"/>
                    <a:pt x="3086926" y="2937045"/>
                  </a:cubicBezTo>
                  <a:cubicBezTo>
                    <a:pt x="3088227" y="2937304"/>
                    <a:pt x="3088878" y="2937563"/>
                    <a:pt x="3090179" y="2937563"/>
                  </a:cubicBezTo>
                  <a:cubicBezTo>
                    <a:pt x="3094408" y="2937563"/>
                    <a:pt x="3098312" y="2934715"/>
                    <a:pt x="3099939" y="2930056"/>
                  </a:cubicBezTo>
                  <a:cubicBezTo>
                    <a:pt x="3101566" y="2924620"/>
                    <a:pt x="3098638" y="2918925"/>
                    <a:pt x="3093107" y="2917113"/>
                  </a:cubicBezTo>
                  <a:cubicBezTo>
                    <a:pt x="3038778" y="2900288"/>
                    <a:pt x="2986074" y="2883463"/>
                    <a:pt x="2935323" y="2866896"/>
                  </a:cubicBezTo>
                  <a:close/>
                  <a:moveTo>
                    <a:pt x="2622684" y="2758696"/>
                  </a:moveTo>
                  <a:cubicBezTo>
                    <a:pt x="2617478" y="2756625"/>
                    <a:pt x="2611297" y="2759473"/>
                    <a:pt x="2609345" y="2764650"/>
                  </a:cubicBezTo>
                  <a:cubicBezTo>
                    <a:pt x="2607393" y="2769827"/>
                    <a:pt x="2610321" y="2776039"/>
                    <a:pt x="2615526" y="2777851"/>
                  </a:cubicBezTo>
                  <a:cubicBezTo>
                    <a:pt x="2665302" y="2796489"/>
                    <a:pt x="2717679" y="2815126"/>
                    <a:pt x="2771684" y="2834022"/>
                  </a:cubicBezTo>
                  <a:cubicBezTo>
                    <a:pt x="2772660" y="2834281"/>
                    <a:pt x="2773961" y="2834540"/>
                    <a:pt x="2774937" y="2834540"/>
                  </a:cubicBezTo>
                  <a:cubicBezTo>
                    <a:pt x="2779166" y="2834540"/>
                    <a:pt x="2783070" y="2831692"/>
                    <a:pt x="2785022" y="2827551"/>
                  </a:cubicBezTo>
                  <a:cubicBezTo>
                    <a:pt x="2786649" y="2822115"/>
                    <a:pt x="2784046" y="2816161"/>
                    <a:pt x="2778516" y="2814349"/>
                  </a:cubicBezTo>
                  <a:cubicBezTo>
                    <a:pt x="2724511" y="2795971"/>
                    <a:pt x="2672134" y="2777075"/>
                    <a:pt x="2622684" y="2758696"/>
                  </a:cubicBezTo>
                  <a:close/>
                  <a:moveTo>
                    <a:pt x="2316225" y="2633930"/>
                  </a:moveTo>
                  <a:cubicBezTo>
                    <a:pt x="2310695" y="2631859"/>
                    <a:pt x="2304514" y="2633930"/>
                    <a:pt x="2302236" y="2639107"/>
                  </a:cubicBezTo>
                  <a:cubicBezTo>
                    <a:pt x="2299959" y="2644543"/>
                    <a:pt x="2302236" y="2650755"/>
                    <a:pt x="2307442" y="2653085"/>
                  </a:cubicBezTo>
                  <a:cubicBezTo>
                    <a:pt x="2355264" y="2674311"/>
                    <a:pt x="2406666" y="2696313"/>
                    <a:pt x="2460345" y="2717798"/>
                  </a:cubicBezTo>
                  <a:cubicBezTo>
                    <a:pt x="2461646" y="2718315"/>
                    <a:pt x="2462948" y="2718574"/>
                    <a:pt x="2464249" y="2718574"/>
                  </a:cubicBezTo>
                  <a:cubicBezTo>
                    <a:pt x="2468478" y="2718574"/>
                    <a:pt x="2472382" y="2716244"/>
                    <a:pt x="2474334" y="2712103"/>
                  </a:cubicBezTo>
                  <a:cubicBezTo>
                    <a:pt x="2475961" y="2706667"/>
                    <a:pt x="2473684" y="2700713"/>
                    <a:pt x="2468478" y="2698384"/>
                  </a:cubicBezTo>
                  <a:cubicBezTo>
                    <a:pt x="2415125" y="2676899"/>
                    <a:pt x="2363723" y="2655155"/>
                    <a:pt x="2316225" y="2633930"/>
                  </a:cubicBezTo>
                  <a:close/>
                  <a:moveTo>
                    <a:pt x="2022780" y="2483278"/>
                  </a:moveTo>
                  <a:cubicBezTo>
                    <a:pt x="2017900" y="2480431"/>
                    <a:pt x="2011394" y="2481725"/>
                    <a:pt x="2008466" y="2486643"/>
                  </a:cubicBezTo>
                  <a:cubicBezTo>
                    <a:pt x="2005212" y="2491561"/>
                    <a:pt x="2006839" y="2498032"/>
                    <a:pt x="2011719" y="2501139"/>
                  </a:cubicBezTo>
                  <a:cubicBezTo>
                    <a:pt x="2055313" y="2527800"/>
                    <a:pt x="2104437" y="2554721"/>
                    <a:pt x="2157466" y="2581900"/>
                  </a:cubicBezTo>
                  <a:cubicBezTo>
                    <a:pt x="2158767" y="2582677"/>
                    <a:pt x="2160394" y="2582936"/>
                    <a:pt x="2162020" y="2582936"/>
                  </a:cubicBezTo>
                  <a:cubicBezTo>
                    <a:pt x="2165599" y="2582936"/>
                    <a:pt x="2169177" y="2580865"/>
                    <a:pt x="2171129" y="2577241"/>
                  </a:cubicBezTo>
                  <a:cubicBezTo>
                    <a:pt x="2174057" y="2572323"/>
                    <a:pt x="2171780" y="2565852"/>
                    <a:pt x="2166900" y="2563263"/>
                  </a:cubicBezTo>
                  <a:cubicBezTo>
                    <a:pt x="2114197" y="2536601"/>
                    <a:pt x="2066048" y="2509940"/>
                    <a:pt x="2022780" y="2483278"/>
                  </a:cubicBezTo>
                  <a:close/>
                  <a:moveTo>
                    <a:pt x="1759590" y="2271796"/>
                  </a:moveTo>
                  <a:cubicBezTo>
                    <a:pt x="1755036" y="2275161"/>
                    <a:pt x="1753734" y="2281633"/>
                    <a:pt x="1757313" y="2286292"/>
                  </a:cubicBezTo>
                  <a:cubicBezTo>
                    <a:pt x="1785616" y="2325637"/>
                    <a:pt x="1825306" y="2366018"/>
                    <a:pt x="1874756" y="2405881"/>
                  </a:cubicBezTo>
                  <a:cubicBezTo>
                    <a:pt x="1876708" y="2407175"/>
                    <a:pt x="1878985" y="2408211"/>
                    <a:pt x="1881262" y="2408211"/>
                  </a:cubicBezTo>
                  <a:cubicBezTo>
                    <a:pt x="1884190" y="2408211"/>
                    <a:pt x="1887444" y="2406917"/>
                    <a:pt x="1889396" y="2404587"/>
                  </a:cubicBezTo>
                  <a:cubicBezTo>
                    <a:pt x="1892974" y="2400186"/>
                    <a:pt x="1891998" y="2393456"/>
                    <a:pt x="1887769" y="2389832"/>
                  </a:cubicBezTo>
                  <a:cubicBezTo>
                    <a:pt x="1839621" y="2351264"/>
                    <a:pt x="1801232" y="2312436"/>
                    <a:pt x="1773904" y="2274385"/>
                  </a:cubicBezTo>
                  <a:cubicBezTo>
                    <a:pt x="1770651" y="2269725"/>
                    <a:pt x="1764470" y="2268431"/>
                    <a:pt x="1759590" y="2271796"/>
                  </a:cubicBezTo>
                  <a:close/>
                  <a:moveTo>
                    <a:pt x="1768374" y="1966351"/>
                  </a:moveTo>
                  <a:cubicBezTo>
                    <a:pt x="1763819" y="1962986"/>
                    <a:pt x="1757313" y="1964021"/>
                    <a:pt x="1754060" y="1968681"/>
                  </a:cubicBezTo>
                  <a:cubicBezTo>
                    <a:pt x="1717623" y="2020451"/>
                    <a:pt x="1699079" y="2072739"/>
                    <a:pt x="1699079" y="2124768"/>
                  </a:cubicBezTo>
                  <a:lnTo>
                    <a:pt x="1699079" y="2128392"/>
                  </a:lnTo>
                  <a:cubicBezTo>
                    <a:pt x="1699404" y="2134087"/>
                    <a:pt x="1703959" y="2138746"/>
                    <a:pt x="1709490" y="2138746"/>
                  </a:cubicBezTo>
                  <a:cubicBezTo>
                    <a:pt x="1715346" y="2138488"/>
                    <a:pt x="1719900" y="2133569"/>
                    <a:pt x="1719900" y="2128392"/>
                  </a:cubicBezTo>
                  <a:lnTo>
                    <a:pt x="1719900" y="2124768"/>
                  </a:lnTo>
                  <a:cubicBezTo>
                    <a:pt x="1719900" y="2077140"/>
                    <a:pt x="1736817" y="2028475"/>
                    <a:pt x="1770976" y="1980588"/>
                  </a:cubicBezTo>
                  <a:cubicBezTo>
                    <a:pt x="1774230" y="1975929"/>
                    <a:pt x="1773254" y="1969457"/>
                    <a:pt x="1768374" y="1966351"/>
                  </a:cubicBezTo>
                  <a:close/>
                  <a:moveTo>
                    <a:pt x="2009767" y="1754352"/>
                  </a:moveTo>
                  <a:cubicBezTo>
                    <a:pt x="1998380" y="1761340"/>
                    <a:pt x="1986994" y="1768330"/>
                    <a:pt x="1975933" y="1775060"/>
                  </a:cubicBezTo>
                  <a:cubicBezTo>
                    <a:pt x="1937219" y="1799651"/>
                    <a:pt x="1902409" y="1824242"/>
                    <a:pt x="1871828" y="1848573"/>
                  </a:cubicBezTo>
                  <a:cubicBezTo>
                    <a:pt x="1867599" y="1852198"/>
                    <a:pt x="1866623" y="1858669"/>
                    <a:pt x="1870201" y="1863069"/>
                  </a:cubicBezTo>
                  <a:cubicBezTo>
                    <a:pt x="1872153" y="1865658"/>
                    <a:pt x="1875081" y="1866952"/>
                    <a:pt x="1878334" y="1866952"/>
                  </a:cubicBezTo>
                  <a:cubicBezTo>
                    <a:pt x="1880286" y="1866952"/>
                    <a:pt x="1882564" y="1866434"/>
                    <a:pt x="1884841" y="1864881"/>
                  </a:cubicBezTo>
                  <a:cubicBezTo>
                    <a:pt x="1914771" y="1841067"/>
                    <a:pt x="1948931" y="1816735"/>
                    <a:pt x="1986994" y="1792920"/>
                  </a:cubicBezTo>
                  <a:cubicBezTo>
                    <a:pt x="1998055" y="1785931"/>
                    <a:pt x="2009116" y="1779201"/>
                    <a:pt x="2020177" y="1772471"/>
                  </a:cubicBezTo>
                  <a:cubicBezTo>
                    <a:pt x="2025382" y="1769365"/>
                    <a:pt x="2027009" y="1762894"/>
                    <a:pt x="2023756" y="1757975"/>
                  </a:cubicBezTo>
                  <a:cubicBezTo>
                    <a:pt x="2021153" y="1753057"/>
                    <a:pt x="2014647" y="1751504"/>
                    <a:pt x="2009767" y="1754352"/>
                  </a:cubicBezTo>
                  <a:close/>
                  <a:moveTo>
                    <a:pt x="2305815" y="1602664"/>
                  </a:moveTo>
                  <a:cubicBezTo>
                    <a:pt x="2252786" y="1626220"/>
                    <a:pt x="2202035" y="1650293"/>
                    <a:pt x="2155514" y="1673849"/>
                  </a:cubicBezTo>
                  <a:cubicBezTo>
                    <a:pt x="2150634" y="1676437"/>
                    <a:pt x="2148682" y="1682649"/>
                    <a:pt x="2150959" y="1687827"/>
                  </a:cubicBezTo>
                  <a:cubicBezTo>
                    <a:pt x="2152586" y="1691192"/>
                    <a:pt x="2156164" y="1693521"/>
                    <a:pt x="2160068" y="1693521"/>
                  </a:cubicBezTo>
                  <a:cubicBezTo>
                    <a:pt x="2161695" y="1693521"/>
                    <a:pt x="2163321" y="1693262"/>
                    <a:pt x="2164948" y="1692745"/>
                  </a:cubicBezTo>
                  <a:cubicBezTo>
                    <a:pt x="2211144" y="1668930"/>
                    <a:pt x="2261570" y="1645375"/>
                    <a:pt x="2314273" y="1621819"/>
                  </a:cubicBezTo>
                  <a:cubicBezTo>
                    <a:pt x="2319804" y="1619231"/>
                    <a:pt x="2321756" y="1613277"/>
                    <a:pt x="2319804" y="1608100"/>
                  </a:cubicBezTo>
                  <a:cubicBezTo>
                    <a:pt x="2317201" y="1602664"/>
                    <a:pt x="2311020" y="1600594"/>
                    <a:pt x="2305815" y="1602664"/>
                  </a:cubicBezTo>
                  <a:close/>
                  <a:moveTo>
                    <a:pt x="2614225" y="1478157"/>
                  </a:moveTo>
                  <a:cubicBezTo>
                    <a:pt x="2558920" y="1498865"/>
                    <a:pt x="2508168" y="1518279"/>
                    <a:pt x="2459369" y="1537951"/>
                  </a:cubicBezTo>
                  <a:cubicBezTo>
                    <a:pt x="2453839" y="1540281"/>
                    <a:pt x="2451236" y="1546235"/>
                    <a:pt x="2453514" y="1551412"/>
                  </a:cubicBezTo>
                  <a:cubicBezTo>
                    <a:pt x="2455140" y="1555553"/>
                    <a:pt x="2459044" y="1558142"/>
                    <a:pt x="2463273" y="1558142"/>
                  </a:cubicBezTo>
                  <a:cubicBezTo>
                    <a:pt x="2464574" y="1558142"/>
                    <a:pt x="2465550" y="1557883"/>
                    <a:pt x="2466852" y="1557106"/>
                  </a:cubicBezTo>
                  <a:cubicBezTo>
                    <a:pt x="2515651" y="1537434"/>
                    <a:pt x="2566077" y="1518020"/>
                    <a:pt x="2621382" y="1497312"/>
                  </a:cubicBezTo>
                  <a:cubicBezTo>
                    <a:pt x="2626913" y="1495500"/>
                    <a:pt x="2629516" y="1489546"/>
                    <a:pt x="2627564" y="1484110"/>
                  </a:cubicBezTo>
                  <a:cubicBezTo>
                    <a:pt x="2625612" y="1478933"/>
                    <a:pt x="2619756" y="1476086"/>
                    <a:pt x="2614225" y="1478157"/>
                  </a:cubicBezTo>
                  <a:close/>
                  <a:moveTo>
                    <a:pt x="2927841" y="1367368"/>
                  </a:moveTo>
                  <a:cubicBezTo>
                    <a:pt x="2875788" y="1385229"/>
                    <a:pt x="2823411" y="1403348"/>
                    <a:pt x="2770708" y="1421727"/>
                  </a:cubicBezTo>
                  <a:cubicBezTo>
                    <a:pt x="2765177" y="1423798"/>
                    <a:pt x="2762574" y="1429493"/>
                    <a:pt x="2764526" y="1435187"/>
                  </a:cubicBezTo>
                  <a:cubicBezTo>
                    <a:pt x="2765828" y="1439329"/>
                    <a:pt x="2770057" y="1441917"/>
                    <a:pt x="2773961" y="1441917"/>
                  </a:cubicBezTo>
                  <a:cubicBezTo>
                    <a:pt x="2775262" y="1441917"/>
                    <a:pt x="2776238" y="1441658"/>
                    <a:pt x="2777865" y="1441141"/>
                  </a:cubicBezTo>
                  <a:cubicBezTo>
                    <a:pt x="2830568" y="1422762"/>
                    <a:pt x="2882620" y="1404643"/>
                    <a:pt x="2934673" y="1386782"/>
                  </a:cubicBezTo>
                  <a:cubicBezTo>
                    <a:pt x="2939878" y="1384970"/>
                    <a:pt x="2943131" y="1379016"/>
                    <a:pt x="2941179" y="1373580"/>
                  </a:cubicBezTo>
                  <a:cubicBezTo>
                    <a:pt x="2939227" y="1368403"/>
                    <a:pt x="2933372" y="1365556"/>
                    <a:pt x="2927841" y="1367368"/>
                  </a:cubicBezTo>
                  <a:close/>
                  <a:moveTo>
                    <a:pt x="3241131" y="1258909"/>
                  </a:moveTo>
                  <a:cubicBezTo>
                    <a:pt x="3190380" y="1277029"/>
                    <a:pt x="3138002" y="1294890"/>
                    <a:pt x="3084649" y="1313527"/>
                  </a:cubicBezTo>
                  <a:cubicBezTo>
                    <a:pt x="3079118" y="1315339"/>
                    <a:pt x="3076190" y="1321292"/>
                    <a:pt x="3078142" y="1326728"/>
                  </a:cubicBezTo>
                  <a:cubicBezTo>
                    <a:pt x="3079444" y="1330870"/>
                    <a:pt x="3083347" y="1333717"/>
                    <a:pt x="3087902" y="1333717"/>
                  </a:cubicBezTo>
                  <a:cubicBezTo>
                    <a:pt x="3088878" y="1333717"/>
                    <a:pt x="3090179" y="1333717"/>
                    <a:pt x="3091155" y="1332941"/>
                  </a:cubicBezTo>
                  <a:cubicBezTo>
                    <a:pt x="3144834" y="1314562"/>
                    <a:pt x="3197212" y="1296443"/>
                    <a:pt x="3248288" y="1278323"/>
                  </a:cubicBezTo>
                  <a:cubicBezTo>
                    <a:pt x="3253819" y="1276511"/>
                    <a:pt x="3256422" y="1270816"/>
                    <a:pt x="3254470" y="1265122"/>
                  </a:cubicBezTo>
                  <a:cubicBezTo>
                    <a:pt x="3252518" y="1259686"/>
                    <a:pt x="3246662" y="1256838"/>
                    <a:pt x="3241131" y="1258909"/>
                  </a:cubicBezTo>
                  <a:close/>
                  <a:moveTo>
                    <a:pt x="3550518" y="1140355"/>
                  </a:moveTo>
                  <a:cubicBezTo>
                    <a:pt x="3505622" y="1159769"/>
                    <a:pt x="3455196" y="1180218"/>
                    <a:pt x="3397288" y="1202221"/>
                  </a:cubicBezTo>
                  <a:cubicBezTo>
                    <a:pt x="3391758" y="1204291"/>
                    <a:pt x="3389155" y="1210245"/>
                    <a:pt x="3391107" y="1215681"/>
                  </a:cubicBezTo>
                  <a:cubicBezTo>
                    <a:pt x="3392734" y="1219823"/>
                    <a:pt x="3396638" y="1222152"/>
                    <a:pt x="3400867" y="1222152"/>
                  </a:cubicBezTo>
                  <a:cubicBezTo>
                    <a:pt x="3401843" y="1222152"/>
                    <a:pt x="3403144" y="1221893"/>
                    <a:pt x="3404446" y="1221634"/>
                  </a:cubicBezTo>
                  <a:cubicBezTo>
                    <a:pt x="3463004" y="1199373"/>
                    <a:pt x="3513430" y="1178924"/>
                    <a:pt x="3558976" y="1158992"/>
                  </a:cubicBezTo>
                  <a:cubicBezTo>
                    <a:pt x="3564181" y="1156922"/>
                    <a:pt x="3566458" y="1150709"/>
                    <a:pt x="3564181" y="1145532"/>
                  </a:cubicBezTo>
                  <a:cubicBezTo>
                    <a:pt x="3561904" y="1140355"/>
                    <a:pt x="3555723" y="1138025"/>
                    <a:pt x="3550518" y="1140355"/>
                  </a:cubicBezTo>
                  <a:close/>
                  <a:moveTo>
                    <a:pt x="3832902" y="975725"/>
                  </a:moveTo>
                  <a:cubicBezTo>
                    <a:pt x="3799393" y="1006529"/>
                    <a:pt x="3755474" y="1036555"/>
                    <a:pt x="3698542" y="1068135"/>
                  </a:cubicBezTo>
                  <a:cubicBezTo>
                    <a:pt x="3693336" y="1070724"/>
                    <a:pt x="3691710" y="1077195"/>
                    <a:pt x="3694638" y="1082113"/>
                  </a:cubicBezTo>
                  <a:cubicBezTo>
                    <a:pt x="3696590" y="1085478"/>
                    <a:pt x="3700168" y="1087290"/>
                    <a:pt x="3703747" y="1087290"/>
                  </a:cubicBezTo>
                  <a:cubicBezTo>
                    <a:pt x="3705373" y="1087290"/>
                    <a:pt x="3707000" y="1086773"/>
                    <a:pt x="3708952" y="1085996"/>
                  </a:cubicBezTo>
                  <a:cubicBezTo>
                    <a:pt x="3766860" y="1053640"/>
                    <a:pt x="3812406" y="1022836"/>
                    <a:pt x="3847216" y="990739"/>
                  </a:cubicBezTo>
                  <a:cubicBezTo>
                    <a:pt x="3851445" y="986856"/>
                    <a:pt x="3851445" y="980385"/>
                    <a:pt x="3847542" y="976243"/>
                  </a:cubicBezTo>
                  <a:cubicBezTo>
                    <a:pt x="3843963" y="972101"/>
                    <a:pt x="3837131" y="971843"/>
                    <a:pt x="3832902" y="975725"/>
                  </a:cubicBezTo>
                  <a:close/>
                  <a:moveTo>
                    <a:pt x="3857952" y="685035"/>
                  </a:moveTo>
                  <a:cubicBezTo>
                    <a:pt x="3853397" y="688400"/>
                    <a:pt x="3852747" y="695130"/>
                    <a:pt x="3856325" y="699530"/>
                  </a:cubicBezTo>
                  <a:cubicBezTo>
                    <a:pt x="3892437" y="745088"/>
                    <a:pt x="3910655" y="788834"/>
                    <a:pt x="3910655" y="830251"/>
                  </a:cubicBezTo>
                  <a:cubicBezTo>
                    <a:pt x="3910655" y="834651"/>
                    <a:pt x="3910330" y="839052"/>
                    <a:pt x="3910004" y="843452"/>
                  </a:cubicBezTo>
                  <a:cubicBezTo>
                    <a:pt x="3909679" y="849406"/>
                    <a:pt x="3913908" y="854324"/>
                    <a:pt x="3919439" y="854842"/>
                  </a:cubicBezTo>
                  <a:cubicBezTo>
                    <a:pt x="3920090" y="854842"/>
                    <a:pt x="3920415" y="854842"/>
                    <a:pt x="3920740" y="854842"/>
                  </a:cubicBezTo>
                  <a:cubicBezTo>
                    <a:pt x="3925945" y="854842"/>
                    <a:pt x="3930500" y="850959"/>
                    <a:pt x="3930825" y="845264"/>
                  </a:cubicBezTo>
                  <a:cubicBezTo>
                    <a:pt x="3931151" y="840087"/>
                    <a:pt x="3931476" y="835169"/>
                    <a:pt x="3931476" y="830251"/>
                  </a:cubicBezTo>
                  <a:cubicBezTo>
                    <a:pt x="3931476" y="784175"/>
                    <a:pt x="3911956" y="736029"/>
                    <a:pt x="3872592" y="686588"/>
                  </a:cubicBezTo>
                  <a:cubicBezTo>
                    <a:pt x="3869013" y="682187"/>
                    <a:pt x="3862181" y="681411"/>
                    <a:pt x="3857952" y="685035"/>
                  </a:cubicBezTo>
                  <a:close/>
                  <a:moveTo>
                    <a:pt x="3597568" y="487466"/>
                  </a:moveTo>
                  <a:cubicBezTo>
                    <a:pt x="3595087" y="488372"/>
                    <a:pt x="3592972" y="490249"/>
                    <a:pt x="3591834" y="492708"/>
                  </a:cubicBezTo>
                  <a:cubicBezTo>
                    <a:pt x="3589232" y="497885"/>
                    <a:pt x="3591184" y="504097"/>
                    <a:pt x="3596389" y="506427"/>
                  </a:cubicBezTo>
                  <a:cubicBezTo>
                    <a:pt x="3651044" y="533089"/>
                    <a:pt x="3698542" y="560786"/>
                    <a:pt x="3737581" y="589001"/>
                  </a:cubicBezTo>
                  <a:cubicBezTo>
                    <a:pt x="3739533" y="590295"/>
                    <a:pt x="3741485" y="590813"/>
                    <a:pt x="3743762" y="590813"/>
                  </a:cubicBezTo>
                  <a:cubicBezTo>
                    <a:pt x="3747015" y="590813"/>
                    <a:pt x="3750268" y="589518"/>
                    <a:pt x="3752220" y="586671"/>
                  </a:cubicBezTo>
                  <a:cubicBezTo>
                    <a:pt x="3755799" y="582271"/>
                    <a:pt x="3754823" y="575799"/>
                    <a:pt x="3750268" y="572434"/>
                  </a:cubicBezTo>
                  <a:cubicBezTo>
                    <a:pt x="3709928" y="543443"/>
                    <a:pt x="3661454" y="514969"/>
                    <a:pt x="3605498" y="488049"/>
                  </a:cubicBezTo>
                  <a:cubicBezTo>
                    <a:pt x="3602895" y="486625"/>
                    <a:pt x="3600048" y="486560"/>
                    <a:pt x="3597568" y="487466"/>
                  </a:cubicBezTo>
                  <a:close/>
                  <a:moveTo>
                    <a:pt x="3293509" y="370530"/>
                  </a:moveTo>
                  <a:cubicBezTo>
                    <a:pt x="3287978" y="368977"/>
                    <a:pt x="3282122" y="371824"/>
                    <a:pt x="3280496" y="377519"/>
                  </a:cubicBezTo>
                  <a:cubicBezTo>
                    <a:pt x="3278869" y="382955"/>
                    <a:pt x="3281797" y="388650"/>
                    <a:pt x="3287328" y="390461"/>
                  </a:cubicBezTo>
                  <a:cubicBezTo>
                    <a:pt x="3343609" y="407287"/>
                    <a:pt x="3396312" y="424630"/>
                    <a:pt x="3444461" y="442491"/>
                  </a:cubicBezTo>
                  <a:cubicBezTo>
                    <a:pt x="3445437" y="442750"/>
                    <a:pt x="3446738" y="443008"/>
                    <a:pt x="3448039" y="443008"/>
                  </a:cubicBezTo>
                  <a:cubicBezTo>
                    <a:pt x="3452268" y="443008"/>
                    <a:pt x="3456172" y="440420"/>
                    <a:pt x="3457799" y="436537"/>
                  </a:cubicBezTo>
                  <a:cubicBezTo>
                    <a:pt x="3459751" y="431101"/>
                    <a:pt x="3456823" y="425148"/>
                    <a:pt x="3451618" y="423077"/>
                  </a:cubicBezTo>
                  <a:cubicBezTo>
                    <a:pt x="3403144" y="405216"/>
                    <a:pt x="3349790" y="387614"/>
                    <a:pt x="3293509" y="370530"/>
                  </a:cubicBezTo>
                  <a:close/>
                  <a:moveTo>
                    <a:pt x="2970784" y="287438"/>
                  </a:moveTo>
                  <a:cubicBezTo>
                    <a:pt x="2965254" y="286403"/>
                    <a:pt x="2959398" y="290027"/>
                    <a:pt x="2958096" y="295463"/>
                  </a:cubicBezTo>
                  <a:cubicBezTo>
                    <a:pt x="2957120" y="300899"/>
                    <a:pt x="2960699" y="306852"/>
                    <a:pt x="2966230" y="307888"/>
                  </a:cubicBezTo>
                  <a:cubicBezTo>
                    <a:pt x="3022511" y="320313"/>
                    <a:pt x="3077166" y="332996"/>
                    <a:pt x="3127592" y="345939"/>
                  </a:cubicBezTo>
                  <a:cubicBezTo>
                    <a:pt x="3128568" y="346198"/>
                    <a:pt x="3129218" y="346198"/>
                    <a:pt x="3130194" y="346198"/>
                  </a:cubicBezTo>
                  <a:cubicBezTo>
                    <a:pt x="3134749" y="346198"/>
                    <a:pt x="3138978" y="343092"/>
                    <a:pt x="3139954" y="338432"/>
                  </a:cubicBezTo>
                  <a:cubicBezTo>
                    <a:pt x="3141581" y="332996"/>
                    <a:pt x="3138002" y="327302"/>
                    <a:pt x="3132472" y="325749"/>
                  </a:cubicBezTo>
                  <a:cubicBezTo>
                    <a:pt x="3081721" y="312806"/>
                    <a:pt x="3027391" y="299863"/>
                    <a:pt x="2970784" y="287438"/>
                  </a:cubicBezTo>
                  <a:close/>
                  <a:moveTo>
                    <a:pt x="2643830" y="224020"/>
                  </a:moveTo>
                  <a:cubicBezTo>
                    <a:pt x="2638300" y="223243"/>
                    <a:pt x="2633094" y="227126"/>
                    <a:pt x="2632118" y="232562"/>
                  </a:cubicBezTo>
                  <a:cubicBezTo>
                    <a:pt x="2631142" y="238257"/>
                    <a:pt x="2635046" y="243434"/>
                    <a:pt x="2640577" y="244469"/>
                  </a:cubicBezTo>
                  <a:cubicBezTo>
                    <a:pt x="2696533" y="254047"/>
                    <a:pt x="2751513" y="264142"/>
                    <a:pt x="2803891" y="274237"/>
                  </a:cubicBezTo>
                  <a:cubicBezTo>
                    <a:pt x="2804542" y="274496"/>
                    <a:pt x="2805192" y="274496"/>
                    <a:pt x="2805843" y="274496"/>
                  </a:cubicBezTo>
                  <a:cubicBezTo>
                    <a:pt x="2810723" y="274496"/>
                    <a:pt x="2814952" y="270872"/>
                    <a:pt x="2815928" y="265954"/>
                  </a:cubicBezTo>
                  <a:cubicBezTo>
                    <a:pt x="2816904" y="260518"/>
                    <a:pt x="2813000" y="255082"/>
                    <a:pt x="2807470" y="253788"/>
                  </a:cubicBezTo>
                  <a:cubicBezTo>
                    <a:pt x="2755092" y="243693"/>
                    <a:pt x="2699786" y="233597"/>
                    <a:pt x="2643830" y="224020"/>
                  </a:cubicBezTo>
                  <a:close/>
                  <a:moveTo>
                    <a:pt x="2315249" y="173544"/>
                  </a:moveTo>
                  <a:cubicBezTo>
                    <a:pt x="2309394" y="172508"/>
                    <a:pt x="2304514" y="176650"/>
                    <a:pt x="2303538" y="182345"/>
                  </a:cubicBezTo>
                  <a:cubicBezTo>
                    <a:pt x="2302887" y="188039"/>
                    <a:pt x="2306791" y="193216"/>
                    <a:pt x="2312321" y="193993"/>
                  </a:cubicBezTo>
                  <a:cubicBezTo>
                    <a:pt x="2367627" y="201759"/>
                    <a:pt x="2422607" y="209783"/>
                    <a:pt x="2476612" y="218066"/>
                  </a:cubicBezTo>
                  <a:cubicBezTo>
                    <a:pt x="2477262" y="218066"/>
                    <a:pt x="2477913" y="218066"/>
                    <a:pt x="2478238" y="218066"/>
                  </a:cubicBezTo>
                  <a:cubicBezTo>
                    <a:pt x="2483444" y="218066"/>
                    <a:pt x="2487673" y="214183"/>
                    <a:pt x="2488324" y="209524"/>
                  </a:cubicBezTo>
                  <a:cubicBezTo>
                    <a:pt x="2489300" y="203570"/>
                    <a:pt x="2485396" y="198393"/>
                    <a:pt x="2479865" y="197617"/>
                  </a:cubicBezTo>
                  <a:cubicBezTo>
                    <a:pt x="2425535" y="189334"/>
                    <a:pt x="2370555" y="181309"/>
                    <a:pt x="2315249" y="173544"/>
                  </a:cubicBezTo>
                  <a:close/>
                  <a:moveTo>
                    <a:pt x="1985367" y="131351"/>
                  </a:moveTo>
                  <a:cubicBezTo>
                    <a:pt x="1979511" y="130833"/>
                    <a:pt x="1974306" y="134716"/>
                    <a:pt x="1973981" y="140411"/>
                  </a:cubicBezTo>
                  <a:cubicBezTo>
                    <a:pt x="1973330" y="146364"/>
                    <a:pt x="1977234" y="151541"/>
                    <a:pt x="1983090" y="152059"/>
                  </a:cubicBezTo>
                  <a:cubicBezTo>
                    <a:pt x="2038070" y="158530"/>
                    <a:pt x="2093051" y="165002"/>
                    <a:pt x="2147706" y="171991"/>
                  </a:cubicBezTo>
                  <a:cubicBezTo>
                    <a:pt x="2148356" y="171991"/>
                    <a:pt x="2148682" y="171991"/>
                    <a:pt x="2149007" y="171991"/>
                  </a:cubicBezTo>
                  <a:cubicBezTo>
                    <a:pt x="2154212" y="171991"/>
                    <a:pt x="2158767" y="168108"/>
                    <a:pt x="2159743" y="162931"/>
                  </a:cubicBezTo>
                  <a:cubicBezTo>
                    <a:pt x="2160068" y="156977"/>
                    <a:pt x="2156164" y="152059"/>
                    <a:pt x="2150634" y="151282"/>
                  </a:cubicBezTo>
                  <a:cubicBezTo>
                    <a:pt x="2095653" y="144293"/>
                    <a:pt x="2040673" y="137822"/>
                    <a:pt x="1985367" y="131351"/>
                  </a:cubicBezTo>
                  <a:close/>
                  <a:moveTo>
                    <a:pt x="1654184" y="96924"/>
                  </a:moveTo>
                  <a:cubicBezTo>
                    <a:pt x="1648653" y="96406"/>
                    <a:pt x="1643448" y="100547"/>
                    <a:pt x="1643123" y="106242"/>
                  </a:cubicBezTo>
                  <a:cubicBezTo>
                    <a:pt x="1642472" y="112196"/>
                    <a:pt x="1646701" y="117114"/>
                    <a:pt x="1652232" y="117632"/>
                  </a:cubicBezTo>
                  <a:cubicBezTo>
                    <a:pt x="1707212" y="122809"/>
                    <a:pt x="1762518" y="128245"/>
                    <a:pt x="1817824" y="134198"/>
                  </a:cubicBezTo>
                  <a:cubicBezTo>
                    <a:pt x="1817824" y="134198"/>
                    <a:pt x="1818474" y="134198"/>
                    <a:pt x="1818800" y="134198"/>
                  </a:cubicBezTo>
                  <a:cubicBezTo>
                    <a:pt x="1824005" y="134198"/>
                    <a:pt x="1828885" y="130315"/>
                    <a:pt x="1828885" y="124880"/>
                  </a:cubicBezTo>
                  <a:cubicBezTo>
                    <a:pt x="1829861" y="119185"/>
                    <a:pt x="1825632" y="114008"/>
                    <a:pt x="1819776" y="113490"/>
                  </a:cubicBezTo>
                  <a:cubicBezTo>
                    <a:pt x="1764470" y="107795"/>
                    <a:pt x="1709490" y="102101"/>
                    <a:pt x="1654184" y="96924"/>
                  </a:cubicBezTo>
                  <a:close/>
                  <a:moveTo>
                    <a:pt x="1323326" y="68450"/>
                  </a:moveTo>
                  <a:cubicBezTo>
                    <a:pt x="1317795" y="67414"/>
                    <a:pt x="1312590" y="72074"/>
                    <a:pt x="1312265" y="78027"/>
                  </a:cubicBezTo>
                  <a:cubicBezTo>
                    <a:pt x="1311614" y="83463"/>
                    <a:pt x="1315843" y="88381"/>
                    <a:pt x="1321374" y="88899"/>
                  </a:cubicBezTo>
                  <a:cubicBezTo>
                    <a:pt x="1376029" y="93300"/>
                    <a:pt x="1431335" y="97700"/>
                    <a:pt x="1486966" y="102618"/>
                  </a:cubicBezTo>
                  <a:cubicBezTo>
                    <a:pt x="1487291" y="102618"/>
                    <a:pt x="1487616" y="102618"/>
                    <a:pt x="1487942" y="102618"/>
                  </a:cubicBezTo>
                  <a:cubicBezTo>
                    <a:pt x="1493472" y="102618"/>
                    <a:pt x="1498027" y="98477"/>
                    <a:pt x="1498352" y="93558"/>
                  </a:cubicBezTo>
                  <a:cubicBezTo>
                    <a:pt x="1499003" y="87864"/>
                    <a:pt x="1494774" y="82946"/>
                    <a:pt x="1488918" y="82428"/>
                  </a:cubicBezTo>
                  <a:cubicBezTo>
                    <a:pt x="1433287" y="77251"/>
                    <a:pt x="1377656" y="72850"/>
                    <a:pt x="1323326" y="68450"/>
                  </a:cubicBezTo>
                  <a:close/>
                  <a:moveTo>
                    <a:pt x="991167" y="44636"/>
                  </a:moveTo>
                  <a:cubicBezTo>
                    <a:pt x="985311" y="43600"/>
                    <a:pt x="980431" y="48518"/>
                    <a:pt x="980106" y="54213"/>
                  </a:cubicBezTo>
                  <a:cubicBezTo>
                    <a:pt x="979780" y="59908"/>
                    <a:pt x="984009" y="64826"/>
                    <a:pt x="989865" y="65344"/>
                  </a:cubicBezTo>
                  <a:cubicBezTo>
                    <a:pt x="1043870" y="68709"/>
                    <a:pt x="1099175" y="72333"/>
                    <a:pt x="1155782" y="76474"/>
                  </a:cubicBezTo>
                  <a:cubicBezTo>
                    <a:pt x="1155782" y="76474"/>
                    <a:pt x="1156108" y="76474"/>
                    <a:pt x="1156433" y="76474"/>
                  </a:cubicBezTo>
                  <a:cubicBezTo>
                    <a:pt x="1161964" y="76474"/>
                    <a:pt x="1166518" y="72333"/>
                    <a:pt x="1166844" y="66897"/>
                  </a:cubicBezTo>
                  <a:cubicBezTo>
                    <a:pt x="1166844" y="61202"/>
                    <a:pt x="1162940" y="56025"/>
                    <a:pt x="1157084" y="55766"/>
                  </a:cubicBezTo>
                  <a:cubicBezTo>
                    <a:pt x="1100802" y="51625"/>
                    <a:pt x="1045496" y="48001"/>
                    <a:pt x="991167" y="44636"/>
                  </a:cubicBezTo>
                  <a:close/>
                  <a:moveTo>
                    <a:pt x="659333" y="25480"/>
                  </a:moveTo>
                  <a:cubicBezTo>
                    <a:pt x="653802" y="24704"/>
                    <a:pt x="648922" y="29622"/>
                    <a:pt x="648597" y="35058"/>
                  </a:cubicBezTo>
                  <a:cubicBezTo>
                    <a:pt x="647946" y="40753"/>
                    <a:pt x="652176" y="45671"/>
                    <a:pt x="658031" y="45930"/>
                  </a:cubicBezTo>
                  <a:cubicBezTo>
                    <a:pt x="711385" y="48777"/>
                    <a:pt x="766691" y="51625"/>
                    <a:pt x="824274" y="54990"/>
                  </a:cubicBezTo>
                  <a:cubicBezTo>
                    <a:pt x="824599" y="54990"/>
                    <a:pt x="824599" y="54990"/>
                    <a:pt x="824924" y="54990"/>
                  </a:cubicBezTo>
                  <a:cubicBezTo>
                    <a:pt x="830455" y="54990"/>
                    <a:pt x="834684" y="50848"/>
                    <a:pt x="835010" y="45671"/>
                  </a:cubicBezTo>
                  <a:cubicBezTo>
                    <a:pt x="835335" y="39717"/>
                    <a:pt x="831106" y="34799"/>
                    <a:pt x="825250" y="34540"/>
                  </a:cubicBezTo>
                  <a:cubicBezTo>
                    <a:pt x="767992" y="31175"/>
                    <a:pt x="712361" y="28328"/>
                    <a:pt x="659333" y="25480"/>
                  </a:cubicBezTo>
                  <a:close/>
                  <a:moveTo>
                    <a:pt x="326848" y="10208"/>
                  </a:moveTo>
                  <a:cubicBezTo>
                    <a:pt x="321643" y="10208"/>
                    <a:pt x="316112" y="14350"/>
                    <a:pt x="315787" y="20303"/>
                  </a:cubicBezTo>
                  <a:cubicBezTo>
                    <a:pt x="315787" y="25998"/>
                    <a:pt x="320016" y="30658"/>
                    <a:pt x="325872" y="30916"/>
                  </a:cubicBezTo>
                  <a:cubicBezTo>
                    <a:pt x="376298" y="32987"/>
                    <a:pt x="432254" y="35058"/>
                    <a:pt x="492114" y="37905"/>
                  </a:cubicBezTo>
                  <a:cubicBezTo>
                    <a:pt x="492114" y="37905"/>
                    <a:pt x="492114" y="37905"/>
                    <a:pt x="492440" y="37905"/>
                  </a:cubicBezTo>
                  <a:cubicBezTo>
                    <a:pt x="497970" y="37905"/>
                    <a:pt x="502525" y="33505"/>
                    <a:pt x="503176" y="28069"/>
                  </a:cubicBezTo>
                  <a:cubicBezTo>
                    <a:pt x="503176" y="22374"/>
                    <a:pt x="498946" y="17456"/>
                    <a:pt x="493090" y="17197"/>
                  </a:cubicBezTo>
                  <a:cubicBezTo>
                    <a:pt x="433230" y="14868"/>
                    <a:pt x="377599" y="12279"/>
                    <a:pt x="326848" y="10208"/>
                  </a:cubicBezTo>
                  <a:close/>
                  <a:moveTo>
                    <a:pt x="0" y="0"/>
                  </a:moveTo>
                  <a:lnTo>
                    <a:pt x="0" y="20712"/>
                  </a:lnTo>
                  <a:lnTo>
                    <a:pt x="3391" y="20777"/>
                  </a:lnTo>
                  <a:cubicBezTo>
                    <a:pt x="25533" y="21226"/>
                    <a:pt x="79518" y="22439"/>
                    <a:pt x="159304" y="24963"/>
                  </a:cubicBezTo>
                  <a:cubicBezTo>
                    <a:pt x="159304" y="24963"/>
                    <a:pt x="159630" y="24963"/>
                    <a:pt x="159630" y="24963"/>
                  </a:cubicBezTo>
                  <a:cubicBezTo>
                    <a:pt x="165160" y="24963"/>
                    <a:pt x="170040" y="20562"/>
                    <a:pt x="170040" y="15126"/>
                  </a:cubicBezTo>
                  <a:cubicBezTo>
                    <a:pt x="170366" y="9173"/>
                    <a:pt x="165811" y="4513"/>
                    <a:pt x="159955" y="4255"/>
                  </a:cubicBezTo>
                  <a:cubicBezTo>
                    <a:pt x="79925" y="1731"/>
                    <a:pt x="25696" y="517"/>
                    <a:pt x="3584" y="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FE1FB3-F780-EFC3-55E9-75DC9006884A}"/>
              </a:ext>
            </a:extLst>
          </p:cNvPr>
          <p:cNvSpPr txBox="1"/>
          <p:nvPr/>
        </p:nvSpPr>
        <p:spPr>
          <a:xfrm>
            <a:off x="1455998" y="1444827"/>
            <a:ext cx="488256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🔹 </a:t>
            </a:r>
            <a:r>
              <a:rPr lang="en-US" sz="2000" b="1" dirty="0"/>
              <a:t>Integration of Kotlin App with ESP32</a:t>
            </a:r>
            <a:r>
              <a:rPr lang="en-US" sz="2000" dirty="0"/>
              <a:t> We need to connect our Kotlin app with ESP32 to establish a seamless data flow.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Real-time data → Kotlin App → ESP32 → Database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602A08-3C4D-AF10-B470-D1C4B5E82167}"/>
              </a:ext>
            </a:extLst>
          </p:cNvPr>
          <p:cNvSpPr txBox="1"/>
          <p:nvPr/>
        </p:nvSpPr>
        <p:spPr>
          <a:xfrm>
            <a:off x="228600" y="3727599"/>
            <a:ext cx="5211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🔹 </a:t>
            </a:r>
            <a:r>
              <a:rPr lang="en-US" sz="2000" b="1" dirty="0"/>
              <a:t>Cybersecurity Testing &amp; Protection</a:t>
            </a:r>
            <a:r>
              <a:rPr lang="en-US" sz="2000" dirty="0"/>
              <a:t> </a:t>
            </a:r>
            <a:r>
              <a:rPr lang="en-US" sz="1900" dirty="0"/>
              <a:t>Conducting a dummy cyber attack to identify potential vulnerabilities that could compromise or harm the data. After identifying the risks, we will implement protective mechanisms to secure the data flow.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04603-CCF2-50A1-EE14-383039DC37D7}"/>
              </a:ext>
            </a:extLst>
          </p:cNvPr>
          <p:cNvGrpSpPr/>
          <p:nvPr/>
        </p:nvGrpSpPr>
        <p:grpSpPr>
          <a:xfrm>
            <a:off x="5638800" y="3937323"/>
            <a:ext cx="666750" cy="476248"/>
            <a:chOff x="4589090" y="3049407"/>
            <a:chExt cx="990600" cy="990600"/>
          </a:xfrm>
        </p:grpSpPr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51512844-0BA7-8101-CA17-06C47DDD3D97}"/>
                </a:ext>
              </a:extLst>
            </p:cNvPr>
            <p:cNvSpPr/>
            <p:nvPr/>
          </p:nvSpPr>
          <p:spPr>
            <a:xfrm rot="8100000">
              <a:off x="4589090" y="3049407"/>
              <a:ext cx="990600" cy="990600"/>
            </a:xfrm>
            <a:prstGeom prst="teardrop">
              <a:avLst>
                <a:gd name="adj" fmla="val 20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CC0220-4802-3198-75FF-E08BBA765E99}"/>
                </a:ext>
              </a:extLst>
            </p:cNvPr>
            <p:cNvSpPr/>
            <p:nvPr/>
          </p:nvSpPr>
          <p:spPr>
            <a:xfrm>
              <a:off x="4706565" y="3166882"/>
              <a:ext cx="755650" cy="75565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014352-778E-A4FF-E7AC-8A67982DBF27}"/>
              </a:ext>
            </a:extLst>
          </p:cNvPr>
          <p:cNvGrpSpPr/>
          <p:nvPr/>
        </p:nvGrpSpPr>
        <p:grpSpPr>
          <a:xfrm>
            <a:off x="6553200" y="1186154"/>
            <a:ext cx="541101" cy="639762"/>
            <a:chOff x="4589090" y="3049407"/>
            <a:chExt cx="990600" cy="990600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8B8B161D-F1F0-F898-3F8E-BFD6BF60DA72}"/>
                </a:ext>
              </a:extLst>
            </p:cNvPr>
            <p:cNvSpPr/>
            <p:nvPr/>
          </p:nvSpPr>
          <p:spPr>
            <a:xfrm rot="8100000">
              <a:off x="4589090" y="3049407"/>
              <a:ext cx="990600" cy="990600"/>
            </a:xfrm>
            <a:prstGeom prst="teardrop">
              <a:avLst>
                <a:gd name="adj" fmla="val 20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6F0F45-EA18-2081-B5B8-C85FDAFD6419}"/>
                </a:ext>
              </a:extLst>
            </p:cNvPr>
            <p:cNvSpPr/>
            <p:nvPr/>
          </p:nvSpPr>
          <p:spPr>
            <a:xfrm>
              <a:off x="4706565" y="3166882"/>
              <a:ext cx="755650" cy="75565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1DB98343-E226-D13C-E7AF-FEE18DB0636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4582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sz="3600" b="1" u="sng" dirty="0">
                <a:solidFill>
                  <a:srgbClr val="0070C0"/>
                </a:solidFill>
                <a:latin typeface="Lucida Bright" panose="02040602050505020304" pitchFamily="18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2362200"/>
            <a:ext cx="68580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7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</a:rPr>
              <a:t>THANK YOU!</a:t>
            </a:r>
            <a:endParaRPr lang="en-IN" sz="7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5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1779</TotalTime>
  <Words>404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Book Antiqua</vt:lpstr>
      <vt:lpstr>Calibri</vt:lpstr>
      <vt:lpstr>Calisto MT</vt:lpstr>
      <vt:lpstr>Century</vt:lpstr>
      <vt:lpstr>Franklin Gothic Book</vt:lpstr>
      <vt:lpstr>Georgia</vt:lpstr>
      <vt:lpstr>Lucida Bright</vt:lpstr>
      <vt:lpstr>Lucida Fax</vt:lpstr>
      <vt:lpstr>Perpetua</vt:lpstr>
      <vt:lpstr>Wingdings 2</vt:lpstr>
      <vt:lpstr>1_Equity</vt:lpstr>
      <vt:lpstr>Default Design</vt:lpstr>
      <vt:lpstr> Designing Secure Solutions for Cyber Physical System in Healthcare Applications</vt:lpstr>
      <vt:lpstr>Content </vt:lpstr>
      <vt:lpstr>Introduction</vt:lpstr>
      <vt:lpstr>Past Implementations &amp; Work </vt:lpstr>
      <vt:lpstr>Past Implementations &amp; Work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</dc:creator>
  <cp:lastModifiedBy>Abhinav Anpan</cp:lastModifiedBy>
  <cp:revision>103</cp:revision>
  <cp:lastPrinted>2024-09-20T09:59:30Z</cp:lastPrinted>
  <dcterms:created xsi:type="dcterms:W3CDTF">2017-08-04T04:54:00Z</dcterms:created>
  <dcterms:modified xsi:type="dcterms:W3CDTF">2025-05-10T07:02:53Z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01E4EA998D994E329F74A3077DD7D1BA</vt:lpwstr>
  </property>
</Properties>
</file>