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0" r:id="rId5"/>
    <p:sldId id="265" r:id="rId6"/>
    <p:sldId id="266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5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1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6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322C-E16E-4C03-B617-B5EC0115F35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4968" y="146364"/>
            <a:ext cx="5143221" cy="3097839"/>
            <a:chOff x="124968" y="146364"/>
            <a:chExt cx="5143221" cy="3097839"/>
          </a:xfrm>
        </p:grpSpPr>
        <p:sp>
          <p:nvSpPr>
            <p:cNvPr id="4" name="Rectangle 3"/>
            <p:cNvSpPr/>
            <p:nvPr/>
          </p:nvSpPr>
          <p:spPr>
            <a:xfrm>
              <a:off x="245917" y="723900"/>
              <a:ext cx="1619250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0872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865167" y="1238250"/>
              <a:ext cx="796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65167" y="876300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new()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8743" y="2597871"/>
              <a:ext cx="1401907" cy="646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92695" y="2597871"/>
              <a:ext cx="1883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4358" y="267662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4358" y="296756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67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4968" y="146364"/>
            <a:ext cx="11931950" cy="6270845"/>
            <a:chOff x="124968" y="146364"/>
            <a:chExt cx="11931950" cy="6270845"/>
          </a:xfrm>
        </p:grpSpPr>
        <p:sp>
          <p:nvSpPr>
            <p:cNvPr id="4" name="Rectangle 3"/>
            <p:cNvSpPr/>
            <p:nvPr/>
          </p:nvSpPr>
          <p:spPr>
            <a:xfrm>
              <a:off x="245917" y="723900"/>
              <a:ext cx="1619250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lm0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d0</a:t>
              </a:r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865167" y="1238250"/>
              <a:ext cx="796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65167" y="876300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new()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1"/>
              <a:ext cx="2609271" cy="10766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5545" y="3583279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lm0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>
              <a:endCxn id="25" idx="1"/>
            </p:cNvCxnSpPr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858980" y="1387415"/>
              <a:ext cx="5197938" cy="887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d0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fims:Information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1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24968" y="146364"/>
            <a:ext cx="11931950" cy="6270845"/>
            <a:chOff x="124968" y="146364"/>
            <a:chExt cx="11931950" cy="6270845"/>
          </a:xfrm>
        </p:grpSpPr>
        <p:sp>
          <p:nvSpPr>
            <p:cNvPr id="4" name="Rectangle 3"/>
            <p:cNvSpPr/>
            <p:nvPr/>
          </p:nvSpPr>
          <p:spPr>
            <a:xfrm>
              <a:off x="245917" y="723900"/>
              <a:ext cx="1619250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lm0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d0</a:t>
              </a:r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865167" y="1238250"/>
              <a:ext cx="796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65167" y="876300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new()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0"/>
              <a:ext cx="2609271" cy="133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5545" y="3583279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lm0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51" idx="1"/>
            </p:cNvCxnSpPr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858980" y="1387415"/>
              <a:ext cx="5197938" cy="887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d0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fims:Information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52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24968" y="146364"/>
            <a:ext cx="11931950" cy="6385276"/>
            <a:chOff x="124968" y="146364"/>
            <a:chExt cx="11931950" cy="6385276"/>
          </a:xfrm>
        </p:grpSpPr>
        <p:sp>
          <p:nvSpPr>
            <p:cNvPr id="4" name="Rectangle 3"/>
            <p:cNvSpPr/>
            <p:nvPr/>
          </p:nvSpPr>
          <p:spPr>
            <a:xfrm>
              <a:off x="245917" y="723900"/>
              <a:ext cx="1619250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lm0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d0</a:t>
              </a:r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865167" y="1238250"/>
              <a:ext cx="796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65167" y="876300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new()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0"/>
              <a:ext cx="2609271" cy="133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5545" y="3583279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lm0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58917" y="5545941"/>
              <a:ext cx="2609270" cy="871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functors</a:t>
              </a:r>
              <a:r>
                <a:rPr lang="en-US" sz="1200" dirty="0" smtClean="0">
                  <a:solidFill>
                    <a:schemeClr val="tx1"/>
                  </a:solidFill>
                </a:rPr>
                <a:t>/maturity_base.hpp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MaturityBase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cxnSp>
          <p:nvCxnSpPr>
            <p:cNvPr id="39" name="Straight Arrow Connector 38"/>
            <p:cNvCxnSpPr>
              <a:stCxn id="22" idx="2"/>
              <a:endCxn id="37" idx="0"/>
            </p:cNvCxnSpPr>
            <p:nvPr/>
          </p:nvCxnSpPr>
          <p:spPr>
            <a:xfrm>
              <a:off x="3916217" y="4947843"/>
              <a:ext cx="0" cy="598098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03517" y="5066539"/>
              <a:ext cx="153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inheritance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37" idx="3"/>
              <a:endCxn id="46" idx="1"/>
            </p:cNvCxnSpPr>
            <p:nvPr/>
          </p:nvCxnSpPr>
          <p:spPr>
            <a:xfrm>
              <a:off x="5268187" y="5981575"/>
              <a:ext cx="1590793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286254" y="5658409"/>
              <a:ext cx="1610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shared pointer: maturity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980" y="5452494"/>
              <a:ext cx="3517981" cy="1079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population/population.hpp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::Population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maturity_id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this-&gt;maturity-&gt;evaluate(age)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fims:Information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d0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58980" y="1387415"/>
              <a:ext cx="5197938" cy="887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18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4968" y="146364"/>
            <a:ext cx="11931950" cy="6385276"/>
            <a:chOff x="124968" y="146364"/>
            <a:chExt cx="11931950" cy="6385276"/>
          </a:xfrm>
        </p:grpSpPr>
        <p:sp>
          <p:nvSpPr>
            <p:cNvPr id="4" name="Rectangle 3"/>
            <p:cNvSpPr/>
            <p:nvPr/>
          </p:nvSpPr>
          <p:spPr>
            <a:xfrm>
              <a:off x="245917" y="723900"/>
              <a:ext cx="1619250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lm0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d0</a:t>
              </a:r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865167" y="1238250"/>
              <a:ext cx="796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65167" y="876300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new()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0"/>
              <a:ext cx="2609271" cy="133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5545" y="3583279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lm0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58917" y="5545941"/>
              <a:ext cx="2609270" cy="871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functors</a:t>
              </a:r>
              <a:r>
                <a:rPr lang="en-US" sz="1200" dirty="0" smtClean="0">
                  <a:solidFill>
                    <a:schemeClr val="tx1"/>
                  </a:solidFill>
                </a:rPr>
                <a:t>/maturity_base.hpp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MaturityBase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cxnSp>
          <p:nvCxnSpPr>
            <p:cNvPr id="39" name="Straight Arrow Connector 38"/>
            <p:cNvCxnSpPr>
              <a:stCxn id="22" idx="2"/>
              <a:endCxn id="37" idx="0"/>
            </p:cNvCxnSpPr>
            <p:nvPr/>
          </p:nvCxnSpPr>
          <p:spPr>
            <a:xfrm>
              <a:off x="3916217" y="4947843"/>
              <a:ext cx="0" cy="598098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03517" y="5066539"/>
              <a:ext cx="153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inheritance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37" idx="3"/>
              <a:endCxn id="46" idx="1"/>
            </p:cNvCxnSpPr>
            <p:nvPr/>
          </p:nvCxnSpPr>
          <p:spPr>
            <a:xfrm>
              <a:off x="5268187" y="5981575"/>
              <a:ext cx="1590793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286254" y="5658409"/>
              <a:ext cx="1610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shared pointer: maturity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980" y="5452494"/>
              <a:ext cx="3517981" cy="1079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population/population.hpp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::Population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maturity_id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this-&gt;maturity-&gt;evaluate(age)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fims:Information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3" idx="1"/>
            </p:cNvCxnSpPr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858980" y="1387415"/>
              <a:ext cx="5197938" cy="887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maturity_models</a:t>
              </a:r>
              <a:r>
                <a:rPr lang="en-US" sz="1600" dirty="0">
                  <a:solidFill>
                    <a:schemeClr val="tx1"/>
                  </a:solidFill>
                </a:rPr>
                <a:t>(id, shared pointer to </a:t>
              </a:r>
              <a:r>
                <a:rPr lang="en-US" sz="1600" dirty="0" err="1">
                  <a:solidFill>
                    <a:schemeClr val="tx1"/>
                  </a:solidFill>
                </a:rPr>
                <a:t>MaturityBase</a:t>
              </a:r>
              <a:r>
                <a:rPr lang="en-US" sz="1600" dirty="0">
                  <a:solidFill>
                    <a:schemeClr val="tx1"/>
                  </a:solidFill>
                </a:rPr>
                <a:t>) 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d0</a:t>
              </a:r>
            </a:p>
          </p:txBody>
        </p:sp>
        <p:cxnSp>
          <p:nvCxnSpPr>
            <p:cNvPr id="36" name="Elbow Connector 35"/>
            <p:cNvCxnSpPr>
              <a:endCxn id="33" idx="2"/>
            </p:cNvCxnSpPr>
            <p:nvPr/>
          </p:nvCxnSpPr>
          <p:spPr>
            <a:xfrm flipV="1">
              <a:off x="5248817" y="2275351"/>
              <a:ext cx="4209132" cy="1153649"/>
            </a:xfrm>
            <a:prstGeom prst="bent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456337" y="3070160"/>
              <a:ext cx="381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d0-&gt;</a:t>
              </a:r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</a:rPr>
                <a:t>maturity_models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5268187" y="3439492"/>
              <a:ext cx="4686696" cy="209595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954883" y="2275351"/>
              <a:ext cx="0" cy="1164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6678946" y="3958097"/>
              <a:ext cx="36980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 smtClean="0"/>
                <a:t>maturity_models</a:t>
              </a:r>
              <a:r>
                <a:rPr lang="en-US" dirty="0" smtClean="0"/>
                <a:t>(id, shared pointer)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12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4968" y="146364"/>
            <a:ext cx="11931950" cy="6385276"/>
            <a:chOff x="124968" y="146364"/>
            <a:chExt cx="11931950" cy="6385276"/>
          </a:xfrm>
        </p:grpSpPr>
        <p:sp>
          <p:nvSpPr>
            <p:cNvPr id="4" name="Rectangle 3"/>
            <p:cNvSpPr/>
            <p:nvPr/>
          </p:nvSpPr>
          <p:spPr>
            <a:xfrm>
              <a:off x="245917" y="723900"/>
              <a:ext cx="1619250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lm0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d0</a:t>
              </a:r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865167" y="1238250"/>
              <a:ext cx="796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65167" y="876300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new()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0"/>
              <a:ext cx="2609271" cy="133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5545" y="3583279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lm0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58917" y="5545941"/>
              <a:ext cx="2609270" cy="871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functors</a:t>
              </a:r>
              <a:r>
                <a:rPr lang="en-US" sz="1200" dirty="0" smtClean="0">
                  <a:solidFill>
                    <a:schemeClr val="tx1"/>
                  </a:solidFill>
                </a:rPr>
                <a:t>/maturity_base.hpp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MaturityBase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cxnSp>
          <p:nvCxnSpPr>
            <p:cNvPr id="39" name="Straight Arrow Connector 38"/>
            <p:cNvCxnSpPr>
              <a:stCxn id="22" idx="2"/>
              <a:endCxn id="37" idx="0"/>
            </p:cNvCxnSpPr>
            <p:nvPr/>
          </p:nvCxnSpPr>
          <p:spPr>
            <a:xfrm>
              <a:off x="3916217" y="4947843"/>
              <a:ext cx="0" cy="598098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03517" y="5066539"/>
              <a:ext cx="153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inheritance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37" idx="3"/>
              <a:endCxn id="46" idx="1"/>
            </p:cNvCxnSpPr>
            <p:nvPr/>
          </p:nvCxnSpPr>
          <p:spPr>
            <a:xfrm>
              <a:off x="5268187" y="5981575"/>
              <a:ext cx="1590793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286254" y="5658409"/>
              <a:ext cx="1610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shared pointer: maturity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980" y="5452494"/>
              <a:ext cx="3517981" cy="1079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population/population.hpp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::Population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maturity_id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this-&gt;maturity-&gt;evaluate(age)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fims:Information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3" idx="1"/>
            </p:cNvCxnSpPr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858980" y="1387415"/>
              <a:ext cx="5197938" cy="887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maturity_models</a:t>
              </a:r>
              <a:r>
                <a:rPr lang="en-US" sz="1600" dirty="0">
                  <a:solidFill>
                    <a:schemeClr val="tx1"/>
                  </a:solidFill>
                </a:rPr>
                <a:t>(id, shared pointer to </a:t>
              </a:r>
              <a:r>
                <a:rPr lang="en-US" sz="1600" dirty="0" err="1">
                  <a:solidFill>
                    <a:schemeClr val="tx1"/>
                  </a:solidFill>
                </a:rPr>
                <a:t>MaturityBase</a:t>
              </a:r>
              <a:r>
                <a:rPr lang="en-US" sz="1600" dirty="0">
                  <a:solidFill>
                    <a:schemeClr val="tx1"/>
                  </a:solidFill>
                </a:rPr>
                <a:t>) 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d0</a:t>
              </a:r>
            </a:p>
          </p:txBody>
        </p:sp>
        <p:cxnSp>
          <p:nvCxnSpPr>
            <p:cNvPr id="36" name="Elbow Connector 35"/>
            <p:cNvCxnSpPr>
              <a:endCxn id="33" idx="2"/>
            </p:cNvCxnSpPr>
            <p:nvPr/>
          </p:nvCxnSpPr>
          <p:spPr>
            <a:xfrm flipV="1">
              <a:off x="5248817" y="2275351"/>
              <a:ext cx="4209132" cy="1153649"/>
            </a:xfrm>
            <a:prstGeom prst="bent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456337" y="3070160"/>
              <a:ext cx="381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d0-&gt;</a:t>
              </a:r>
              <a:r>
                <a:rPr lang="en-US" dirty="0" err="1">
                  <a:solidFill>
                    <a:schemeClr val="accent2">
                      <a:lumMod val="50000"/>
                    </a:schemeClr>
                  </a:solidFill>
                </a:rPr>
                <a:t>maturity_models</a:t>
              </a: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[lm0-&gt;id] = lm0;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5282986" y="3439493"/>
              <a:ext cx="4671897" cy="11636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954883" y="2275351"/>
              <a:ext cx="0" cy="1164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769926" y="3903409"/>
              <a:ext cx="36980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 smtClean="0"/>
                <a:t>maturity_models</a:t>
              </a:r>
              <a:r>
                <a:rPr lang="en-US" dirty="0" smtClean="0"/>
                <a:t>(id, shared pointer)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27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4968" y="146364"/>
            <a:ext cx="11931950" cy="6385276"/>
            <a:chOff x="124968" y="146364"/>
            <a:chExt cx="11931950" cy="6385276"/>
          </a:xfrm>
        </p:grpSpPr>
        <p:sp>
          <p:nvSpPr>
            <p:cNvPr id="4" name="Rectangle 3"/>
            <p:cNvSpPr/>
            <p:nvPr/>
          </p:nvSpPr>
          <p:spPr>
            <a:xfrm>
              <a:off x="245917" y="723900"/>
              <a:ext cx="1619250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lm0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d0</a:t>
              </a:r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865167" y="1238250"/>
              <a:ext cx="796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65167" y="876300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new()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0"/>
              <a:ext cx="2609271" cy="133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5545" y="3583279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lm0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58917" y="5545941"/>
              <a:ext cx="2609270" cy="871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functors</a:t>
              </a:r>
              <a:r>
                <a:rPr lang="en-US" sz="1200" dirty="0" smtClean="0">
                  <a:solidFill>
                    <a:schemeClr val="tx1"/>
                  </a:solidFill>
                </a:rPr>
                <a:t>/maturity_base.hpp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MaturityBase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cxnSp>
          <p:nvCxnSpPr>
            <p:cNvPr id="39" name="Straight Arrow Connector 38"/>
            <p:cNvCxnSpPr>
              <a:stCxn id="22" idx="2"/>
              <a:endCxn id="37" idx="0"/>
            </p:cNvCxnSpPr>
            <p:nvPr/>
          </p:nvCxnSpPr>
          <p:spPr>
            <a:xfrm>
              <a:off x="3916217" y="4947843"/>
              <a:ext cx="0" cy="598098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03517" y="5066539"/>
              <a:ext cx="153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inheritance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37" idx="3"/>
              <a:endCxn id="46" idx="1"/>
            </p:cNvCxnSpPr>
            <p:nvPr/>
          </p:nvCxnSpPr>
          <p:spPr>
            <a:xfrm>
              <a:off x="5268187" y="5981575"/>
              <a:ext cx="1590793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286254" y="5658409"/>
              <a:ext cx="1610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shared pointer: maturity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980" y="5452494"/>
              <a:ext cx="3517981" cy="1079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population/population.hpp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::Population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maturity_id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this-&gt;maturity-&gt;evaluate(age)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fims:Information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3" idx="1"/>
            </p:cNvCxnSpPr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858980" y="1143000"/>
              <a:ext cx="5197938" cy="11323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maturity_models</a:t>
              </a:r>
              <a:r>
                <a:rPr lang="en-US" sz="1600" dirty="0">
                  <a:solidFill>
                    <a:schemeClr val="tx1"/>
                  </a:solidFill>
                </a:rPr>
                <a:t>(id, shared pointer to </a:t>
              </a:r>
              <a:r>
                <a:rPr lang="en-US" sz="1600" dirty="0" err="1">
                  <a:solidFill>
                    <a:schemeClr val="tx1"/>
                  </a:solidFill>
                </a:rPr>
                <a:t>MaturityBase</a:t>
              </a:r>
              <a:r>
                <a:rPr lang="en-US" sz="1600" dirty="0">
                  <a:solidFill>
                    <a:schemeClr val="tx1"/>
                  </a:solidFill>
                </a:rPr>
                <a:t>)  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populations(id, shared pointer to  Population) 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d0</a:t>
              </a:r>
            </a:p>
          </p:txBody>
        </p:sp>
        <p:cxnSp>
          <p:nvCxnSpPr>
            <p:cNvPr id="36" name="Elbow Connector 35"/>
            <p:cNvCxnSpPr>
              <a:endCxn id="33" idx="2"/>
            </p:cNvCxnSpPr>
            <p:nvPr/>
          </p:nvCxnSpPr>
          <p:spPr>
            <a:xfrm flipV="1">
              <a:off x="5248817" y="2275351"/>
              <a:ext cx="4209132" cy="1153649"/>
            </a:xfrm>
            <a:prstGeom prst="bent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456337" y="3070160"/>
              <a:ext cx="381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d0-&gt;</a:t>
              </a:r>
              <a:r>
                <a:rPr lang="en-US" dirty="0" err="1">
                  <a:solidFill>
                    <a:schemeClr val="accent2">
                      <a:lumMod val="50000"/>
                    </a:schemeClr>
                  </a:solidFill>
                </a:rPr>
                <a:t>maturity_models</a:t>
              </a: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[lm0-&gt;id] = lm0;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5282986" y="3439493"/>
              <a:ext cx="4671897" cy="11636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954883" y="2275351"/>
              <a:ext cx="0" cy="1164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769926" y="3903409"/>
              <a:ext cx="36980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 smtClean="0"/>
                <a:t>maturity_models</a:t>
              </a:r>
              <a:r>
                <a:rPr lang="en-US" dirty="0" smtClean="0"/>
                <a:t>(id, shared pointer)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9632373" y="2275351"/>
              <a:ext cx="1496291" cy="3177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8105875" y="4551991"/>
              <a:ext cx="36980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populations(id, shared pointer)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76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968" y="146364"/>
            <a:ext cx="11931950" cy="6385276"/>
            <a:chOff x="124968" y="146364"/>
            <a:chExt cx="11931950" cy="6385276"/>
          </a:xfrm>
        </p:grpSpPr>
        <p:sp>
          <p:nvSpPr>
            <p:cNvPr id="4" name="Rectangle 3"/>
            <p:cNvSpPr/>
            <p:nvPr/>
          </p:nvSpPr>
          <p:spPr>
            <a:xfrm>
              <a:off x="245917" y="723900"/>
              <a:ext cx="1619250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fims$LogisticMaturity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lm0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d0</a:t>
              </a:r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865167" y="1238250"/>
              <a:ext cx="796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65167" y="876300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new()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0"/>
              <a:ext cx="2609271" cy="133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5545" y="3583279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lm0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58917" y="5545941"/>
              <a:ext cx="2609270" cy="871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functors</a:t>
              </a:r>
              <a:r>
                <a:rPr lang="en-US" sz="1200" dirty="0" smtClean="0">
                  <a:solidFill>
                    <a:schemeClr val="tx1"/>
                  </a:solidFill>
                </a:rPr>
                <a:t>/maturity_base.hpp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MaturityBase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cxnSp>
          <p:nvCxnSpPr>
            <p:cNvPr id="39" name="Straight Arrow Connector 38"/>
            <p:cNvCxnSpPr>
              <a:stCxn id="22" idx="2"/>
              <a:endCxn id="37" idx="0"/>
            </p:cNvCxnSpPr>
            <p:nvPr/>
          </p:nvCxnSpPr>
          <p:spPr>
            <a:xfrm>
              <a:off x="3916217" y="4947843"/>
              <a:ext cx="0" cy="598098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03517" y="5066539"/>
              <a:ext cx="153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inheritance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248817" y="4763177"/>
              <a:ext cx="1610163" cy="1218398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312722" y="5103879"/>
              <a:ext cx="161016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shared pointer: maturity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51" idx="1"/>
            </p:cNvCxnSpPr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858980" y="1023250"/>
              <a:ext cx="5197938" cy="16877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</a:p>
            <a:p>
              <a:r>
                <a:rPr lang="en-US" dirty="0" err="1" smtClean="0">
                  <a:solidFill>
                    <a:schemeClr val="tx1"/>
                  </a:solidFill>
                </a:rPr>
                <a:t>maturity_models</a:t>
              </a:r>
              <a:r>
                <a:rPr lang="en-US" dirty="0" smtClean="0">
                  <a:solidFill>
                    <a:schemeClr val="tx1"/>
                  </a:solidFill>
                </a:rPr>
                <a:t>(id, shared pointer to </a:t>
              </a:r>
              <a:r>
                <a:rPr lang="en-US" dirty="0" err="1" smtClean="0">
                  <a:solidFill>
                    <a:schemeClr val="tx1"/>
                  </a:solidFill>
                </a:rPr>
                <a:t>MaturityBase</a:t>
              </a:r>
              <a:r>
                <a:rPr lang="en-US" dirty="0" smtClean="0">
                  <a:solidFill>
                    <a:schemeClr val="tx1"/>
                  </a:solidFill>
                </a:rPr>
                <a:t>)  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populations(id, shared pointer to  Population)  </a:t>
              </a: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for each population it: shared pointer: p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d0</a:t>
              </a:r>
            </a:p>
          </p:txBody>
        </p:sp>
        <p:cxnSp>
          <p:nvCxnSpPr>
            <p:cNvPr id="138" name="Elbow Connector 137"/>
            <p:cNvCxnSpPr/>
            <p:nvPr/>
          </p:nvCxnSpPr>
          <p:spPr>
            <a:xfrm rot="5400000">
              <a:off x="9578489" y="3509457"/>
              <a:ext cx="3270591" cy="16736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10376961" y="5654171"/>
              <a:ext cx="16799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shared pointer: </a:t>
              </a:r>
            </a:p>
            <a:p>
              <a:pPr algn="ctr"/>
              <a:r>
                <a:rPr lang="en-US" dirty="0"/>
                <a:t>p</a:t>
              </a:r>
              <a:endParaRPr lang="en-US" dirty="0" smtClean="0"/>
            </a:p>
          </p:txBody>
        </p:sp>
        <p:cxnSp>
          <p:nvCxnSpPr>
            <p:cNvPr id="150" name="Elbow Connector 149"/>
            <p:cNvCxnSpPr>
              <a:stCxn id="38" idx="0"/>
            </p:cNvCxnSpPr>
            <p:nvPr/>
          </p:nvCxnSpPr>
          <p:spPr>
            <a:xfrm rot="5400000" flipH="1" flipV="1">
              <a:off x="8544126" y="2784829"/>
              <a:ext cx="2741510" cy="2593820"/>
            </a:xfrm>
            <a:prstGeom prst="bentConnector3">
              <a:avLst>
                <a:gd name="adj1" fmla="val 18162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8085039" y="4578511"/>
              <a:ext cx="31267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-&gt;maturity = </a:t>
              </a:r>
              <a:r>
                <a:rPr lang="en-US" dirty="0" err="1" smtClean="0"/>
                <a:t>maturity_models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fims:Information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58980" y="5452494"/>
              <a:ext cx="3517981" cy="1079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population/population.hpp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::Population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maturity_id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this-&gt;maturity-&gt;evaluate(age)</a:t>
              </a:r>
            </a:p>
          </p:txBody>
        </p:sp>
        <p:cxnSp>
          <p:nvCxnSpPr>
            <p:cNvPr id="40" name="Elbow Connector 39"/>
            <p:cNvCxnSpPr>
              <a:endCxn id="51" idx="2"/>
            </p:cNvCxnSpPr>
            <p:nvPr/>
          </p:nvCxnSpPr>
          <p:spPr>
            <a:xfrm flipV="1">
              <a:off x="5248817" y="2710982"/>
              <a:ext cx="4209132" cy="718019"/>
            </a:xfrm>
            <a:prstGeom prst="bent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456337" y="3070160"/>
              <a:ext cx="381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d0-&gt;</a:t>
              </a:r>
              <a:r>
                <a:rPr lang="en-US" dirty="0" err="1">
                  <a:solidFill>
                    <a:schemeClr val="accent2">
                      <a:lumMod val="50000"/>
                    </a:schemeClr>
                  </a:solidFill>
                </a:rPr>
                <a:t>maturity_models</a:t>
              </a: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[lm0-&gt;id] = lm0;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9954883" y="2710982"/>
              <a:ext cx="2" cy="728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282986" y="3439493"/>
              <a:ext cx="4671897" cy="11636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769926" y="3903409"/>
              <a:ext cx="36980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 smtClean="0"/>
                <a:t>maturity_models</a:t>
              </a:r>
              <a:r>
                <a:rPr lang="en-US" dirty="0" smtClean="0"/>
                <a:t>(id, shared pointer)</a:t>
              </a:r>
            </a:p>
          </p:txBody>
        </p:sp>
        <p:sp>
          <p:nvSpPr>
            <p:cNvPr id="23" name="Oval 22"/>
            <p:cNvSpPr/>
            <p:nvPr/>
          </p:nvSpPr>
          <p:spPr>
            <a:xfrm rot="18324036">
              <a:off x="5506959" y="4298356"/>
              <a:ext cx="1257264" cy="22292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70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613</Words>
  <Application>Microsoft Office PowerPoint</Application>
  <PresentationFormat>Widescreen</PresentationFormat>
  <Paragraphs>289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NOAA Fisheries - HQ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Andrea.Havron</dc:creator>
  <cp:lastModifiedBy>Andrea.Havron</cp:lastModifiedBy>
  <cp:revision>33</cp:revision>
  <dcterms:created xsi:type="dcterms:W3CDTF">2023-05-25T20:33:18Z</dcterms:created>
  <dcterms:modified xsi:type="dcterms:W3CDTF">2023-05-26T19:40:58Z</dcterms:modified>
</cp:coreProperties>
</file>