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-22.3</c:v>
                </c:pt>
                <c:pt idx="1">
                  <c:v>-28.6</c:v>
                </c:pt>
                <c:pt idx="2">
                  <c:v>-15.2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0.135</c:v>
                </c:pt>
                <c:pt idx="1">
                  <c:v>0.324</c:v>
                </c:pt>
                <c:pt idx="2">
                  <c:v>0.18</c:v>
                </c:pt>
                <c:pt idx="3">
                  <c:v>0.235</c:v>
                </c:pt>
                <c:pt idx="4">
                  <c:v>0.126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 generation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Abhinav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188720"/>
            <a:ext cx="73152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</a:t>
            </a:r>
          </a:p>
          <a:p>
            <a:pPr lvl="1"/>
            <a:r>
              <a:t>subtopic 1</a:t>
            </a:r>
          </a:p>
          <a:p>
            <a:pPr lvl="1"/>
            <a:r>
              <a:t>subtopic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857500" cy="2857500"/>
          </a:xfrm>
          <a:prstGeom prst="rect">
            <a:avLst/>
          </a:prstGeom>
        </p:spPr>
      </p:pic>
      <p:pic>
        <p:nvPicPr>
          <p:cNvPr id="3" name="Picture 2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3152">
                <a:tc>
                  <a:txBody>
                    <a:bodyPr/>
                    <a:lstStyle/>
                    <a:p>
                      <a:r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roll_no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Abhinav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Abhishek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Nirbhay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Vashisht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Rishabh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kasana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Abhay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Shubham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Representation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Representation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