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2.34</c:v>
                </c:pt>
                <c:pt idx="1">
                  <c:v>3.3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9-4BE6-8C23-6F95350BD9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6.3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109311"/>
        <c:axId val="1546110975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sales3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4.34</c:v>
                </c:pt>
                <c:pt idx="1">
                  <c:v>6.3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6110559"/>
        <c:axId val="1546109727"/>
      </c:lineChart>
      <c:catAx>
        <c:axId val="154610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975"/>
        <c:crosses val="autoZero"/>
        <c:auto val="1"/>
        <c:lblAlgn val="ctr"/>
        <c:lblOffset val="100"/>
        <c:noMultiLvlLbl val="0"/>
      </c:catAx>
      <c:valAx>
        <c:axId val="154611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09311"/>
        <c:crosses val="autoZero"/>
        <c:crossBetween val="between"/>
      </c:valAx>
      <c:valAx>
        <c:axId val="15461097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559"/>
        <c:crosses val="max"/>
        <c:crossBetween val="between"/>
      </c:valAx>
      <c:catAx>
        <c:axId val="15461105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6109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E57-88F4-4057-9E0A-508ED993A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A37A5-FFF3-48E3-8E16-7EF05014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7E76-2246-4A8C-9B8D-C791BD5D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BF6C-C3D7-4683-9346-B4E8630C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EFEB-C036-41D9-960A-B4163CB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9CF-EA51-49C3-B758-D4295E1A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5AB91-C93C-4AC8-A27C-94C47A0B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7608-C74F-430B-A43E-BC7780E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B4BE-D8BB-4B07-AC60-F730DDBC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37B2-9EC7-4E9C-81D7-B8D5D1D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D4B3-2F5C-4640-A125-0448CD85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2C59-7852-422E-B2C6-E6DCC5782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64B2-416E-4A88-AF2E-1E513F3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B3C5-9CE0-4A90-827B-5A89F0E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561E-120A-47FB-BD3A-033BE17F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5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23ED-75FA-48E3-A8FC-AC80D0F2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32A8-6F74-4FD5-9E93-D09D943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2493-9434-40FF-BE6B-AF50FE04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757-9CC4-418C-A5AF-20637716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B0F2-18FA-4CED-BE71-007514D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1A2-5F22-48A8-ADF6-36AADF6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55D0-5BA7-41CE-863F-AD4C5481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B3D6-4B16-46E1-98CB-FEE3103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A494-E4EB-41C4-AC1E-6DD898B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6E4A-5315-43BA-A309-B0500B6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76D-7DE9-40E4-83E4-0F11E523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1EC2-BB65-4B5B-8F01-41FAE986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66CC-B0F1-4418-9D9A-42BB329D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68A4-071E-463A-817A-DF0F06F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057B5-909C-4158-9C5F-6CFA3A4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1A43-C131-4E53-9ED1-D4E704CD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F83-5D1C-4EEA-B37F-829F285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2552-CC0E-4CE1-8FA9-3AA9805D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BE2D-1948-4514-86AA-61722AD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AA50-70D2-4B4B-B3BA-576671E5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A0506-321D-4C64-B057-92BA0A80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6BE7B-9D32-4738-B50D-C0630A1D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9319-52FA-4725-B284-38264F8E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0F127-5EBF-49AD-92B2-5C35D47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A6F3-DBCC-463E-BBFF-C801E3D3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0625-3AE0-4EB1-AC32-852E0257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F9CE-C72B-4401-8E7A-21FCF6AA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7BA9-3F7E-4938-9AF8-1949665F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DAA65-46CB-4522-8A98-372DAA8F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DC47-6241-4E74-B773-F2C36B86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3D3E-CCC1-423F-8659-F2D0E63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7583-BECC-42E6-A3D6-AE5E20CE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AC16-59AD-4A6C-8FE7-2C776436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1492-5FEE-4E1D-B14A-02730AA2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9EDF7-C2D9-4456-B43A-971C0A1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479F-C07A-4D5A-9671-ECD3DA53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4DAC-BF5A-4500-8FCE-4F7A69F8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DC03-7BB8-4553-B142-F0DABC87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B3B48-5378-4323-AAFF-A350307E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7EEA9-341F-4CE4-90D0-8CE168D8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1064-4900-4F8F-A1F6-B9723ED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9217-D4ED-460A-BE78-259A30F8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BB38-BAD5-46BA-8CBA-21CAB10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269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2DE37-C4E2-42AB-8690-A14D8F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7FCF-B324-4095-B86D-0794310A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EF7B-75BC-4A64-9ECA-0B80D56C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4E54-8DC5-441A-B733-2195E0D5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830-E553-4E60-864C-E31FBA97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DCC07-DE40-49D5-8614-9A8CF2452BF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73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2</cp:revision>
  <dcterms:created xsi:type="dcterms:W3CDTF">2021-08-27T11:13:20Z</dcterms:created>
  <dcterms:modified xsi:type="dcterms:W3CDTF">2021-08-27T12:35:45Z</dcterms:modified>
</cp:coreProperties>
</file>