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D9-4BE6-8C23-6F95350BD9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D9-4BE6-8C23-6F95350BD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6109311"/>
        <c:axId val="1546110975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D9-4BE6-8C23-6F95350BD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6110559"/>
        <c:axId val="1546109727"/>
      </c:lineChart>
      <c:catAx>
        <c:axId val="154610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110975"/>
        <c:crosses val="autoZero"/>
        <c:auto val="1"/>
        <c:lblAlgn val="ctr"/>
        <c:lblOffset val="100"/>
        <c:noMultiLvlLbl val="0"/>
      </c:catAx>
      <c:valAx>
        <c:axId val="154611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109311"/>
        <c:crosses val="autoZero"/>
        <c:crossBetween val="between"/>
      </c:valAx>
      <c:valAx>
        <c:axId val="154610972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110559"/>
        <c:crosses val="max"/>
        <c:crossBetween val="between"/>
      </c:valAx>
      <c:catAx>
        <c:axId val="15461105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461097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53-4B94-A3DE-90652FE508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53-4B94-A3DE-90652FE508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53-4B94-A3DE-90652FE508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3356736"/>
        <c:axId val="613352992"/>
      </c:barChart>
      <c:catAx>
        <c:axId val="61335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352992"/>
        <c:crosses val="autoZero"/>
        <c:auto val="1"/>
        <c:lblAlgn val="ctr"/>
        <c:lblOffset val="100"/>
        <c:noMultiLvlLbl val="0"/>
      </c:catAx>
      <c:valAx>
        <c:axId val="61335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35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6E57-88F4-4057-9E0A-508ED993A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A37A5-FFF3-48E3-8E16-7EF05014F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7E76-2246-4A8C-9B8D-C791BD5D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BF6C-C3D7-4683-9346-B4E8630C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3EFEB-C036-41D9-960A-B4163CBE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1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79CF-EA51-49C3-B758-D4295E1A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5AB91-C93C-4AC8-A27C-94C47A0BD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7608-C74F-430B-A43E-BC7780EB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7B4BE-D8BB-4B07-AC60-F730DDBC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37B2-9EC7-4E9C-81D7-B8D5D1DB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7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4D4B3-2F5C-4640-A125-0448CD858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D2C59-7852-422E-B2C6-E6DCC5782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64B2-416E-4A88-AF2E-1E513F32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B3C5-9CE0-4A90-827B-5A89F0E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561E-120A-47FB-BD3A-033BE17F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5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23ED-75FA-48E3-A8FC-AC80D0F2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32A8-6F74-4FD5-9E93-D09D9436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2493-9434-40FF-BE6B-AF50FE04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5757-9CC4-418C-A5AF-20637716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B0F2-18FA-4CED-BE71-007514D1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0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1A2-5F22-48A8-ADF6-36AADF68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955D0-5BA7-41CE-863F-AD4C5481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B3D6-4B16-46E1-98CB-FEE31034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A494-E4EB-41C4-AC1E-6DD898B6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6E4A-5315-43BA-A309-B0500B68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0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B76D-7DE9-40E4-83E4-0F11E523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1EC2-BB65-4B5B-8F01-41FAE986B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C66CC-B0F1-4418-9D9A-42BB329D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768A4-071E-463A-817A-DF0F06F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057B5-909C-4158-9C5F-6CFA3A40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1A43-C131-4E53-9ED1-D4E704CD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8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1F83-5D1C-4EEA-B37F-829F285C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2552-CC0E-4CE1-8FA9-3AA9805D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BE2D-1948-4514-86AA-61722AD3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7AA50-70D2-4B4B-B3BA-576671E5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A0506-321D-4C64-B057-92BA0A80A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6BE7B-9D32-4738-B50D-C0630A1D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E9319-52FA-4725-B284-38264F8E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0F127-5EBF-49AD-92B2-5C35D47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2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A6F3-DBCC-463E-BBFF-C801E3D3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10625-3AE0-4EB1-AC32-852E0257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1F9CE-C72B-4401-8E7A-21FCF6AA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27BA9-3F7E-4938-9AF8-1949665F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DAA65-46CB-4522-8A98-372DAA8F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9DC47-6241-4E74-B773-F2C36B86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33D3E-CCC1-423F-8659-F2D0E63E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6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7583-BECC-42E6-A3D6-AE5E20CE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AC16-59AD-4A6C-8FE7-2C776436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B1492-5FEE-4E1D-B14A-02730AA2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9EDF7-C2D9-4456-B43A-971C0A19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479F-C07A-4D5A-9671-ECD3DA53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4DAC-BF5A-4500-8FCE-4F7A69F8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DC03-7BB8-4553-B142-F0DABC87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B3B48-5378-4323-AAFF-A350307ED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7EEA9-341F-4CE4-90D0-8CE168D86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F1064-4900-4F8F-A1F6-B9723ED0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69217-D4ED-460A-BE78-259A30F8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EBB38-BAD5-46BA-8CBA-21CAB100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2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2DE37-C4E2-42AB-8690-A14D8FE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7FCF-B324-4095-B86D-0794310A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EF7B-75BC-4A64-9ECA-0B80D56CF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4E54-8DC5-441A-B733-2195E0D5F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C830-E553-4E60-864C-E31FBA97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5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DDCC07-DE40-49D5-8614-9A8CF2452BF3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473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1D30-9572-4690-B0BC-2FE6BEFC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8EDD00-2D5A-4ACD-9ED2-7AA5EA9FD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245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39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Abnina Kumar</dc:creator>
  <cp:lastModifiedBy>Abnina Kumar</cp:lastModifiedBy>
  <cp:revision>3</cp:revision>
  <dcterms:created xsi:type="dcterms:W3CDTF">2021-08-27T11:13:20Z</dcterms:created>
  <dcterms:modified xsi:type="dcterms:W3CDTF">2021-08-27T14:09:10Z</dcterms:modified>
</cp:coreProperties>
</file>