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2245</c:v>
                </c:pt>
                <c:pt idx="1">
                  <c:v>2856</c:v>
                </c:pt>
                <c:pt idx="2">
                  <c:v>1545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Representation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