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B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using a computer&#10;&#10;Description automatically generated">
            <a:extLst>
              <a:ext uri="{FF2B5EF4-FFF2-40B4-BE49-F238E27FC236}">
                <a16:creationId xmlns:a16="http://schemas.microsoft.com/office/drawing/2014/main" id="{DFA5EB6B-1217-4C0A-8B97-A8C388C0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466270"/>
            <a:ext cx="12192000" cy="5391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078110-8452-4E69-A71F-98FA398D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32" y="307215"/>
            <a:ext cx="910565" cy="803738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472A04-342A-4357-A3D7-8D6F360204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6175" y="312805"/>
            <a:ext cx="8253893" cy="572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en-US"/>
              <a:t>Quarterly Business Review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89FD90-21F6-4FEA-8445-62F46BA560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23988" y="926487"/>
            <a:ext cx="2262187" cy="4413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QS Date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CD4D938-C3C2-44EA-AEAC-85F012DA6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23988" y="307975"/>
            <a:ext cx="2262187" cy="572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QS Client</a:t>
            </a:r>
          </a:p>
        </p:txBody>
      </p:sp>
    </p:spTree>
    <p:extLst>
      <p:ext uri="{BB962C8B-B14F-4D97-AF65-F5344CB8AC3E}">
        <p14:creationId xmlns:p14="http://schemas.microsoft.com/office/powerpoint/2010/main" val="3866479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AA458-D6FD-4A76-91A9-133FBEE84269}"/>
              </a:ext>
            </a:extLst>
          </p:cNvPr>
          <p:cNvGrpSpPr/>
          <p:nvPr/>
        </p:nvGrpSpPr>
        <p:grpSpPr>
          <a:xfrm>
            <a:off x="552370" y="4878186"/>
            <a:ext cx="1503596" cy="1192779"/>
            <a:chOff x="643810" y="4954386"/>
            <a:chExt cx="1503596" cy="1192779"/>
          </a:xfrm>
        </p:grpSpPr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1CE9EB-1765-446D-8AF8-F8C17963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810" y="4954386"/>
              <a:ext cx="1351312" cy="1192779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0BFB20-0568-408C-932D-2DFBA7A4539E}"/>
                </a:ext>
              </a:extLst>
            </p:cNvPr>
            <p:cNvCxnSpPr/>
            <p:nvPr/>
          </p:nvCxnSpPr>
          <p:spPr>
            <a:xfrm flipH="1" flipV="1">
              <a:off x="2147406" y="4979325"/>
              <a:ext cx="0" cy="1134613"/>
            </a:xfrm>
            <a:prstGeom prst="line">
              <a:avLst/>
            </a:prstGeom>
            <a:noFill/>
            <a:ln w="50800" cap="flat">
              <a:solidFill>
                <a:srgbClr val="333333"/>
              </a:solidFill>
              <a:prstDash val="solid"/>
              <a:miter lim="4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91E66-CBA7-41FD-9E87-6FC5D6C4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4878187"/>
            <a:ext cx="7210418" cy="1159552"/>
          </a:xfrm>
        </p:spPr>
        <p:txBody>
          <a:bodyPr>
            <a:noAutofit/>
          </a:bodyPr>
          <a:lstStyle>
            <a:lvl1pPr marL="0" marR="0" indent="0" algn="l" defTabSz="825500" rtl="0" eaLnBrk="1" fontAlgn="auto" latinLnBrk="0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/>
            </a:lvl1pPr>
          </a:lstStyle>
          <a:p>
            <a:pPr marL="0" marR="0" lvl="0" indent="0" algn="l" defTabSz="825500" rtl="0" eaLnBrk="1" fontAlgn="auto" latinLnBrk="0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19B99C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Proxima Nova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964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BR Re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65100"/>
            <a:ext cx="11506200" cy="377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Report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206E20-010E-4D52-820B-60F68AE2BA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638175"/>
            <a:ext cx="3990975" cy="257175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Sub Title</a:t>
            </a:r>
          </a:p>
        </p:txBody>
      </p:sp>
    </p:spTree>
    <p:extLst>
      <p:ext uri="{BB962C8B-B14F-4D97-AF65-F5344CB8AC3E}">
        <p14:creationId xmlns:p14="http://schemas.microsoft.com/office/powerpoint/2010/main" val="3095072520"/>
      </p:ext>
    </p:extLst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6D2B4-1ECB-4FA4-831B-EF5960ABEF74}"/>
              </a:ext>
            </a:extLst>
          </p:cNvPr>
          <p:cNvSpPr/>
          <p:nvPr/>
        </p:nvSpPr>
        <p:spPr>
          <a:xfrm>
            <a:off x="0" y="6749448"/>
            <a:ext cx="12192000" cy="108552"/>
          </a:xfrm>
          <a:prstGeom prst="rect">
            <a:avLst/>
          </a:prstGeom>
          <a:solidFill>
            <a:srgbClr val="00BFA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CC546C0-D5AA-4B67-9045-09A10F7AF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435" y="6492875"/>
            <a:ext cx="989215" cy="1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4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PPT generation using python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r>
              <a:t>By Abhinav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 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3040" y="11887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5544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 Eligibility and Registration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Eligibility Trends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1031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Demographics and Data 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3040" y="23774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Registration and RealAge Completion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265176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Registration and RealAge Completion by Group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0175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 Health Insights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3040" y="32918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RealAge Results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3040" y="356616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Risk Analysis Summary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3040" y="38404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Biometric Screening Participation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3040" y="4114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Biometric Screening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 Digital Engagement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11887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Overall Platform Activity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14630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 Utilization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173736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Content Consumption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20116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Green Day Tracking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22860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Challenge Participation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25603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Challenge Details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28346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Incentive Earning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3200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 Program Engagement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34747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High-touch Lifestyle Management Participation​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_exec_summ">
  <a:themeElements>
    <a:clrScheme name="QB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9ACC"/>
      </a:accent1>
      <a:accent2>
        <a:srgbClr val="00205F"/>
      </a:accent2>
      <a:accent3>
        <a:srgbClr val="DE462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_exec_summ" id="{6158D397-7846-4FF4-9FBE-95BE8FA10022}" vid="{F5391291-92E9-4D1C-84BC-1B10BAF55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blank_exec_summ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Helvetica Light</vt:lpstr>
      <vt:lpstr>blank_exec_summ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Abnina Kumar</dc:creator>
  <cp:lastModifiedBy>Abnina Kumar</cp:lastModifiedBy>
  <cp:revision>4</cp:revision>
  <dcterms:created xsi:type="dcterms:W3CDTF">2021-08-26T06:24:02Z</dcterms:created>
  <dcterms:modified xsi:type="dcterms:W3CDTF">2021-08-26T06:41:57Z</dcterms:modified>
</cp:coreProperties>
</file>