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</p:sldMasterIdLst>
  <p:notesMasterIdLst>
    <p:notesMasterId r:id="rId6"/>
  </p:notesMasterIdLst>
  <p:sldIdLst>
    <p:sldId id="874" r:id="rId5"/>
  </p:sldIdLst>
  <p:sldSz cx="12188825" cy="6858000"/>
  <p:notesSz cx="6858000" cy="9144000"/>
  <p:defaultTextStyle>
    <a:defPPr marL="0" marR="0" indent="0" algn="l" defTabSz="45710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1266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Rg"/>
        <a:ea typeface="Proxima Nova Rg"/>
        <a:cs typeface="Proxima Nova Rg"/>
        <a:sym typeface="Proxima Nova"/>
      </a:defRPr>
    </a:lvl1pPr>
    <a:lvl2pPr marL="0" marR="0" indent="114277" algn="ctr" defTabSz="41266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Rg"/>
        <a:ea typeface="Proxima Nova Rg"/>
        <a:cs typeface="Proxima Nova Rg"/>
        <a:sym typeface="Proxima Nova"/>
      </a:defRPr>
    </a:lvl2pPr>
    <a:lvl3pPr marL="0" marR="0" indent="228554" algn="ctr" defTabSz="41266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Rg"/>
        <a:ea typeface="Proxima Nova Rg"/>
        <a:cs typeface="Proxima Nova Rg"/>
        <a:sym typeface="Proxima Nova"/>
      </a:defRPr>
    </a:lvl3pPr>
    <a:lvl4pPr marL="0" marR="0" indent="342831" algn="ctr" defTabSz="41266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Rg"/>
        <a:ea typeface="Proxima Nova Rg"/>
        <a:cs typeface="Proxima Nova Rg"/>
        <a:sym typeface="Proxima Nova"/>
      </a:defRPr>
    </a:lvl4pPr>
    <a:lvl5pPr marL="0" marR="0" indent="457109" algn="ctr" defTabSz="41266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Rg"/>
        <a:ea typeface="Proxima Nova Rg"/>
        <a:cs typeface="Proxima Nova Rg"/>
        <a:sym typeface="Proxima Nova"/>
      </a:defRPr>
    </a:lvl5pPr>
    <a:lvl6pPr marL="0" marR="0" indent="571386" algn="ctr" defTabSz="41266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Rg"/>
        <a:ea typeface="Proxima Nova Rg"/>
        <a:cs typeface="Proxima Nova Rg"/>
        <a:sym typeface="Proxima Nova"/>
      </a:defRPr>
    </a:lvl6pPr>
    <a:lvl7pPr marL="0" marR="0" indent="685663" algn="ctr" defTabSz="41266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Rg"/>
        <a:ea typeface="Proxima Nova Rg"/>
        <a:cs typeface="Proxima Nova Rg"/>
        <a:sym typeface="Proxima Nova"/>
      </a:defRPr>
    </a:lvl7pPr>
    <a:lvl8pPr marL="0" marR="0" indent="799940" algn="ctr" defTabSz="41266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Rg"/>
        <a:ea typeface="Proxima Nova Rg"/>
        <a:cs typeface="Proxima Nova Rg"/>
        <a:sym typeface="Proxima Nova"/>
      </a:defRPr>
    </a:lvl8pPr>
    <a:lvl9pPr marL="0" marR="0" indent="914217" algn="ctr" defTabSz="41266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 Rg"/>
        <a:ea typeface="Proxima Nova Rg"/>
        <a:cs typeface="Proxima Nova Rg"/>
        <a:sym typeface="Proxima Nova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20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A5"/>
    <a:srgbClr val="C6C6C6"/>
    <a:srgbClr val="E6E6E6"/>
    <a:srgbClr val="2C9ACC"/>
    <a:srgbClr val="002060"/>
    <a:srgbClr val="DE4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-2937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2589680"/>
              <a:lumOff val="-7079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7" autoAdjust="0"/>
    <p:restoredTop sz="94653"/>
  </p:normalViewPr>
  <p:slideViewPr>
    <p:cSldViewPr snapToGrid="0">
      <p:cViewPr varScale="1">
        <p:scale>
          <a:sx n="146" d="100"/>
          <a:sy n="146" d="100"/>
        </p:scale>
        <p:origin x="384" y="176"/>
      </p:cViewPr>
      <p:guideLst>
        <p:guide orient="horz"/>
        <p:guide pos="52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1574318255761197E-2"/>
          <c:y val="2.642214279465388E-2"/>
          <c:w val="0.90933251270466076"/>
          <c:h val="0.904950048116511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Eligibility Month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B99CC"/>
              </a:solidFill>
              <a:ln w="12700">
                <a:noFill/>
              </a:ln>
              <a:effectLst/>
            </c:spPr>
          </c:marker>
          <c:dLbls>
            <c:numFmt formatCode="#,##0.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 smtId="4294967295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05-470E-9C39-19FC3D86A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947264"/>
        <c:axId val="126133376"/>
      </c:lineChart>
      <c:catAx>
        <c:axId val="125947264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rgbClr val="C6C6C6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33376"/>
        <c:crosses val="autoZero"/>
        <c:auto val="0"/>
        <c:lblAlgn val="ctr"/>
        <c:lblOffset val="100"/>
        <c:noMultiLvlLbl val="0"/>
      </c:catAx>
      <c:valAx>
        <c:axId val="1261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FFFF">
                  <a:lumMod val="65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 smtId="4294967295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47264"/>
        <c:crosses val="autoZero"/>
        <c:crossBetween val="between"/>
      </c:valAx>
      <c:spPr>
        <a:noFill/>
        <a:ln>
          <a:solidFill>
            <a:srgbClr val="C6C6C6"/>
          </a:solidFill>
        </a:ln>
        <a:effectLst>
          <a:softEdge rad="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FFFF">
          <a:lumMod val="65000"/>
        </a:srgbClr>
      </a:solidFill>
    </a:ln>
    <a:effectLst/>
  </c:spPr>
  <c:txPr>
    <a:bodyPr/>
    <a:lstStyle/>
    <a:p>
      <a:pPr>
        <a:defRPr sz="800" b="0" i="0" smtId="4294967295">
          <a:solidFill>
            <a:schemeClr val="bg2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65426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554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277" defTabSz="228554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554" defTabSz="228554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831" defTabSz="228554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109" defTabSz="228554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386" defTabSz="228554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663" defTabSz="228554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799940" defTabSz="228554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217" defTabSz="228554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6F74ECD-3916-3149-A8B4-2DB660C4D6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18680"/>
            <a:ext cx="12188824" cy="5439320"/>
          </a:xfrm>
          <a:prstGeom prst="rect">
            <a:avLst/>
          </a:prstGeom>
        </p:spPr>
      </p:pic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1843985" y="656321"/>
            <a:ext cx="9582038" cy="43050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799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19577" y="6447162"/>
            <a:ext cx="1453819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/>
          <a:p>
            <a:pPr marL="0" marR="0" indent="0" algn="l" defTabSz="82525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roxima Nova"/>
              </a:rPr>
              <a:t>© 2020 Sharecare, Inc.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4F4C4-A89B-B143-9AC4-4AC0E3430F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431" y="6443528"/>
            <a:ext cx="1193115" cy="157293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6B6E19-7BE4-604F-8BB9-90B95AED3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3985" y="307152"/>
            <a:ext cx="9582039" cy="396875"/>
          </a:xfrm>
        </p:spPr>
        <p:txBody>
          <a:bodyPr>
            <a:noAutofit/>
          </a:bodyPr>
          <a:lstStyle>
            <a:lvl1pPr marL="0" indent="0">
              <a:buNone/>
              <a:defRPr sz="2799" b="0" i="0">
                <a:solidFill>
                  <a:schemeClr val="accent1"/>
                </a:solidFill>
                <a:latin typeface="Proxima Nova Lt" panose="0200050603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BA248F-E569-024B-A3A7-663217EC1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431" y="6443528"/>
            <a:ext cx="1193115" cy="157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17B604-2EBC-D445-A335-A4B6951C7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707" y="250065"/>
            <a:ext cx="910565" cy="803738"/>
          </a:xfrm>
          <a:prstGeom prst="rect">
            <a:avLst/>
          </a:prstGeom>
        </p:spPr>
      </p:pic>
      <p:pic>
        <p:nvPicPr>
          <p:cNvPr id="9" name="Picture 8" descr="A hand holding a cellphone&#10;&#10;Description automatically generated">
            <a:extLst>
              <a:ext uri="{FF2B5EF4-FFF2-40B4-BE49-F238E27FC236}">
                <a16:creationId xmlns:a16="http://schemas.microsoft.com/office/drawing/2014/main" id="{34FEC4D5-FE1C-874D-8636-BB52B7855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17787"/>
            <a:ext cx="12188825" cy="5439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C0C213-8E8B-8B45-8C86-8BC95AA664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707" y="250065"/>
            <a:ext cx="910565" cy="8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56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using a computer sitting on top of a wooden table&#10;&#10;Description automatically generated">
            <a:extLst>
              <a:ext uri="{FF2B5EF4-FFF2-40B4-BE49-F238E27FC236}">
                <a16:creationId xmlns:a16="http://schemas.microsoft.com/office/drawing/2014/main" id="{538464C0-3D2C-8B4F-895D-146AC2BDF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" y="1469021"/>
            <a:ext cx="12188825" cy="5391731"/>
          </a:xfrm>
          <a:prstGeom prst="rect">
            <a:avLst/>
          </a:prstGeom>
        </p:spPr>
      </p:pic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1843985" y="656321"/>
            <a:ext cx="9582038" cy="43050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799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19577" y="6447162"/>
            <a:ext cx="1453819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/>
          <a:p>
            <a:pPr marL="0" marR="0" indent="0" algn="l" defTabSz="82525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roxima Nova"/>
              </a:rPr>
              <a:t>© 2020 Sharecare, Inc.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4F4C4-A89B-B143-9AC4-4AC0E3430F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431" y="6443528"/>
            <a:ext cx="1193115" cy="157293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6B6E19-7BE4-604F-8BB9-90B95AED3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3985" y="307152"/>
            <a:ext cx="9582039" cy="396875"/>
          </a:xfrm>
        </p:spPr>
        <p:txBody>
          <a:bodyPr>
            <a:noAutofit/>
          </a:bodyPr>
          <a:lstStyle>
            <a:lvl1pPr marL="0" indent="0">
              <a:buNone/>
              <a:defRPr sz="2799" b="0" i="0">
                <a:solidFill>
                  <a:schemeClr val="accent1"/>
                </a:solidFill>
                <a:latin typeface="Proxima Nova Lt" panose="0200050603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C18F03-C531-9946-AAB8-D087683B8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707" y="250065"/>
            <a:ext cx="910565" cy="803738"/>
          </a:xfrm>
          <a:prstGeom prst="rect">
            <a:avLst/>
          </a:prstGeom>
        </p:spPr>
      </p:pic>
      <p:pic>
        <p:nvPicPr>
          <p:cNvPr id="9" name="Picture 8" descr="A person using a computer sitting on top of a wooden table&#10;&#10;Description automatically generated">
            <a:extLst>
              <a:ext uri="{FF2B5EF4-FFF2-40B4-BE49-F238E27FC236}">
                <a16:creationId xmlns:a16="http://schemas.microsoft.com/office/drawing/2014/main" id="{905C3F13-D277-2F46-9DED-2E0ED5B8E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" y="1469021"/>
            <a:ext cx="12188825" cy="5391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1BF167-1D5F-ED42-85EC-19B616D87E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707" y="250065"/>
            <a:ext cx="910565" cy="8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104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, sitting, playing, using&#10;&#10;Description automatically generated">
            <a:extLst>
              <a:ext uri="{FF2B5EF4-FFF2-40B4-BE49-F238E27FC236}">
                <a16:creationId xmlns:a16="http://schemas.microsoft.com/office/drawing/2014/main" id="{DF9BB881-1F73-934B-A5D6-5AE076D3DB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69021"/>
            <a:ext cx="12188824" cy="5388979"/>
          </a:xfrm>
          <a:prstGeom prst="rect">
            <a:avLst/>
          </a:prstGeom>
        </p:spPr>
      </p:pic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1843985" y="656321"/>
            <a:ext cx="9582038" cy="43050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799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19577" y="6447162"/>
            <a:ext cx="1453819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7" tIns="50787" rIns="50787" bIns="50787" numCol="1" spcCol="38100" rtlCol="0" anchor="ctr">
            <a:spAutoFit/>
          </a:bodyPr>
          <a:lstStyle/>
          <a:p>
            <a:pPr marL="0" marR="0" indent="0" algn="l" defTabSz="82525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Proxima Nova"/>
              </a:rPr>
              <a:t>© 2020 Sharecare, Inc.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4F4C4-A89B-B143-9AC4-4AC0E3430F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431" y="6443528"/>
            <a:ext cx="1193115" cy="157293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6B6E19-7BE4-604F-8BB9-90B95AED3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3985" y="307152"/>
            <a:ext cx="9582039" cy="396875"/>
          </a:xfrm>
        </p:spPr>
        <p:txBody>
          <a:bodyPr>
            <a:noAutofit/>
          </a:bodyPr>
          <a:lstStyle>
            <a:lvl1pPr marL="0" indent="0">
              <a:buNone/>
              <a:defRPr sz="2799" b="0" i="0">
                <a:solidFill>
                  <a:schemeClr val="accent1"/>
                </a:solidFill>
                <a:latin typeface="Proxima Nova Lt" panose="02000506030000020004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C18F03-C531-9946-AAB8-D087683B8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707" y="250065"/>
            <a:ext cx="910565" cy="803738"/>
          </a:xfrm>
          <a:prstGeom prst="rect">
            <a:avLst/>
          </a:prstGeom>
        </p:spPr>
      </p:pic>
      <p:pic>
        <p:nvPicPr>
          <p:cNvPr id="9" name="Picture 8" descr="A person using a computer&#10;&#10;Description automatically generated">
            <a:extLst>
              <a:ext uri="{FF2B5EF4-FFF2-40B4-BE49-F238E27FC236}">
                <a16:creationId xmlns:a16="http://schemas.microsoft.com/office/drawing/2014/main" id="{0A357F2B-C87D-134F-95D1-5F71A1055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10" y="1466269"/>
            <a:ext cx="12188825" cy="5391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038321-5F1A-5141-9AAB-56E61C4024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707" y="250065"/>
            <a:ext cx="910565" cy="8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4625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F66187-03C3-B54C-9677-115F1C1131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6613" y="1670541"/>
            <a:ext cx="8561750" cy="332373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ts val="3199"/>
              </a:lnSpc>
              <a:spcBef>
                <a:spcPts val="600"/>
              </a:spcBef>
              <a:spcAft>
                <a:spcPts val="600"/>
              </a:spcAft>
              <a:buNone/>
              <a:defRPr sz="2399">
                <a:solidFill>
                  <a:schemeClr val="bg2"/>
                </a:solidFill>
                <a:latin typeface="Proxima Nova Rg" panose="02000506030000020004" pitchFamily="2" charset="77"/>
              </a:defRPr>
            </a:lvl1pPr>
            <a:lvl2pPr marL="401398" indent="-226877">
              <a:lnSpc>
                <a:spcPts val="3199"/>
              </a:lnSpc>
              <a:spcBef>
                <a:spcPts val="600"/>
              </a:spcBef>
              <a:spcAft>
                <a:spcPts val="600"/>
              </a:spcAft>
              <a:tabLst/>
              <a:defRPr sz="1998">
                <a:solidFill>
                  <a:schemeClr val="bg2"/>
                </a:solidFill>
                <a:latin typeface="Proxima Nova Rg" panose="02000506030000020004" pitchFamily="2" charset="77"/>
              </a:defRPr>
            </a:lvl2pPr>
            <a:lvl3pPr marL="629860" indent="-228462">
              <a:lnSpc>
                <a:spcPts val="2799"/>
              </a:lnSpc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tabLst/>
              <a:defRPr sz="1798">
                <a:solidFill>
                  <a:schemeClr val="bg2"/>
                </a:solidFill>
                <a:latin typeface="Proxima Nova Rg" panose="02000506030000020004" pitchFamily="2" charset="77"/>
              </a:defRPr>
            </a:lvl3pPr>
            <a:lvl4pPr marL="804381" indent="-226877">
              <a:lnSpc>
                <a:spcPts val="2599"/>
              </a:lnSpc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tabLst/>
              <a:defRPr sz="1600">
                <a:solidFill>
                  <a:schemeClr val="bg2"/>
                </a:solidFill>
                <a:latin typeface="Proxima Nova Rg" panose="02000506030000020004" pitchFamily="2" charset="77"/>
              </a:defRPr>
            </a:lvl4pPr>
            <a:lvl5pPr marL="1032843" indent="-236396">
              <a:lnSpc>
                <a:spcPts val="2599"/>
              </a:lnSpc>
              <a:spcBef>
                <a:spcPts val="600"/>
              </a:spcBef>
              <a:spcAft>
                <a:spcPts val="600"/>
              </a:spcAft>
              <a:buFont typeface="System Font Regular"/>
              <a:buChar char="-"/>
              <a:tabLst/>
              <a:defRPr sz="1600">
                <a:solidFill>
                  <a:schemeClr val="bg2"/>
                </a:solidFill>
                <a:latin typeface="Proxima Nova Rg" panose="02000506030000020004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DBF2B8-067E-D04B-A763-AC4176B32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613" y="319358"/>
            <a:ext cx="9593939" cy="4206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99" b="0" i="0">
                <a:solidFill>
                  <a:schemeClr val="accent1"/>
                </a:solidFill>
                <a:latin typeface="Proxima Nova Lt" panose="02000506030000020004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3D2C604-DD8D-5442-A46B-7716DAAE9D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613" y="742877"/>
            <a:ext cx="477395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385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>
                <a:solidFill>
                  <a:schemeClr val="tx2"/>
                </a:solidFill>
                <a:latin typeface="Proxima Nova Lt" panose="02000506030000020004" pitchFamily="2" charset="77"/>
              </a:defRPr>
            </a:lvl1pPr>
          </a:lstStyle>
          <a:p>
            <a:pPr marL="0" marR="0" lvl="0" indent="0" algn="l" defTabSz="91385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10167068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DBF2B8-067E-D04B-A763-AC4176B32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613" y="319358"/>
            <a:ext cx="9593939" cy="4206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799" b="0" i="0">
                <a:solidFill>
                  <a:schemeClr val="accent1"/>
                </a:solidFill>
                <a:latin typeface="Proxima Nova Lt" panose="02000506030000020004" pitchFamily="2" charset="77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3D2C604-DD8D-5442-A46B-7716DAAE9D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6613" y="742877"/>
            <a:ext cx="4773956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385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>
                <a:solidFill>
                  <a:schemeClr val="tx2"/>
                </a:solidFill>
                <a:latin typeface="Proxima Nova Lt" panose="02000506030000020004" pitchFamily="2" charset="77"/>
              </a:defRPr>
            </a:lvl1pPr>
          </a:lstStyle>
          <a:p>
            <a:pPr marL="0" marR="0" lvl="0" indent="0" algn="l" defTabSz="91385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10312014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8911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BR Re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811" y="165101"/>
            <a:ext cx="11503204" cy="377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Report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206E20-010E-4D52-820B-60F68AE2BA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11" y="638176"/>
            <a:ext cx="3989936" cy="257175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Sub Title</a:t>
            </a:r>
          </a:p>
        </p:txBody>
      </p:sp>
    </p:spTree>
    <p:extLst>
      <p:ext uri="{BB962C8B-B14F-4D97-AF65-F5344CB8AC3E}">
        <p14:creationId xmlns:p14="http://schemas.microsoft.com/office/powerpoint/2010/main" val="331424109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8D96F0-B4A7-764E-9BB2-3A071CF9118B}"/>
              </a:ext>
            </a:extLst>
          </p:cNvPr>
          <p:cNvSpPr/>
          <p:nvPr/>
        </p:nvSpPr>
        <p:spPr>
          <a:xfrm>
            <a:off x="-8158" y="6749448"/>
            <a:ext cx="12226915" cy="130324"/>
          </a:xfrm>
          <a:prstGeom prst="rect">
            <a:avLst/>
          </a:prstGeom>
          <a:solidFill>
            <a:srgbClr val="00BFA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44331" y="60490"/>
            <a:ext cx="10500165" cy="105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5930097" y="6464300"/>
            <a:ext cx="333426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solidFill>
                  <a:srgbClr val="474747"/>
                </a:solidFill>
                <a:latin typeface="Proxima Nova Lt"/>
                <a:ea typeface="Proxima Nova Lt"/>
                <a:cs typeface="Proxima Nova Lt"/>
                <a:sym typeface="Proxima Nov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44331" y="1619250"/>
            <a:ext cx="10500165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FE424-2D5B-B849-ACDA-A2B895A6DD76}"/>
              </a:ext>
            </a:extLst>
          </p:cNvPr>
          <p:cNvSpPr/>
          <p:nvPr userDrawn="1"/>
        </p:nvSpPr>
        <p:spPr>
          <a:xfrm>
            <a:off x="-8158" y="6749448"/>
            <a:ext cx="12226915" cy="130324"/>
          </a:xfrm>
          <a:prstGeom prst="rect">
            <a:avLst/>
          </a:prstGeom>
          <a:solidFill>
            <a:srgbClr val="00BFA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248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8" r:id="rId2"/>
    <p:sldLayoutId id="2147483719" r:id="rId3"/>
    <p:sldLayoutId id="2147483721" r:id="rId4"/>
    <p:sldLayoutId id="2147483722" r:id="rId5"/>
    <p:sldLayoutId id="2147483727" r:id="rId6"/>
    <p:sldLayoutId id="2147483728" r:id="rId7"/>
  </p:sldLayoutIdLst>
  <p:transition spd="med"/>
  <p:hf hdr="0" ftr="0" dt="0"/>
  <p:txStyles>
    <p:titleStyle>
      <a:lvl1pPr marL="0" marR="0" indent="0" algn="l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98" b="1" i="0" u="none" strike="noStrike" cap="none" spc="0" baseline="0">
          <a:ln>
            <a:noFill/>
          </a:ln>
          <a:solidFill>
            <a:srgbClr val="000000"/>
          </a:solidFill>
          <a:uFillTx/>
          <a:latin typeface="Arial" charset="0"/>
          <a:ea typeface="Arial" charset="0"/>
          <a:cs typeface="Arial" charset="0"/>
          <a:sym typeface="Proxima Nova Extrabold"/>
        </a:defRPr>
      </a:lvl1pPr>
      <a:lvl2pPr marL="0" marR="0" indent="114243" algn="l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roxima Nova Extrabold"/>
        </a:defRPr>
      </a:lvl2pPr>
      <a:lvl3pPr marL="0" marR="0" indent="228485" algn="l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roxima Nova Extrabold"/>
        </a:defRPr>
      </a:lvl3pPr>
      <a:lvl4pPr marL="0" marR="0" indent="342728" algn="l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roxima Nova Extrabold"/>
        </a:defRPr>
      </a:lvl4pPr>
      <a:lvl5pPr marL="0" marR="0" indent="456972" algn="l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roxima Nova Extrabold"/>
        </a:defRPr>
      </a:lvl5pPr>
      <a:lvl6pPr marL="0" marR="0" indent="571215" algn="l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roxima Nova Extrabold"/>
        </a:defRPr>
      </a:lvl6pPr>
      <a:lvl7pPr marL="0" marR="0" indent="685457" algn="l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roxima Nova Extrabold"/>
        </a:defRPr>
      </a:lvl7pPr>
      <a:lvl8pPr marL="0" marR="0" indent="799700" algn="l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roxima Nova Extrabold"/>
        </a:defRPr>
      </a:lvl8pPr>
      <a:lvl9pPr marL="0" marR="0" indent="913943" algn="l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roxima Nova Extrabold"/>
        </a:defRPr>
      </a:lvl9pPr>
    </p:titleStyle>
    <p:bodyStyle>
      <a:lvl1pPr marL="317342" marR="0" indent="-317342" algn="l" defTabSz="412543" rtl="0" eaLnBrk="1" latinLnBrk="0" hangingPunct="1">
        <a:lnSpc>
          <a:spcPct val="100000"/>
        </a:lnSpc>
        <a:spcBef>
          <a:spcPts val="2948"/>
        </a:spcBef>
        <a:spcAft>
          <a:spcPts val="0"/>
        </a:spcAft>
        <a:buClrTx/>
        <a:buSzPct val="75000"/>
        <a:buFontTx/>
        <a:buChar char="•"/>
        <a:tabLst/>
        <a:defRPr sz="25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 charset="0"/>
          <a:ea typeface="Arial" charset="0"/>
          <a:cs typeface="Arial" charset="0"/>
          <a:sym typeface="Proxima Nova"/>
        </a:defRPr>
      </a:lvl1pPr>
      <a:lvl2pPr marL="634683" marR="0" indent="-317342" algn="l" defTabSz="412543" rtl="0" eaLnBrk="1" latinLnBrk="0" hangingPunct="1">
        <a:lnSpc>
          <a:spcPct val="100000"/>
        </a:lnSpc>
        <a:spcBef>
          <a:spcPts val="2948"/>
        </a:spcBef>
        <a:spcAft>
          <a:spcPts val="0"/>
        </a:spcAft>
        <a:buClrTx/>
        <a:buSzPct val="75000"/>
        <a:buFontTx/>
        <a:buChar char="•"/>
        <a:tabLst/>
        <a:defRPr sz="25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 charset="0"/>
          <a:ea typeface="Arial" charset="0"/>
          <a:cs typeface="Arial" charset="0"/>
          <a:sym typeface="Proxima Nova"/>
        </a:defRPr>
      </a:lvl2pPr>
      <a:lvl3pPr marL="952024" marR="0" indent="-317342" algn="l" defTabSz="412543" rtl="0" eaLnBrk="1" latinLnBrk="0" hangingPunct="1">
        <a:lnSpc>
          <a:spcPct val="100000"/>
        </a:lnSpc>
        <a:spcBef>
          <a:spcPts val="2948"/>
        </a:spcBef>
        <a:spcAft>
          <a:spcPts val="0"/>
        </a:spcAft>
        <a:buClrTx/>
        <a:buSzPct val="75000"/>
        <a:buFontTx/>
        <a:buChar char="•"/>
        <a:tabLst/>
        <a:defRPr sz="25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 charset="0"/>
          <a:ea typeface="Arial" charset="0"/>
          <a:cs typeface="Arial" charset="0"/>
          <a:sym typeface="Proxima Nova"/>
        </a:defRPr>
      </a:lvl3pPr>
      <a:lvl4pPr marL="1269365" marR="0" indent="-317342" algn="l" defTabSz="412543" rtl="0" eaLnBrk="1" latinLnBrk="0" hangingPunct="1">
        <a:lnSpc>
          <a:spcPct val="100000"/>
        </a:lnSpc>
        <a:spcBef>
          <a:spcPts val="2948"/>
        </a:spcBef>
        <a:spcAft>
          <a:spcPts val="0"/>
        </a:spcAft>
        <a:buClrTx/>
        <a:buSzPct val="75000"/>
        <a:buFontTx/>
        <a:buChar char="•"/>
        <a:tabLst/>
        <a:defRPr sz="25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 charset="0"/>
          <a:ea typeface="Arial" charset="0"/>
          <a:cs typeface="Arial" charset="0"/>
          <a:sym typeface="Proxima Nova"/>
        </a:defRPr>
      </a:lvl4pPr>
      <a:lvl5pPr marL="1586707" marR="0" indent="-317342" algn="l" defTabSz="412543" rtl="0" eaLnBrk="1" latinLnBrk="0" hangingPunct="1">
        <a:lnSpc>
          <a:spcPct val="100000"/>
        </a:lnSpc>
        <a:spcBef>
          <a:spcPts val="2948"/>
        </a:spcBef>
        <a:spcAft>
          <a:spcPts val="0"/>
        </a:spcAft>
        <a:buClrTx/>
        <a:buSzPct val="75000"/>
        <a:buFontTx/>
        <a:buChar char="•"/>
        <a:tabLst/>
        <a:defRPr sz="2598" b="0" i="0" u="none" strike="noStrike" cap="none" spc="0" baseline="0">
          <a:ln>
            <a:noFill/>
          </a:ln>
          <a:solidFill>
            <a:srgbClr val="000000"/>
          </a:solidFill>
          <a:uFillTx/>
          <a:latin typeface="Arial" charset="0"/>
          <a:ea typeface="Arial" charset="0"/>
          <a:cs typeface="Arial" charset="0"/>
          <a:sym typeface="Proxima Nova"/>
        </a:defRPr>
      </a:lvl5pPr>
      <a:lvl6pPr marL="1904048" marR="0" indent="-317342" algn="l" defTabSz="412543" rtl="0" eaLnBrk="1" latinLnBrk="0" hangingPunct="1">
        <a:lnSpc>
          <a:spcPct val="100000"/>
        </a:lnSpc>
        <a:spcBef>
          <a:spcPts val="2948"/>
        </a:spcBef>
        <a:spcAft>
          <a:spcPts val="0"/>
        </a:spcAft>
        <a:buClrTx/>
        <a:buSzPct val="75000"/>
        <a:buFontTx/>
        <a:buChar char="•"/>
        <a:tabLst/>
        <a:defRPr sz="2598" b="0" i="0" u="none" strike="noStrike" cap="none" spc="0" baseline="0">
          <a:ln>
            <a:noFill/>
          </a:ln>
          <a:solidFill>
            <a:srgbClr val="000000"/>
          </a:solidFill>
          <a:uFillTx/>
          <a:latin typeface="Proxima Nova Rg"/>
          <a:ea typeface="Proxima Nova Rg"/>
          <a:cs typeface="Proxima Nova Rg"/>
          <a:sym typeface="Proxima Nova"/>
        </a:defRPr>
      </a:lvl6pPr>
      <a:lvl7pPr marL="2221389" marR="0" indent="-317342" algn="l" defTabSz="412543" rtl="0" eaLnBrk="1" latinLnBrk="0" hangingPunct="1">
        <a:lnSpc>
          <a:spcPct val="100000"/>
        </a:lnSpc>
        <a:spcBef>
          <a:spcPts val="2948"/>
        </a:spcBef>
        <a:spcAft>
          <a:spcPts val="0"/>
        </a:spcAft>
        <a:buClrTx/>
        <a:buSzPct val="75000"/>
        <a:buFontTx/>
        <a:buChar char="•"/>
        <a:tabLst/>
        <a:defRPr sz="2598" b="0" i="0" u="none" strike="noStrike" cap="none" spc="0" baseline="0">
          <a:ln>
            <a:noFill/>
          </a:ln>
          <a:solidFill>
            <a:srgbClr val="000000"/>
          </a:solidFill>
          <a:uFillTx/>
          <a:latin typeface="Proxima Nova Rg"/>
          <a:ea typeface="Proxima Nova Rg"/>
          <a:cs typeface="Proxima Nova Rg"/>
          <a:sym typeface="Proxima Nova"/>
        </a:defRPr>
      </a:lvl7pPr>
      <a:lvl8pPr marL="2538730" marR="0" indent="-317342" algn="l" defTabSz="412543" rtl="0" eaLnBrk="1" latinLnBrk="0" hangingPunct="1">
        <a:lnSpc>
          <a:spcPct val="100000"/>
        </a:lnSpc>
        <a:spcBef>
          <a:spcPts val="2948"/>
        </a:spcBef>
        <a:spcAft>
          <a:spcPts val="0"/>
        </a:spcAft>
        <a:buClrTx/>
        <a:buSzPct val="75000"/>
        <a:buFontTx/>
        <a:buChar char="•"/>
        <a:tabLst/>
        <a:defRPr sz="2598" b="0" i="0" u="none" strike="noStrike" cap="none" spc="0" baseline="0">
          <a:ln>
            <a:noFill/>
          </a:ln>
          <a:solidFill>
            <a:srgbClr val="000000"/>
          </a:solidFill>
          <a:uFillTx/>
          <a:latin typeface="Proxima Nova Rg"/>
          <a:ea typeface="Proxima Nova Rg"/>
          <a:cs typeface="Proxima Nova Rg"/>
          <a:sym typeface="Proxima Nova"/>
        </a:defRPr>
      </a:lvl8pPr>
      <a:lvl9pPr marL="2856072" marR="0" indent="-317342" algn="l" defTabSz="412543" rtl="0" eaLnBrk="1" latinLnBrk="0" hangingPunct="1">
        <a:lnSpc>
          <a:spcPct val="100000"/>
        </a:lnSpc>
        <a:spcBef>
          <a:spcPts val="2948"/>
        </a:spcBef>
        <a:spcAft>
          <a:spcPts val="0"/>
        </a:spcAft>
        <a:buClrTx/>
        <a:buSzPct val="75000"/>
        <a:buFontTx/>
        <a:buChar char="•"/>
        <a:tabLst/>
        <a:defRPr sz="2598" b="0" i="0" u="none" strike="noStrike" cap="none" spc="0" baseline="0">
          <a:ln>
            <a:noFill/>
          </a:ln>
          <a:solidFill>
            <a:srgbClr val="000000"/>
          </a:solidFill>
          <a:uFillTx/>
          <a:latin typeface="Proxima Nova Rg"/>
          <a:ea typeface="Proxima Nova Rg"/>
          <a:cs typeface="Proxima Nova Rg"/>
          <a:sym typeface="Proxima Nova"/>
        </a:defRPr>
      </a:lvl9pPr>
    </p:bodyStyle>
    <p:otherStyle>
      <a:lvl1pPr marL="0" marR="0" indent="0" algn="ctr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 Light"/>
        </a:defRPr>
      </a:lvl1pPr>
      <a:lvl2pPr marL="0" marR="0" indent="114243" algn="ctr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 Light"/>
        </a:defRPr>
      </a:lvl2pPr>
      <a:lvl3pPr marL="0" marR="0" indent="228485" algn="ctr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 Light"/>
        </a:defRPr>
      </a:lvl3pPr>
      <a:lvl4pPr marL="0" marR="0" indent="342728" algn="ctr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 Light"/>
        </a:defRPr>
      </a:lvl4pPr>
      <a:lvl5pPr marL="0" marR="0" indent="456972" algn="ctr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 Light"/>
        </a:defRPr>
      </a:lvl5pPr>
      <a:lvl6pPr marL="0" marR="0" indent="571215" algn="ctr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 Light"/>
        </a:defRPr>
      </a:lvl6pPr>
      <a:lvl7pPr marL="0" marR="0" indent="685457" algn="ctr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 Light"/>
        </a:defRPr>
      </a:lvl7pPr>
      <a:lvl8pPr marL="0" marR="0" indent="799700" algn="ctr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 Light"/>
        </a:defRPr>
      </a:lvl8pPr>
      <a:lvl9pPr marL="0" marR="0" indent="913943" algn="ctr" defTabSz="41254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7413DCA-0783-0C4F-B41D-9273CB7FAC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6613" y="319358"/>
            <a:ext cx="9593939" cy="420688"/>
          </a:xfrm>
        </p:spPr>
        <p:txBody>
          <a:bodyPr/>
          <a:lstStyle/>
          <a:p>
            <a:r>
              <a:rPr lang="en-US" dirty="0"/>
              <a:t>Registration Trends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34E476-6A5A-204E-8C93-5B08EE99DD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6613" y="742877"/>
            <a:ext cx="4773956" cy="284163"/>
          </a:xfrm>
        </p:spPr>
        <p:txBody>
          <a:bodyPr/>
          <a:lstStyle/>
          <a:p>
            <a:r>
              <a:rPr lang="en-US"/>
              <a:t>ELIGIBILITY AND ONBOARDING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253E40A9-8253-FF4B-9E17-C7A891A68E0A}"/>
              </a:ext>
            </a:extLst>
          </p:cNvPr>
          <p:cNvSpPr txBox="1">
            <a:spLocks/>
          </p:cNvSpPr>
          <p:nvPr/>
        </p:nvSpPr>
        <p:spPr>
          <a:xfrm>
            <a:off x="126720" y="6526696"/>
            <a:ext cx="350358" cy="231913"/>
          </a:xfrm>
          <a:prstGeom prst="rect">
            <a:avLst/>
          </a:prstGeom>
        </p:spPr>
        <p:txBody>
          <a:bodyPr/>
          <a:lstStyle>
            <a:defPPr marL="0" marR="0" indent="0" algn="l" defTabSz="457109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266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 Rg" panose="02000506030000020004" pitchFamily="2" charset="77"/>
                <a:ea typeface="Proxima Nova Rg"/>
                <a:cs typeface="Proxima Nova Rg"/>
                <a:sym typeface="Proxima Nova"/>
              </a:defRPr>
            </a:lvl1pPr>
            <a:lvl2pPr marL="0" marR="0" indent="114277" algn="ctr" defTabSz="41266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0" marR="0" indent="228554" algn="ctr" defTabSz="41266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0" marR="0" indent="342831" algn="ctr" defTabSz="41266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0" marR="0" indent="457109" algn="ctr" defTabSz="41266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0" marR="0" indent="571386" algn="ctr" defTabSz="41266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 Rg"/>
                <a:ea typeface="Proxima Nova Rg"/>
                <a:cs typeface="Proxima Nova Rg"/>
                <a:sym typeface="Proxima Nova"/>
              </a:defRPr>
            </a:lvl6pPr>
            <a:lvl7pPr marL="0" marR="0" indent="685663" algn="ctr" defTabSz="41266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 Rg"/>
                <a:ea typeface="Proxima Nova Rg"/>
                <a:cs typeface="Proxima Nova Rg"/>
                <a:sym typeface="Proxima Nova"/>
              </a:defRPr>
            </a:lvl7pPr>
            <a:lvl8pPr marL="0" marR="0" indent="799940" algn="ctr" defTabSz="41266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 Rg"/>
                <a:ea typeface="Proxima Nova Rg"/>
                <a:cs typeface="Proxima Nova Rg"/>
                <a:sym typeface="Proxima Nova"/>
              </a:defRPr>
            </a:lvl8pPr>
            <a:lvl9pPr marL="0" marR="0" indent="914217" algn="ctr" defTabSz="41266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 Rg"/>
                <a:ea typeface="Proxima Nova Rg"/>
                <a:cs typeface="Proxima Nova Rg"/>
                <a:sym typeface="Proxima Nova"/>
              </a:defRPr>
            </a:lvl9pPr>
          </a:lstStyle>
          <a:p>
            <a:fld id="{86CB4B4D-7CA3-9044-876B-883B54F8677D}" type="slidenum">
              <a:rPr lang="en-US" sz="800" smtClean="0">
                <a:solidFill>
                  <a:schemeClr val="bg2"/>
                </a:solidFill>
              </a:rPr>
              <a:pPr/>
              <a:t>1</a:t>
            </a:fld>
            <a:endParaRPr lang="en-US" sz="800">
              <a:solidFill>
                <a:schemeClr val="bg2"/>
              </a:solidFill>
            </a:endParaRPr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D510432C-2EEB-DB4D-8A0A-17B272DEA5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2890" y="6526696"/>
            <a:ext cx="989215" cy="13097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4DB3F-B876-D941-8C70-FFD90F1A69C6}"/>
              </a:ext>
            </a:extLst>
          </p:cNvPr>
          <p:cNvGrpSpPr/>
          <p:nvPr/>
        </p:nvGrpSpPr>
        <p:grpSpPr>
          <a:xfrm>
            <a:off x="8970962" y="305654"/>
            <a:ext cx="2381250" cy="253916"/>
            <a:chOff x="839363" y="1641907"/>
            <a:chExt cx="2381250" cy="25391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9AD6CC-B61F-C24F-80B5-EAC9B36C48E1}"/>
                </a:ext>
              </a:extLst>
            </p:cNvPr>
            <p:cNvSpPr txBox="1"/>
            <p:nvPr/>
          </p:nvSpPr>
          <p:spPr>
            <a:xfrm>
              <a:off x="863558" y="1641907"/>
              <a:ext cx="2350008" cy="25391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7938" lvl="0" defTabSz="91440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1200">
                  <a:solidFill>
                    <a:schemeClr val="bg2"/>
                  </a:solidFill>
                </a:rPr>
                <a:t>CURRENTLY REGISTERED MEMBERS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59C34D-9433-414D-9866-2418312D420E}"/>
                </a:ext>
              </a:extLst>
            </p:cNvPr>
            <p:cNvCxnSpPr/>
            <p:nvPr/>
          </p:nvCxnSpPr>
          <p:spPr>
            <a:xfrm>
              <a:off x="839363" y="1895823"/>
              <a:ext cx="2381250" cy="0"/>
            </a:xfrm>
            <a:prstGeom prst="line">
              <a:avLst/>
            </a:prstGeom>
            <a:noFill/>
            <a:ln w="6350" cap="flat">
              <a:solidFill>
                <a:schemeClr val="bg2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30" name="reg_trends_reg_members_table">
            <a:extLst>
              <a:ext uri="{FF2B5EF4-FFF2-40B4-BE49-F238E27FC236}">
                <a16:creationId xmlns:a16="http://schemas.microsoft.com/office/drawing/2014/main" id="{F1391F79-E47C-3741-A27F-CF54194EA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81800"/>
              </p:ext>
            </p:extLst>
          </p:nvPr>
        </p:nvGraphicFramePr>
        <p:xfrm>
          <a:off x="8229601" y="1698209"/>
          <a:ext cx="3625191" cy="10229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53946">
                  <a:extLst>
                    <a:ext uri="{9D8B030D-6E8A-4147-A177-3AD203B41FA5}">
                      <a16:colId xmlns:a16="http://schemas.microsoft.com/office/drawing/2014/main" val="1473478525"/>
                    </a:ext>
                  </a:extLst>
                </a:gridCol>
                <a:gridCol w="1471245">
                  <a:extLst>
                    <a:ext uri="{9D8B030D-6E8A-4147-A177-3AD203B41FA5}">
                      <a16:colId xmlns:a16="http://schemas.microsoft.com/office/drawing/2014/main" val="3150284216"/>
                    </a:ext>
                  </a:extLst>
                </a:gridCol>
              </a:tblGrid>
              <a:tr h="169352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Top 5 Clients</a:t>
                      </a:r>
                      <a:endParaRPr lang="en-US" sz="800" b="1" i="0">
                        <a:solidFill>
                          <a:schemeClr val="tx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Registered Members</a:t>
                      </a:r>
                      <a:endParaRPr lang="en-US" sz="800" b="1" i="0" dirty="0">
                        <a:solidFill>
                          <a:schemeClr val="tx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31877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793322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810334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 Nova Rg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895359"/>
                  </a:ext>
                </a:extLst>
              </a:tr>
            </a:tbl>
          </a:graphicData>
        </a:graphic>
      </p:graphicFrame>
      <p:graphicFrame>
        <p:nvGraphicFramePr>
          <p:cNvPr id="32" name="reg_trends_non_members_added">
            <a:extLst>
              <a:ext uri="{FF2B5EF4-FFF2-40B4-BE49-F238E27FC236}">
                <a16:creationId xmlns:a16="http://schemas.microsoft.com/office/drawing/2014/main" id="{524CD2D0-00E3-874A-BF0E-E99A97B73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21003"/>
              </p:ext>
            </p:extLst>
          </p:nvPr>
        </p:nvGraphicFramePr>
        <p:xfrm>
          <a:off x="8229601" y="3250045"/>
          <a:ext cx="3625191" cy="10229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53946">
                  <a:extLst>
                    <a:ext uri="{9D8B030D-6E8A-4147-A177-3AD203B41FA5}">
                      <a16:colId xmlns:a16="http://schemas.microsoft.com/office/drawing/2014/main" val="1473478525"/>
                    </a:ext>
                  </a:extLst>
                </a:gridCol>
                <a:gridCol w="1471245">
                  <a:extLst>
                    <a:ext uri="{9D8B030D-6E8A-4147-A177-3AD203B41FA5}">
                      <a16:colId xmlns:a16="http://schemas.microsoft.com/office/drawing/2014/main" val="3150284216"/>
                    </a:ext>
                  </a:extLst>
                </a:gridCol>
              </a:tblGrid>
              <a:tr h="169352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Top 5 Clients</a:t>
                      </a:r>
                      <a:endParaRPr lang="en-US" sz="800" b="1" i="0">
                        <a:solidFill>
                          <a:schemeClr val="tx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Net Members Added</a:t>
                      </a:r>
                      <a:endParaRPr lang="en-US" sz="800" b="1" i="0" dirty="0">
                        <a:solidFill>
                          <a:schemeClr val="tx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31877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793322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810334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895359"/>
                  </a:ext>
                </a:extLst>
              </a:tr>
            </a:tbl>
          </a:graphicData>
        </a:graphic>
      </p:graphicFrame>
      <p:graphicFrame>
        <p:nvGraphicFramePr>
          <p:cNvPr id="33" name="reg_trends_net_members_dropped">
            <a:extLst>
              <a:ext uri="{FF2B5EF4-FFF2-40B4-BE49-F238E27FC236}">
                <a16:creationId xmlns:a16="http://schemas.microsoft.com/office/drawing/2014/main" id="{2D8F5730-9AFF-944C-91A0-7C76CB80D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40885"/>
              </p:ext>
            </p:extLst>
          </p:nvPr>
        </p:nvGraphicFramePr>
        <p:xfrm>
          <a:off x="8229601" y="4854803"/>
          <a:ext cx="3625191" cy="102298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53946">
                  <a:extLst>
                    <a:ext uri="{9D8B030D-6E8A-4147-A177-3AD203B41FA5}">
                      <a16:colId xmlns:a16="http://schemas.microsoft.com/office/drawing/2014/main" val="1473478525"/>
                    </a:ext>
                  </a:extLst>
                </a:gridCol>
                <a:gridCol w="1471245">
                  <a:extLst>
                    <a:ext uri="{9D8B030D-6E8A-4147-A177-3AD203B41FA5}">
                      <a16:colId xmlns:a16="http://schemas.microsoft.com/office/drawing/2014/main" val="3150284216"/>
                    </a:ext>
                  </a:extLst>
                </a:gridCol>
              </a:tblGrid>
              <a:tr h="169352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Top 5 Clients</a:t>
                      </a:r>
                      <a:endParaRPr lang="en-US" sz="800" b="1" i="0">
                        <a:solidFill>
                          <a:schemeClr val="tx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Net Members Dropped</a:t>
                      </a:r>
                      <a:endParaRPr lang="en-US" sz="800" b="1" i="0" dirty="0">
                        <a:solidFill>
                          <a:schemeClr val="tx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131877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793322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C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810334"/>
                  </a:ext>
                </a:extLst>
              </a:tr>
              <a:tr h="15683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ProximaNova-Regular" panose="02000506030000020004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895359"/>
                  </a:ext>
                </a:extLst>
              </a:tr>
            </a:tbl>
          </a:graphicData>
        </a:graphic>
      </p:graphicFrame>
      <p:sp>
        <p:nvSpPr>
          <p:cNvPr id="14" name="currently_registered_members">
            <a:extLst>
              <a:ext uri="{FF2B5EF4-FFF2-40B4-BE49-F238E27FC236}">
                <a16:creationId xmlns:a16="http://schemas.microsoft.com/office/drawing/2014/main" id="{0D59461C-A646-4033-A9C8-A6ADD0139071}"/>
              </a:ext>
            </a:extLst>
          </p:cNvPr>
          <p:cNvSpPr txBox="1"/>
          <p:nvPr/>
        </p:nvSpPr>
        <p:spPr>
          <a:xfrm>
            <a:off x="9438640" y="660715"/>
            <a:ext cx="1634250" cy="500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Proxima Nova Rg"/>
              <a:ea typeface="Proxima Nova Rg"/>
              <a:cs typeface="Proxima Nova Rg"/>
              <a:sym typeface="Proxima Nova"/>
            </a:endParaRPr>
          </a:p>
        </p:txBody>
      </p:sp>
      <p:graphicFrame>
        <p:nvGraphicFramePr>
          <p:cNvPr id="16" name="registration_trends_chart" descr="eligibity_trend_eligible_members_by_month">
            <a:extLst>
              <a:ext uri="{FF2B5EF4-FFF2-40B4-BE49-F238E27FC236}">
                <a16:creationId xmlns:a16="http://schemas.microsoft.com/office/drawing/2014/main" id="{168772D2-9B91-4A72-84B7-DEA5AD8CE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669594"/>
              </p:ext>
            </p:extLst>
          </p:nvPr>
        </p:nvGraphicFramePr>
        <p:xfrm>
          <a:off x="692232" y="1680055"/>
          <a:ext cx="6983264" cy="4435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4581494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1_White">
  <a:themeElements>
    <a:clrScheme name="Custom 7">
      <a:dk1>
        <a:srgbClr val="FFFFFF"/>
      </a:dk1>
      <a:lt1>
        <a:srgbClr val="F7F7F7"/>
      </a:lt1>
      <a:dk2>
        <a:srgbClr val="999999"/>
      </a:dk2>
      <a:lt2>
        <a:srgbClr val="666666"/>
      </a:lt2>
      <a:accent1>
        <a:srgbClr val="333333"/>
      </a:accent1>
      <a:accent2>
        <a:srgbClr val="2B99CC"/>
      </a:accent2>
      <a:accent3>
        <a:srgbClr val="19B99C"/>
      </a:accent3>
      <a:accent4>
        <a:srgbClr val="DE4620"/>
      </a:accent4>
      <a:accent5>
        <a:srgbClr val="00205F"/>
      </a:accent5>
      <a:accent6>
        <a:srgbClr val="9C2C73"/>
      </a:accent6>
      <a:hlink>
        <a:srgbClr val="0000FF"/>
      </a:hlink>
      <a:folHlink>
        <a:srgbClr val="FF00FF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 Rg"/>
            <a:ea typeface="Proxima Nova Rg"/>
            <a:cs typeface="Proxima Nova Rg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B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White">
      <a:majorFont>
        <a:latin typeface="Proxima Nova Semibold"/>
        <a:ea typeface="Proxima Nova Semibold"/>
        <a:cs typeface="Proxima Nova Semibold"/>
      </a:majorFont>
      <a:minorFont>
        <a:latin typeface="Proxima Nova Extrabold"/>
        <a:ea typeface="Proxima Nova Extrabold"/>
        <a:cs typeface="Proxima Nova Extra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 Rg"/>
            <a:ea typeface="Proxima Nova Rg"/>
            <a:cs typeface="Proxima Nova Rg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Custom 7">
    <a:dk1>
      <a:srgbClr val="FFFFFF"/>
    </a:dk1>
    <a:lt1>
      <a:srgbClr val="F7F7F7"/>
    </a:lt1>
    <a:dk2>
      <a:srgbClr val="999999"/>
    </a:dk2>
    <a:lt2>
      <a:srgbClr val="666666"/>
    </a:lt2>
    <a:accent1>
      <a:srgbClr val="333333"/>
    </a:accent1>
    <a:accent2>
      <a:srgbClr val="2B99CC"/>
    </a:accent2>
    <a:accent3>
      <a:srgbClr val="19B99C"/>
    </a:accent3>
    <a:accent4>
      <a:srgbClr val="DE4620"/>
    </a:accent4>
    <a:accent5>
      <a:srgbClr val="00205F"/>
    </a:accent5>
    <a:accent6>
      <a:srgbClr val="9C2C73"/>
    </a:accent6>
    <a:hlink>
      <a:srgbClr val="0000FF"/>
    </a:hlink>
    <a:folHlink>
      <a:srgbClr val="FF00FF"/>
    </a:folHlink>
  </a:clrScheme>
  <a:fontScheme name="Arial-Times New Roman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 panose="02020603050405020304"/>
      <a:ea typeface="Arial"/>
      <a:cs typeface="Arial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2246AF564134C89951F285631B60D" ma:contentTypeVersion="6" ma:contentTypeDescription="Create a new document." ma:contentTypeScope="" ma:versionID="4a596445640096d1c2641386538bd2f8">
  <xsd:schema xmlns:xsd="http://www.w3.org/2001/XMLSchema" xmlns:xs="http://www.w3.org/2001/XMLSchema" xmlns:p="http://schemas.microsoft.com/office/2006/metadata/properties" xmlns:ns2="1436350d-0920-48c5-8334-9c59b001dcf8" xmlns:ns3="66429aa3-8deb-4c35-aceb-ef181dfb5ee1" targetNamespace="http://schemas.microsoft.com/office/2006/metadata/properties" ma:root="true" ma:fieldsID="1f809e5f16d5d6a22ae2c1c2232fab11" ns2:_="" ns3:_="">
    <xsd:import namespace="1436350d-0920-48c5-8334-9c59b001dcf8"/>
    <xsd:import namespace="66429aa3-8deb-4c35-aceb-ef181dfb5e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6350d-0920-48c5-8334-9c59b001dc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29aa3-8deb-4c35-aceb-ef181dfb5e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6F895E-0460-4D0C-B14A-2505AE4B34A5}">
  <ds:schemaRefs>
    <ds:schemaRef ds:uri="1436350d-0920-48c5-8334-9c59b001dcf8"/>
    <ds:schemaRef ds:uri="66429aa3-8deb-4c35-aceb-ef181dfb5e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5FF184-5EF3-4E4E-AE06-6AF43E85B21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1436350d-0920-48c5-8334-9c59b001dcf8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66429aa3-8deb-4c35-aceb-ef181dfb5ee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FEC897-33DB-455F-9DBB-9179FAD3A7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Sharecare PowerPoint Template 2020</Template>
  <TotalTime>4553</TotalTime>
  <Words>26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Proxima Nova Lt</vt:lpstr>
      <vt:lpstr>Proxima Nova Rg</vt:lpstr>
      <vt:lpstr>ProximaNova-Regular</vt:lpstr>
      <vt:lpstr>System Font Regular</vt:lpstr>
      <vt:lpstr>1_White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carol.binzen@sharecare.com</dc:creator>
  <cp:lastModifiedBy>GopiKrishna Pinninti</cp:lastModifiedBy>
  <cp:revision>164</cp:revision>
  <cp:lastPrinted>2017-02-08T14:15:58Z</cp:lastPrinted>
  <dcterms:modified xsi:type="dcterms:W3CDTF">2021-05-21T13:52:17Z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0x01010025B2246AF564134C89951F285631B60D</vt:lpwstr>
  </property>
</Properties>
</file>