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slideLayouts/slideLayout20.xml" ContentType="application/vnd.openxmlformats-officedocument.presentationml.slideLayout+xml"/>
  <Override PartName="/ppt/theme/theme6.xml" ContentType="application/vnd.openxmlformats-officedocument.theme+xml"/>
  <Override PartName="/ppt/slideLayouts/slideLayout21.xml" ContentType="application/vnd.openxmlformats-officedocument.presentationml.slideLayout+xml"/>
  <Override PartName="/ppt/theme/theme7.xml" ContentType="application/vnd.openxmlformats-officedocument.theme+xml"/>
  <Override PartName="/ppt/slideLayouts/slideLayout22.xml" ContentType="application/vnd.openxmlformats-officedocument.presentationml.slideLayout+xml"/>
  <Override PartName="/ppt/theme/theme8.xml" ContentType="application/vnd.openxmlformats-officedocument.theme+xml"/>
  <Override PartName="/ppt/slideLayouts/slideLayout23.xml" ContentType="application/vnd.openxmlformats-officedocument.presentationml.slideLayout+xml"/>
  <Override PartName="/ppt/theme/theme9.xml" ContentType="application/vnd.openxmlformats-officedocument.theme+xml"/>
  <Override PartName="/ppt/slideLayouts/slideLayout24.xml" ContentType="application/vnd.openxmlformats-officedocument.presentationml.slideLayout+xml"/>
  <Override PartName="/ppt/theme/theme10.xml" ContentType="application/vnd.openxmlformats-officedocument.theme+xml"/>
  <Override PartName="/ppt/slideLayouts/slideLayout25.xml" ContentType="application/vnd.openxmlformats-officedocument.presentationml.slideLayout+xml"/>
  <Override PartName="/ppt/theme/theme11.xml" ContentType="application/vnd.openxmlformats-officedocument.theme+xml"/>
  <Override PartName="/ppt/slideLayouts/slideLayout26.xml" ContentType="application/vnd.openxmlformats-officedocument.presentationml.slideLayout+xml"/>
  <Override PartName="/ppt/theme/theme12.xml" ContentType="application/vnd.openxmlformats-officedocument.theme+xml"/>
  <Override PartName="/ppt/slideLayouts/slideLayout27.xml" ContentType="application/vnd.openxmlformats-officedocument.presentationml.slideLayout+xml"/>
  <Override PartName="/ppt/theme/theme13.xml" ContentType="application/vnd.openxmlformats-officedocument.theme+xml"/>
  <Override PartName="/ppt/slideLayouts/slideLayout28.xml" ContentType="application/vnd.openxmlformats-officedocument.presentationml.slideLayout+xml"/>
  <Override PartName="/ppt/theme/theme14.xml" ContentType="application/vnd.openxmlformats-officedocument.theme+xml"/>
  <Override PartName="/ppt/slideLayouts/slideLayout29.xml" ContentType="application/vnd.openxmlformats-officedocument.presentationml.slideLayout+xml"/>
  <Override PartName="/ppt/theme/theme15.xml" ContentType="application/vnd.openxmlformats-officedocument.theme+xml"/>
  <Override PartName="/ppt/slideLayouts/slideLayout30.xml" ContentType="application/vnd.openxmlformats-officedocument.presentationml.slideLayout+xml"/>
  <Override PartName="/ppt/theme/theme16.xml" ContentType="application/vnd.openxmlformats-officedocument.theme+xml"/>
  <Override PartName="/ppt/slideLayouts/slideLayout31.xml" ContentType="application/vnd.openxmlformats-officedocument.presentationml.slideLayout+xml"/>
  <Override PartName="/ppt/theme/theme17.xml" ContentType="application/vnd.openxmlformats-officedocument.theme+xml"/>
  <Override PartName="/ppt/slideLayouts/slideLayout32.xml" ContentType="application/vnd.openxmlformats-officedocument.presentationml.slideLayout+xml"/>
  <Override PartName="/ppt/theme/theme18.xml" ContentType="application/vnd.openxmlformats-officedocument.theme+xml"/>
  <Override PartName="/ppt/slideLayouts/slideLayout33.xml" ContentType="application/vnd.openxmlformats-officedocument.presentationml.slideLayout+xml"/>
  <Override PartName="/ppt/theme/theme19.xml" ContentType="application/vnd.openxmlformats-officedocument.theme+xml"/>
  <Override PartName="/ppt/slideLayouts/slideLayout34.xml" ContentType="application/vnd.openxmlformats-officedocument.presentationml.slideLayout+xml"/>
  <Override PartName="/ppt/theme/theme20.xml" ContentType="application/vnd.openxmlformats-officedocument.theme+xml"/>
  <Override PartName="/ppt/slideLayouts/slideLayout35.xml" ContentType="application/vnd.openxmlformats-officedocument.presentationml.slideLayout+xml"/>
  <Override PartName="/ppt/theme/theme21.xml" ContentType="application/vnd.openxmlformats-officedocument.theme+xml"/>
  <Override PartName="/ppt/slideLayouts/slideLayout36.xml" ContentType="application/vnd.openxmlformats-officedocument.presentationml.slideLayout+xml"/>
  <Override PartName="/ppt/theme/theme22.xml" ContentType="application/vnd.openxmlformats-officedocument.theme+xml"/>
  <Override PartName="/ppt/slideLayouts/slideLayout37.xml" ContentType="application/vnd.openxmlformats-officedocument.presentationml.slideLayout+xml"/>
  <Override PartName="/ppt/theme/theme23.xml" ContentType="application/vnd.openxmlformats-officedocument.theme+xml"/>
  <Override PartName="/ppt/slideLayouts/slideLayout38.xml" ContentType="application/vnd.openxmlformats-officedocument.presentationml.slideLayout+xml"/>
  <Override PartName="/ppt/theme/theme24.xml" ContentType="application/vnd.openxmlformats-officedocument.theme+xml"/>
  <Override PartName="/ppt/slideLayouts/slideLayout39.xml" ContentType="application/vnd.openxmlformats-officedocument.presentationml.slideLayout+xml"/>
  <Override PartName="/ppt/theme/theme25.xml" ContentType="application/vnd.openxmlformats-officedocument.theme+xml"/>
  <Override PartName="/ppt/slideLayouts/slideLayout40.xml" ContentType="application/vnd.openxmlformats-officedocument.presentationml.slideLayout+xml"/>
  <Override PartName="/ppt/theme/theme26.xml" ContentType="application/vnd.openxmlformats-officedocument.theme+xml"/>
  <Override PartName="/ppt/slideLayouts/slideLayout41.xml" ContentType="application/vnd.openxmlformats-officedocument.presentationml.slideLayout+xml"/>
  <Override PartName="/ppt/theme/theme27.xml" ContentType="application/vnd.openxmlformats-officedocument.theme+xml"/>
  <Override PartName="/ppt/slideLayouts/slideLayout42.xml" ContentType="application/vnd.openxmlformats-officedocument.presentationml.slideLayout+xml"/>
  <Override PartName="/ppt/theme/theme28.xml" ContentType="application/vnd.openxmlformats-officedocument.theme+xml"/>
  <Override PartName="/ppt/slideLayouts/slideLayout43.xml" ContentType="application/vnd.openxmlformats-officedocument.presentationml.slideLayout+xml"/>
  <Override PartName="/ppt/theme/theme29.xml" ContentType="application/vnd.openxmlformats-officedocument.theme+xml"/>
  <Override PartName="/ppt/slideLayouts/slideLayout44.xml" ContentType="application/vnd.openxmlformats-officedocument.presentationml.slideLayout+xml"/>
  <Override PartName="/ppt/theme/theme30.xml" ContentType="application/vnd.openxmlformats-officedocument.theme+xml"/>
  <Override PartName="/ppt/slideLayouts/slideLayout45.xml" ContentType="application/vnd.openxmlformats-officedocument.presentationml.slideLayout+xml"/>
  <Override PartName="/ppt/theme/theme31.xml" ContentType="application/vnd.openxmlformats-officedocument.theme+xml"/>
  <Override PartName="/ppt/slideLayouts/slideLayout46.xml" ContentType="application/vnd.openxmlformats-officedocument.presentationml.slideLayout+xml"/>
  <Override PartName="/ppt/theme/theme32.xml" ContentType="application/vnd.openxmlformats-officedocument.theme+xml"/>
  <Override PartName="/ppt/slideLayouts/slideLayout47.xml" ContentType="application/vnd.openxmlformats-officedocument.presentationml.slideLayout+xml"/>
  <Override PartName="/ppt/theme/theme33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34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35.xml" ContentType="application/vnd.openxmlformats-officedocument.theme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6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37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38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theme/theme3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2" r:id="rId2"/>
    <p:sldMasterId id="2147483676" r:id="rId3"/>
    <p:sldMasterId id="2147483680" r:id="rId4"/>
    <p:sldMasterId id="2147483682" r:id="rId5"/>
    <p:sldMasterId id="2147483684" r:id="rId6"/>
    <p:sldMasterId id="2147483686" r:id="rId7"/>
    <p:sldMasterId id="2147483688" r:id="rId8"/>
    <p:sldMasterId id="2147483690" r:id="rId9"/>
    <p:sldMasterId id="2147483692" r:id="rId10"/>
    <p:sldMasterId id="2147483694" r:id="rId11"/>
    <p:sldMasterId id="2147483696" r:id="rId12"/>
    <p:sldMasterId id="2147483698" r:id="rId13"/>
    <p:sldMasterId id="2147483700" r:id="rId14"/>
    <p:sldMasterId id="2147483702" r:id="rId15"/>
    <p:sldMasterId id="2147483704" r:id="rId16"/>
    <p:sldMasterId id="2147483706" r:id="rId17"/>
    <p:sldMasterId id="2147483708" r:id="rId18"/>
    <p:sldMasterId id="2147483710" r:id="rId19"/>
    <p:sldMasterId id="2147483712" r:id="rId20"/>
    <p:sldMasterId id="2147483714" r:id="rId21"/>
    <p:sldMasterId id="2147483716" r:id="rId22"/>
    <p:sldMasterId id="2147483718" r:id="rId23"/>
    <p:sldMasterId id="2147483720" r:id="rId24"/>
    <p:sldMasterId id="2147483722" r:id="rId25"/>
    <p:sldMasterId id="2147483724" r:id="rId26"/>
    <p:sldMasterId id="2147483726" r:id="rId27"/>
    <p:sldMasterId id="2147483728" r:id="rId28"/>
    <p:sldMasterId id="2147483730" r:id="rId29"/>
    <p:sldMasterId id="2147483732" r:id="rId30"/>
    <p:sldMasterId id="2147483734" r:id="rId31"/>
    <p:sldMasterId id="2147483736" r:id="rId32"/>
    <p:sldMasterId id="2147483738" r:id="rId33"/>
    <p:sldMasterId id="2147483740" r:id="rId34"/>
    <p:sldMasterId id="2147483765" r:id="rId35"/>
    <p:sldMasterId id="2147483768" r:id="rId36"/>
    <p:sldMasterId id="2147483793" r:id="rId37"/>
    <p:sldMasterId id="2147483796" r:id="rId38"/>
    <p:sldMasterId id="2147483821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8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Master" Target="slideMasters/slideMaster39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" Target="slides/slide3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" Target="slides/slide1.xml"/><Relationship Id="rId45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" Target="slides/slide4.xml"/><Relationship Id="rId48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8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4.xml"/><Relationship Id="rId4" Type="http://schemas.openxmlformats.org/officeDocument/2006/relationships/hyperlink" Target="http://bit.ly/2TtBDfr" TargetMode="Externa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6.xml"/><Relationship Id="rId4" Type="http://schemas.openxmlformats.org/officeDocument/2006/relationships/hyperlink" Target="http://bit.ly/2TtBDfr" TargetMode="Externa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1650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566362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5407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1126843"/>
            <a:ext cx="3281418" cy="284374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5495144"/>
            <a:ext cx="3953580" cy="256236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0402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3429300"/>
            <a:ext cx="43836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762633"/>
            <a:ext cx="12357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93075013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1621003"/>
            <a:ext cx="7704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/>
          <p:nvPr/>
        </p:nvSpPr>
        <p:spPr>
          <a:xfrm rot="-4014673" flipH="1">
            <a:off x="-2324841" y="-954223"/>
            <a:ext cx="4211301" cy="250963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" name="Google Shape;24;p4"/>
          <p:cNvSpPr/>
          <p:nvPr/>
        </p:nvSpPr>
        <p:spPr>
          <a:xfrm flipH="1">
            <a:off x="8355843" y="3556383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2" y="2306580"/>
            <a:ext cx="668783" cy="1279663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7" y="882985"/>
            <a:ext cx="516117" cy="103896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919689"/>
            <a:ext cx="22030" cy="392645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rot="8662747" flipH="1">
            <a:off x="7370976" y="5557762"/>
            <a:ext cx="2746019" cy="256224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5638077"/>
            <a:ext cx="829992" cy="1001184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646556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3271432"/>
            <a:ext cx="3384300" cy="1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2422933"/>
            <a:ext cx="3384300" cy="7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1063864" y="5740358"/>
            <a:ext cx="2738664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1185167"/>
            <a:ext cx="2082611" cy="224532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20" name="Google Shape;120;p5"/>
          <p:cNvSpPr/>
          <p:nvPr/>
        </p:nvSpPr>
        <p:spPr>
          <a:xfrm rot="3259731">
            <a:off x="6535067" y="-645641"/>
            <a:ext cx="422456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4663612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4" y="-1006812"/>
            <a:ext cx="1683799" cy="1751855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257312"/>
            <a:ext cx="2107998" cy="39655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4" y="5847038"/>
            <a:ext cx="1514959" cy="163332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6058956"/>
            <a:ext cx="784225" cy="779197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7629833" y="3338849"/>
            <a:ext cx="3205735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31059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65917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742800"/>
            <a:ext cx="45081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-100956" y="237573"/>
            <a:ext cx="857169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419586620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585467"/>
            <a:ext cx="48729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1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4204667"/>
            <a:ext cx="48729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663598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2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8" name="Google Shape;158;p9"/>
          <p:cNvSpPr/>
          <p:nvPr/>
        </p:nvSpPr>
        <p:spPr>
          <a:xfrm rot="4592047">
            <a:off x="7551398" y="989741"/>
            <a:ext cx="1966877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7276637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5352600"/>
            <a:ext cx="7704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6976909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69817"/>
            <a:ext cx="6576000" cy="203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>
            <a:spLocks noGrp="1"/>
          </p:cNvSpPr>
          <p:nvPr>
            <p:ph type="subTitle" idx="1"/>
          </p:nvPr>
        </p:nvSpPr>
        <p:spPr>
          <a:xfrm>
            <a:off x="713225" y="4225384"/>
            <a:ext cx="6576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4" name="Google Shape;164;p11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5" name="Google Shape;165;p11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6" name="Google Shape;166;p11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67" name="Google Shape;167;p11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5" y="386472"/>
            <a:ext cx="1366913" cy="18427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avLst/>
              <a:gdLst/>
              <a:ahLst/>
              <a:cxnLst/>
              <a:rect l="l" t="t" r="r" b="b"/>
              <a:pathLst>
                <a:path w="1959864" h="1983676" extrusionOk="0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avLst/>
                <a:gdLst/>
                <a:ahLst/>
                <a:cxnLst/>
                <a:rect l="l" t="t" r="r" b="b"/>
                <a:pathLst>
                  <a:path w="1959864" h="1983676" extrusionOk="0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avLst/>
                <a:gdLst/>
                <a:ahLst/>
                <a:cxnLst/>
                <a:rect l="l" t="t" r="r" b="b"/>
                <a:pathLst>
                  <a:path w="1959958" h="172307" extrusionOk="0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89" h="64389" extrusionOk="0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965" h="52959" extrusionOk="0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630" h="52959" extrusionOk="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077" h="52959" extrusionOk="0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498" h="52959" extrusionOk="0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875" h="52959" extrusionOk="0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790" h="52959" extrusionOk="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248" h="52959" extrusionOk="0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7935" h="52959" extrusionOk="0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0977" h="52959" extrusionOk="0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56" h="52959" extrusionOk="0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438816" extrusionOk="0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avLst/>
                <a:gdLst/>
                <a:ahLst/>
                <a:cxnLst/>
                <a:rect l="l" t="t" r="r" b="b"/>
                <a:pathLst>
                  <a:path w="605885" h="815149" extrusionOk="0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0277" h="9525" extrusionOk="0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870680" extrusionOk="0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w="12750" cap="rnd" cmpd="sng">
                  <a:solidFill>
                    <a:schemeClr val="dk1"/>
                  </a:solidFill>
                  <a:prstDash val="dashDot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09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1909" h="41910" extrusionOk="0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avLst/>
                <a:gdLst/>
                <a:ahLst/>
                <a:cxnLst/>
                <a:rect l="l" t="t" r="r" b="b"/>
                <a:pathLst>
                  <a:path w="256508" h="149542" extrusionOk="0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671" h="42672" extrusionOk="0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18" h="65418" extrusionOk="0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773" h="98921" extrusionOk="0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73" h="15573" extrusionOk="0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89579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5422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solidFill>
          <a:srgbClr val="FFFFFF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415027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60449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3718937"/>
            <a:ext cx="734700" cy="76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25499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4664467"/>
            <a:ext cx="2305500" cy="100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4" y="6438057"/>
            <a:ext cx="734045" cy="60357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7" y="5188251"/>
            <a:ext cx="668783" cy="1279663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3764657"/>
            <a:ext cx="516117" cy="103896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6" y="4801360"/>
            <a:ext cx="22030" cy="392645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082319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>
            <a:spLocks noGrp="1"/>
          </p:cNvSpPr>
          <p:nvPr>
            <p:ph type="title"/>
          </p:nvPr>
        </p:nvSpPr>
        <p:spPr>
          <a:xfrm>
            <a:off x="811975" y="1377200"/>
            <a:ext cx="2804400" cy="13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subTitle" idx="1"/>
          </p:nvPr>
        </p:nvSpPr>
        <p:spPr>
          <a:xfrm>
            <a:off x="811975" y="2719600"/>
            <a:ext cx="42948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6" name="Google Shape;346;p14"/>
          <p:cNvSpPr>
            <a:spLocks noGrp="1"/>
          </p:cNvSpPr>
          <p:nvPr>
            <p:ph type="pic" idx="2"/>
          </p:nvPr>
        </p:nvSpPr>
        <p:spPr>
          <a:xfrm>
            <a:off x="5668975" y="1435400"/>
            <a:ext cx="2990400" cy="3987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347" name="Google Shape;347;p14"/>
          <p:cNvSpPr/>
          <p:nvPr/>
        </p:nvSpPr>
        <p:spPr>
          <a:xfrm rot="-2381697">
            <a:off x="-1265120" y="-882126"/>
            <a:ext cx="3096202" cy="267865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48" name="Google Shape;348;p14"/>
          <p:cNvSpPr/>
          <p:nvPr/>
        </p:nvSpPr>
        <p:spPr>
          <a:xfrm rot="-7296874">
            <a:off x="-1074382" y="5893577"/>
            <a:ext cx="2714737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49" name="Google Shape;349;p1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350" name="Google Shape;350;p1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351" name="Google Shape;351;p1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2" name="Google Shape;352;p1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1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54" name="Google Shape;354;p1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18787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 preserve="1">
  <p:cSld name="Title and text 1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5"/>
          <p:cNvSpPr txBox="1">
            <a:spLocks noGrp="1"/>
          </p:cNvSpPr>
          <p:nvPr>
            <p:ph type="title"/>
          </p:nvPr>
        </p:nvSpPr>
        <p:spPr>
          <a:xfrm>
            <a:off x="2013850" y="1121433"/>
            <a:ext cx="5116200" cy="185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7" name="Google Shape;357;p15"/>
          <p:cNvSpPr txBox="1">
            <a:spLocks noGrp="1"/>
          </p:cNvSpPr>
          <p:nvPr>
            <p:ph type="subTitle" idx="1"/>
          </p:nvPr>
        </p:nvSpPr>
        <p:spPr>
          <a:xfrm>
            <a:off x="2013850" y="2975367"/>
            <a:ext cx="5116200" cy="27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58" name="Google Shape;358;p15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59" name="Google Shape;359;p15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360" name="Google Shape;360;p15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1" name="Google Shape;361;p15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362" name="Google Shape;362;p15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65" name="Google Shape;365;p15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366" name="Google Shape;366;p15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5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369" name="Google Shape;369;p15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370" name="Google Shape;370;p15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2" name="Google Shape;372;p15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3" name="Google Shape;373;p15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374" name="Google Shape;374;p15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75" name="Google Shape;375;p15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376" name="Google Shape;376;p15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377" name="Google Shape;377;p15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378" name="Google Shape;378;p15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9" name="Google Shape;379;p15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0" name="Google Shape;380;p15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381" name="Google Shape;381;p15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2" name="Google Shape;382;p15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3" name="Google Shape;383;p15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384" name="Google Shape;384;p15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5" name="Google Shape;385;p15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386" name="Google Shape;386;p15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5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5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9" name="Google Shape;389;p15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390" name="Google Shape;390;p15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3" name="Google Shape;393;p15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94" name="Google Shape;394;p15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04422680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97" name="Google Shape;397;p16"/>
          <p:cNvSpPr txBox="1">
            <a:spLocks noGrp="1"/>
          </p:cNvSpPr>
          <p:nvPr>
            <p:ph type="subTitle" idx="1"/>
          </p:nvPr>
        </p:nvSpPr>
        <p:spPr>
          <a:xfrm>
            <a:off x="93762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8" name="Google Shape;398;p16"/>
          <p:cNvSpPr txBox="1">
            <a:spLocks noGrp="1"/>
          </p:cNvSpPr>
          <p:nvPr>
            <p:ph type="subTitle" idx="2"/>
          </p:nvPr>
        </p:nvSpPr>
        <p:spPr>
          <a:xfrm>
            <a:off x="3484347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9" name="Google Shape;399;p16"/>
          <p:cNvSpPr txBox="1">
            <a:spLocks noGrp="1"/>
          </p:cNvSpPr>
          <p:nvPr>
            <p:ph type="subTitle" idx="3"/>
          </p:nvPr>
        </p:nvSpPr>
        <p:spPr>
          <a:xfrm>
            <a:off x="6031075" y="3439764"/>
            <a:ext cx="2175300" cy="2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0" name="Google Shape;400;p16"/>
          <p:cNvSpPr txBox="1">
            <a:spLocks noGrp="1"/>
          </p:cNvSpPr>
          <p:nvPr>
            <p:ph type="subTitle" idx="4"/>
          </p:nvPr>
        </p:nvSpPr>
        <p:spPr>
          <a:xfrm>
            <a:off x="93762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1" name="Google Shape;401;p16"/>
          <p:cNvSpPr txBox="1">
            <a:spLocks noGrp="1"/>
          </p:cNvSpPr>
          <p:nvPr>
            <p:ph type="subTitle" idx="5"/>
          </p:nvPr>
        </p:nvSpPr>
        <p:spPr>
          <a:xfrm>
            <a:off x="3484350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6"/>
          </p:nvPr>
        </p:nvSpPr>
        <p:spPr>
          <a:xfrm>
            <a:off x="6031075" y="2367201"/>
            <a:ext cx="21753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3" name="Google Shape;403;p16"/>
          <p:cNvSpPr/>
          <p:nvPr/>
        </p:nvSpPr>
        <p:spPr>
          <a:xfrm rot="8800738" flipH="1">
            <a:off x="7902413" y="5575555"/>
            <a:ext cx="1680262" cy="1811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4" name="Google Shape;404;p16"/>
          <p:cNvSpPr/>
          <p:nvPr/>
        </p:nvSpPr>
        <p:spPr>
          <a:xfrm rot="-8942362" flipH="1">
            <a:off x="-983149" y="5386993"/>
            <a:ext cx="2474148" cy="266745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5" name="Google Shape;405;p16"/>
          <p:cNvSpPr/>
          <p:nvPr/>
        </p:nvSpPr>
        <p:spPr>
          <a:xfrm rot="1554271" flipH="1">
            <a:off x="7563507" y="-885399"/>
            <a:ext cx="2112334" cy="26700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406" name="Google Shape;406;p16"/>
          <p:cNvSpPr/>
          <p:nvPr/>
        </p:nvSpPr>
        <p:spPr>
          <a:xfrm>
            <a:off x="62826" y="2300517"/>
            <a:ext cx="606206" cy="49845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68569" tIns="34275" rIns="68569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7" name="Google Shape;407;p16"/>
          <p:cNvGrpSpPr/>
          <p:nvPr/>
        </p:nvGrpSpPr>
        <p:grpSpPr>
          <a:xfrm>
            <a:off x="96399" y="1268391"/>
            <a:ext cx="552408" cy="1057012"/>
            <a:chOff x="10519314" y="4728596"/>
            <a:chExt cx="751780" cy="1078731"/>
          </a:xfrm>
        </p:grpSpPr>
        <p:grpSp>
          <p:nvGrpSpPr>
            <p:cNvPr id="408" name="Google Shape;408;p16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409" name="Google Shape;409;p16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410" name="Google Shape;410;p16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6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2" name="Google Shape;412;p16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13" name="Google Shape;413;p16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414" name="Google Shape;414;p16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5" name="Google Shape;415;p16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6" name="Google Shape;416;p16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7" name="Google Shape;417;p16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18" name="Google Shape;418;p16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419" name="Google Shape;419;p16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0" name="Google Shape;420;p16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21" name="Google Shape;421;p16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22" name="Google Shape;422;p16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3" name="Google Shape;423;p16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4" name="Google Shape;424;p16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25" name="Google Shape;425;p16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26" name="Google Shape;426;p16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27" name="Google Shape;427;p16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28" name="Google Shape;428;p16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9" name="Google Shape;429;p16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30" name="Google Shape;430;p16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31" name="Google Shape;431;p16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2" name="Google Shape;432;p16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3" name="Google Shape;433;p16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434" name="Google Shape;434;p16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5" name="Google Shape;435;p16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436" name="Google Shape;436;p16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437" name="Google Shape;437;p16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6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39" name="Google Shape;439;p16"/>
          <p:cNvGrpSpPr/>
          <p:nvPr/>
        </p:nvGrpSpPr>
        <p:grpSpPr>
          <a:xfrm>
            <a:off x="135455" y="92494"/>
            <a:ext cx="426307" cy="858189"/>
            <a:chOff x="10572463" y="3528536"/>
            <a:chExt cx="580168" cy="875823"/>
          </a:xfrm>
        </p:grpSpPr>
        <p:grpSp>
          <p:nvGrpSpPr>
            <p:cNvPr id="440" name="Google Shape;440;p16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441" name="Google Shape;441;p16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2" name="Google Shape;442;p16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443" name="Google Shape;443;p16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4" name="Google Shape;444;p16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5" name="Google Shape;445;p16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6" name="Google Shape;446;p16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7" name="Google Shape;447;p16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6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49" name="Google Shape;449;p16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450" name="Google Shape;450;p16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6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6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6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54" name="Google Shape;454;p16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16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56" name="Google Shape;456;p16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7" name="Google Shape;457;p16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58" name="Google Shape;458;p16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9" name="Google Shape;459;p16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0" name="Google Shape;460;p16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1" name="Google Shape;461;p16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2" name="Google Shape;462;p16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3" name="Google Shape;463;p16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64" name="Google Shape;464;p16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65" name="Google Shape;465;p16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6" name="Google Shape;466;p16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7" name="Google Shape;467;p16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68" name="Google Shape;468;p16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69" name="Google Shape;469;p16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70" name="Google Shape;470;p16"/>
          <p:cNvGrpSpPr/>
          <p:nvPr/>
        </p:nvGrpSpPr>
        <p:grpSpPr>
          <a:xfrm>
            <a:off x="309870" y="948819"/>
            <a:ext cx="18197" cy="324329"/>
            <a:chOff x="10809827" y="4402455"/>
            <a:chExt cx="24764" cy="330993"/>
          </a:xfrm>
        </p:grpSpPr>
        <p:sp>
          <p:nvSpPr>
            <p:cNvPr id="471" name="Google Shape;471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16"/>
          <p:cNvGrpSpPr/>
          <p:nvPr/>
        </p:nvGrpSpPr>
        <p:grpSpPr>
          <a:xfrm>
            <a:off x="8421645" y="1393447"/>
            <a:ext cx="396068" cy="956911"/>
            <a:chOff x="1945386" y="5582316"/>
            <a:chExt cx="470725" cy="852963"/>
          </a:xfrm>
        </p:grpSpPr>
        <p:grpSp>
          <p:nvGrpSpPr>
            <p:cNvPr id="475" name="Google Shape;475;p16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76" name="Google Shape;476;p16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16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8" name="Google Shape;478;p16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9" name="Google Shape;479;p16"/>
          <p:cNvGrpSpPr/>
          <p:nvPr/>
        </p:nvGrpSpPr>
        <p:grpSpPr>
          <a:xfrm>
            <a:off x="8088697" y="76990"/>
            <a:ext cx="1061979" cy="745332"/>
            <a:chOff x="3859815" y="2867310"/>
            <a:chExt cx="1262157" cy="664368"/>
          </a:xfrm>
        </p:grpSpPr>
        <p:sp>
          <p:nvSpPr>
            <p:cNvPr id="480" name="Google Shape;480;p16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81" name="Google Shape;481;p16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82" name="Google Shape;482;p16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83" name="Google Shape;483;p16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84" name="Google Shape;484;p16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5" name="Google Shape;485;p16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6" name="Google Shape;486;p16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87" name="Google Shape;487;p16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8" name="Google Shape;488;p16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9" name="Google Shape;489;p16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90" name="Google Shape;490;p16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91" name="Google Shape;491;p16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92" name="Google Shape;492;p16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16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16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95" name="Google Shape;495;p16"/>
          <p:cNvGrpSpPr/>
          <p:nvPr/>
        </p:nvGrpSpPr>
        <p:grpSpPr>
          <a:xfrm>
            <a:off x="8582238" y="815759"/>
            <a:ext cx="33124" cy="590403"/>
            <a:chOff x="10809827" y="4402455"/>
            <a:chExt cx="24764" cy="330993"/>
          </a:xfrm>
        </p:grpSpPr>
        <p:sp>
          <p:nvSpPr>
            <p:cNvPr id="496" name="Google Shape;496;p16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1542973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01" name="Google Shape;501;p17"/>
          <p:cNvSpPr txBox="1">
            <a:spLocks noGrp="1"/>
          </p:cNvSpPr>
          <p:nvPr>
            <p:ph type="subTitle" idx="1"/>
          </p:nvPr>
        </p:nvSpPr>
        <p:spPr>
          <a:xfrm>
            <a:off x="1253225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2" name="Google Shape;502;p17"/>
          <p:cNvSpPr txBox="1">
            <a:spLocks noGrp="1"/>
          </p:cNvSpPr>
          <p:nvPr>
            <p:ph type="subTitle" idx="2"/>
          </p:nvPr>
        </p:nvSpPr>
        <p:spPr>
          <a:xfrm>
            <a:off x="5079776" y="2738267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3" name="Google Shape;503;p17"/>
          <p:cNvSpPr txBox="1">
            <a:spLocks noGrp="1"/>
          </p:cNvSpPr>
          <p:nvPr>
            <p:ph type="subTitle" idx="3"/>
          </p:nvPr>
        </p:nvSpPr>
        <p:spPr>
          <a:xfrm>
            <a:off x="1253225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4" name="Google Shape;504;p17"/>
          <p:cNvSpPr txBox="1">
            <a:spLocks noGrp="1"/>
          </p:cNvSpPr>
          <p:nvPr>
            <p:ph type="subTitle" idx="4"/>
          </p:nvPr>
        </p:nvSpPr>
        <p:spPr>
          <a:xfrm>
            <a:off x="5079776" y="4753733"/>
            <a:ext cx="2811000" cy="13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5" name="Google Shape;505;p17"/>
          <p:cNvSpPr txBox="1">
            <a:spLocks noGrp="1"/>
          </p:cNvSpPr>
          <p:nvPr>
            <p:ph type="subTitle" idx="5"/>
          </p:nvPr>
        </p:nvSpPr>
        <p:spPr>
          <a:xfrm>
            <a:off x="1253225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6" name="Google Shape;506;p17"/>
          <p:cNvSpPr txBox="1">
            <a:spLocks noGrp="1"/>
          </p:cNvSpPr>
          <p:nvPr>
            <p:ph type="subTitle" idx="6"/>
          </p:nvPr>
        </p:nvSpPr>
        <p:spPr>
          <a:xfrm>
            <a:off x="1253225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7" name="Google Shape;507;p17"/>
          <p:cNvSpPr txBox="1">
            <a:spLocks noGrp="1"/>
          </p:cNvSpPr>
          <p:nvPr>
            <p:ph type="subTitle" idx="7"/>
          </p:nvPr>
        </p:nvSpPr>
        <p:spPr>
          <a:xfrm>
            <a:off x="5079750" y="18180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8" name="Google Shape;508;p17"/>
          <p:cNvSpPr txBox="1">
            <a:spLocks noGrp="1"/>
          </p:cNvSpPr>
          <p:nvPr>
            <p:ph type="subTitle" idx="8"/>
          </p:nvPr>
        </p:nvSpPr>
        <p:spPr>
          <a:xfrm>
            <a:off x="5079750" y="3833500"/>
            <a:ext cx="2811000" cy="9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9" name="Google Shape;509;p17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10" name="Google Shape;510;p17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11" name="Google Shape;511;p17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512" name="Google Shape;512;p1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513" name="Google Shape;513;p1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4" name="Google Shape;514;p1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5" name="Google Shape;515;p1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16" name="Google Shape;516;p1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17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518" name="Google Shape;518;p17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19" name="Google Shape;519;p17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0" name="Google Shape;520;p17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21" name="Google Shape;521;p17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2" name="Google Shape;522;p17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7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24" name="Google Shape;524;p17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25" name="Google Shape;525;p17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26" name="Google Shape;526;p17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27" name="Google Shape;527;p17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28" name="Google Shape;528;p17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29" name="Google Shape;529;p17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0" name="Google Shape;530;p17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31" name="Google Shape;531;p17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2" name="Google Shape;532;p17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33" name="Google Shape;533;p17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34" name="Google Shape;534;p17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5" name="Google Shape;535;p17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90108568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1"/>
          </p:nvPr>
        </p:nvSpPr>
        <p:spPr>
          <a:xfrm>
            <a:off x="723900" y="2280201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2"/>
          </p:nvPr>
        </p:nvSpPr>
        <p:spPr>
          <a:xfrm>
            <a:off x="3577144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3"/>
          </p:nvPr>
        </p:nvSpPr>
        <p:spPr>
          <a:xfrm>
            <a:off x="723900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4"/>
          </p:nvPr>
        </p:nvSpPr>
        <p:spPr>
          <a:xfrm>
            <a:off x="3577144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5"/>
          </p:nvPr>
        </p:nvSpPr>
        <p:spPr>
          <a:xfrm>
            <a:off x="6430388" y="2280215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6"/>
          </p:nvPr>
        </p:nvSpPr>
        <p:spPr>
          <a:xfrm>
            <a:off x="6430388" y="4665067"/>
            <a:ext cx="19860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4" name="Google Shape;544;p18"/>
          <p:cNvSpPr txBox="1">
            <a:spLocks noGrp="1"/>
          </p:cNvSpPr>
          <p:nvPr>
            <p:ph type="subTitle" idx="7"/>
          </p:nvPr>
        </p:nvSpPr>
        <p:spPr>
          <a:xfrm>
            <a:off x="731700" y="14137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5" name="Google Shape;545;p18"/>
          <p:cNvSpPr txBox="1">
            <a:spLocks noGrp="1"/>
          </p:cNvSpPr>
          <p:nvPr>
            <p:ph type="subTitle" idx="8"/>
          </p:nvPr>
        </p:nvSpPr>
        <p:spPr>
          <a:xfrm>
            <a:off x="3582994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6" name="Google Shape;546;p18"/>
          <p:cNvSpPr txBox="1">
            <a:spLocks noGrp="1"/>
          </p:cNvSpPr>
          <p:nvPr>
            <p:ph type="subTitle" idx="9"/>
          </p:nvPr>
        </p:nvSpPr>
        <p:spPr>
          <a:xfrm>
            <a:off x="6434288" y="1413712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7" name="Google Shape;547;p18"/>
          <p:cNvSpPr txBox="1">
            <a:spLocks noGrp="1"/>
          </p:cNvSpPr>
          <p:nvPr>
            <p:ph type="subTitle" idx="13"/>
          </p:nvPr>
        </p:nvSpPr>
        <p:spPr>
          <a:xfrm>
            <a:off x="723900" y="3794400"/>
            <a:ext cx="19860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8" name="Google Shape;548;p18"/>
          <p:cNvSpPr txBox="1">
            <a:spLocks noGrp="1"/>
          </p:cNvSpPr>
          <p:nvPr>
            <p:ph type="subTitle" idx="14"/>
          </p:nvPr>
        </p:nvSpPr>
        <p:spPr>
          <a:xfrm>
            <a:off x="3582995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9" name="Google Shape;549;p18"/>
          <p:cNvSpPr txBox="1">
            <a:spLocks noGrp="1"/>
          </p:cNvSpPr>
          <p:nvPr>
            <p:ph type="subTitle" idx="15"/>
          </p:nvPr>
        </p:nvSpPr>
        <p:spPr>
          <a:xfrm>
            <a:off x="6434290" y="3794400"/>
            <a:ext cx="1978200" cy="87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35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50" name="Google Shape;550;p18"/>
          <p:cNvSpPr/>
          <p:nvPr/>
        </p:nvSpPr>
        <p:spPr>
          <a:xfrm rot="-3263452" flipH="1">
            <a:off x="6872469" y="58138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1" name="Google Shape;551;p18"/>
          <p:cNvSpPr/>
          <p:nvPr/>
        </p:nvSpPr>
        <p:spPr>
          <a:xfrm rot="531647" flipH="1">
            <a:off x="-1621231" y="5460760"/>
            <a:ext cx="2581069" cy="278272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2" name="Google Shape;552;p18"/>
          <p:cNvSpPr/>
          <p:nvPr/>
        </p:nvSpPr>
        <p:spPr>
          <a:xfrm rot="460658" flipH="1">
            <a:off x="7344118" y="-1931930"/>
            <a:ext cx="3053845" cy="32924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53" name="Google Shape;553;p18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554" name="Google Shape;554;p18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55" name="Google Shape;555;p18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7" name="Google Shape;557;p18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58" name="Google Shape;558;p18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2" name="Google Shape;562;p18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63" name="Google Shape;563;p18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64" name="Google Shape;564;p18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66" name="Google Shape;566;p18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67" name="Google Shape;567;p18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8" name="Google Shape;568;p18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69" name="Google Shape;569;p18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0" name="Google Shape;570;p18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71" name="Google Shape;571;p18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2" name="Google Shape;572;p18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73" name="Google Shape;573;p18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74" name="Google Shape;574;p18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76" name="Google Shape;576;p18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1274051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19"/>
          <p:cNvSpPr txBox="1">
            <a:spLocks noGrp="1"/>
          </p:cNvSpPr>
          <p:nvPr>
            <p:ph type="title" hasCustomPrompt="1"/>
          </p:nvPr>
        </p:nvSpPr>
        <p:spPr>
          <a:xfrm>
            <a:off x="798388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79" name="Google Shape;579;p19"/>
          <p:cNvSpPr txBox="1">
            <a:spLocks noGrp="1"/>
          </p:cNvSpPr>
          <p:nvPr>
            <p:ph type="subTitle" idx="1"/>
          </p:nvPr>
        </p:nvSpPr>
        <p:spPr>
          <a:xfrm>
            <a:off x="798388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0" name="Google Shape;580;p19"/>
          <p:cNvSpPr txBox="1">
            <a:spLocks noGrp="1"/>
          </p:cNvSpPr>
          <p:nvPr>
            <p:ph type="title" idx="2" hasCustomPrompt="1"/>
          </p:nvPr>
        </p:nvSpPr>
        <p:spPr>
          <a:xfrm>
            <a:off x="2825700" y="1372713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1" name="Google Shape;581;p19"/>
          <p:cNvSpPr txBox="1">
            <a:spLocks noGrp="1"/>
          </p:cNvSpPr>
          <p:nvPr>
            <p:ph type="subTitle" idx="3"/>
          </p:nvPr>
        </p:nvSpPr>
        <p:spPr>
          <a:xfrm>
            <a:off x="2825700" y="2405964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2" name="Google Shape;582;p19"/>
          <p:cNvSpPr txBox="1">
            <a:spLocks noGrp="1"/>
          </p:cNvSpPr>
          <p:nvPr>
            <p:ph type="title" idx="4" hasCustomPrompt="1"/>
          </p:nvPr>
        </p:nvSpPr>
        <p:spPr>
          <a:xfrm>
            <a:off x="4853013" y="3996761"/>
            <a:ext cx="3492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3" name="Google Shape;583;p19"/>
          <p:cNvSpPr txBox="1">
            <a:spLocks noGrp="1"/>
          </p:cNvSpPr>
          <p:nvPr>
            <p:ph type="subTitle" idx="5"/>
          </p:nvPr>
        </p:nvSpPr>
        <p:spPr>
          <a:xfrm>
            <a:off x="4853013" y="5029620"/>
            <a:ext cx="34926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84" name="Google Shape;584;p19"/>
          <p:cNvSpPr/>
          <p:nvPr/>
        </p:nvSpPr>
        <p:spPr>
          <a:xfrm rot="-5710536">
            <a:off x="-2397358" y="4969417"/>
            <a:ext cx="4224584" cy="23079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5" name="Google Shape;585;p19"/>
          <p:cNvSpPr/>
          <p:nvPr/>
        </p:nvSpPr>
        <p:spPr>
          <a:xfrm rot="-294905">
            <a:off x="7350389" y="5204329"/>
            <a:ext cx="3168449" cy="341599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803907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88" name="Google Shape;588;p20"/>
          <p:cNvSpPr/>
          <p:nvPr/>
        </p:nvSpPr>
        <p:spPr>
          <a:xfrm rot="337739" flipH="1">
            <a:off x="8212273" y="4249658"/>
            <a:ext cx="3158465" cy="46913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589" name="Google Shape;589;p20"/>
          <p:cNvGrpSpPr/>
          <p:nvPr/>
        </p:nvGrpSpPr>
        <p:grpSpPr>
          <a:xfrm>
            <a:off x="90202" y="5619191"/>
            <a:ext cx="516117" cy="1038960"/>
            <a:chOff x="10572463" y="3528536"/>
            <a:chExt cx="580168" cy="875823"/>
          </a:xfrm>
        </p:grpSpPr>
        <p:grpSp>
          <p:nvGrpSpPr>
            <p:cNvPr id="590" name="Google Shape;590;p20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1" name="Google Shape;591;p20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92" name="Google Shape;592;p20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93" name="Google Shape;593;p20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4" name="Google Shape;594;p20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5" name="Google Shape;595;p20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6" name="Google Shape;596;p20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7" name="Google Shape;597;p20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98" name="Google Shape;598;p20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99" name="Google Shape;599;p20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00" name="Google Shape;600;p20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1" name="Google Shape;601;p20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2" name="Google Shape;602;p20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3" name="Google Shape;603;p20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04" name="Google Shape;604;p20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5" name="Google Shape;605;p20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606" name="Google Shape;606;p20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7" name="Google Shape;607;p20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608" name="Google Shape;608;p20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09" name="Google Shape;609;p20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0" name="Google Shape;610;p20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1" name="Google Shape;611;p20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2" name="Google Shape;612;p20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3" name="Google Shape;613;p20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14" name="Google Shape;614;p20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615" name="Google Shape;615;p20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6" name="Google Shape;616;p20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7" name="Google Shape;617;p20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8" name="Google Shape;618;p20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19" name="Google Shape;619;p20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0" name="Google Shape;620;p20"/>
          <p:cNvSpPr/>
          <p:nvPr/>
        </p:nvSpPr>
        <p:spPr>
          <a:xfrm rot="-3657034" flipH="1">
            <a:off x="-1861902" y="-712649"/>
            <a:ext cx="3661360" cy="16278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21" name="Google Shape;621;p20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622" name="Google Shape;622;p20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23" name="Google Shape;623;p20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24" name="Google Shape;624;p20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25" name="Google Shape;625;p20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6" name="Google Shape;626;p20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7" name="Google Shape;627;p20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28" name="Google Shape;628;p20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29" name="Google Shape;629;p20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30" name="Google Shape;630;p20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31" name="Google Shape;631;p20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32" name="Google Shape;632;p20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3" name="Google Shape;633;p20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4" name="Google Shape;634;p20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35" name="Google Shape;635;p20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6" name="Google Shape;636;p20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37" name="Google Shape;637;p20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38" name="Google Shape;638;p20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39" name="Google Shape;639;p20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10083086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21"/>
          <p:cNvSpPr/>
          <p:nvPr/>
        </p:nvSpPr>
        <p:spPr>
          <a:xfrm rot="9076707" flipH="1">
            <a:off x="7972823" y="-782469"/>
            <a:ext cx="1683799" cy="223041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42" name="Google Shape;642;p21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43" name="Google Shape;643;p21"/>
          <p:cNvGrpSpPr/>
          <p:nvPr/>
        </p:nvGrpSpPr>
        <p:grpSpPr>
          <a:xfrm flipH="1">
            <a:off x="683050" y="6262027"/>
            <a:ext cx="325927" cy="539744"/>
            <a:chOff x="7385113" y="1535430"/>
            <a:chExt cx="435673" cy="541115"/>
          </a:xfrm>
        </p:grpSpPr>
        <p:sp>
          <p:nvSpPr>
            <p:cNvPr id="644" name="Google Shape;644;p21"/>
            <p:cNvSpPr/>
            <p:nvPr/>
          </p:nvSpPr>
          <p:spPr>
            <a:xfrm>
              <a:off x="7385113" y="1535430"/>
              <a:ext cx="435673" cy="541115"/>
            </a:xfrm>
            <a:custGeom>
              <a:avLst/>
              <a:gdLst/>
              <a:ahLst/>
              <a:cxnLst/>
              <a:rect l="l" t="t" r="r" b="b"/>
              <a:pathLst>
                <a:path w="435673" h="541115" extrusionOk="0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45" name="Google Shape;645;p21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646" name="Google Shape;646;p21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1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8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1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avLst/>
                <a:gdLst/>
                <a:ahLst/>
                <a:cxnLst/>
                <a:rect l="l" t="t" r="r" b="b"/>
                <a:pathLst>
                  <a:path w="41529" h="41529" extrusionOk="0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49" name="Google Shape;649;p21"/>
          <p:cNvGrpSpPr/>
          <p:nvPr/>
        </p:nvGrpSpPr>
        <p:grpSpPr>
          <a:xfrm flipH="1">
            <a:off x="713903" y="6366062"/>
            <a:ext cx="268636" cy="374620"/>
            <a:chOff x="7420451" y="1639728"/>
            <a:chExt cx="359091" cy="375571"/>
          </a:xfrm>
        </p:grpSpPr>
        <p:sp>
          <p:nvSpPr>
            <p:cNvPr id="650" name="Google Shape;650;p21"/>
            <p:cNvSpPr/>
            <p:nvPr/>
          </p:nvSpPr>
          <p:spPr>
            <a:xfrm>
              <a:off x="7420451" y="1852041"/>
              <a:ext cx="357473" cy="163258"/>
            </a:xfrm>
            <a:custGeom>
              <a:avLst/>
              <a:gdLst/>
              <a:ahLst/>
              <a:cxnLst/>
              <a:rect l="l" t="t" r="r" b="b"/>
              <a:pathLst>
                <a:path w="357473" h="163258" extrusionOk="0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1" name="Google Shape;651;p21"/>
            <p:cNvSpPr/>
            <p:nvPr/>
          </p:nvSpPr>
          <p:spPr>
            <a:xfrm>
              <a:off x="7425594" y="1639728"/>
              <a:ext cx="353948" cy="180117"/>
            </a:xfrm>
            <a:custGeom>
              <a:avLst/>
              <a:gdLst/>
              <a:ahLst/>
              <a:cxnLst/>
              <a:rect l="l" t="t" r="r" b="b"/>
              <a:pathLst>
                <a:path w="353948" h="180117" extrusionOk="0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2" name="Google Shape;652;p21"/>
          <p:cNvGrpSpPr/>
          <p:nvPr/>
        </p:nvGrpSpPr>
        <p:grpSpPr>
          <a:xfrm flipH="1">
            <a:off x="96201" y="5959131"/>
            <a:ext cx="355444" cy="858763"/>
            <a:chOff x="1945386" y="5582316"/>
            <a:chExt cx="470725" cy="852963"/>
          </a:xfrm>
        </p:grpSpPr>
        <p:grpSp>
          <p:nvGrpSpPr>
            <p:cNvPr id="653" name="Google Shape;653;p21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54" name="Google Shape;654;p21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avLst/>
                <a:gdLst/>
                <a:ahLst/>
                <a:cxnLst/>
                <a:rect l="l" t="t" r="r" b="b"/>
                <a:pathLst>
                  <a:path w="470725" h="852963" extrusionOk="0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5" name="Google Shape;655;p21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avLst/>
                <a:gdLst/>
                <a:ahLst/>
                <a:cxnLst/>
                <a:rect l="l" t="t" r="r" b="b"/>
                <a:pathLst>
                  <a:path w="429577" h="699420" extrusionOk="0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6" name="Google Shape;656;p21"/>
            <p:cNvSpPr/>
            <p:nvPr/>
          </p:nvSpPr>
          <p:spPr>
            <a:xfrm>
              <a:off x="1986438" y="6371462"/>
              <a:ext cx="388334" cy="32194"/>
            </a:xfrm>
            <a:custGeom>
              <a:avLst/>
              <a:gdLst/>
              <a:ahLst/>
              <a:cxnLst/>
              <a:rect l="l" t="t" r="r" b="b"/>
              <a:pathLst>
                <a:path w="388334" h="32194" extrusionOk="0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7" name="Google Shape;657;p21"/>
          <p:cNvGrpSpPr/>
          <p:nvPr/>
        </p:nvGrpSpPr>
        <p:grpSpPr>
          <a:xfrm>
            <a:off x="7975990" y="154890"/>
            <a:ext cx="1061979" cy="745332"/>
            <a:chOff x="3859815" y="2867310"/>
            <a:chExt cx="1262157" cy="664368"/>
          </a:xfrm>
        </p:grpSpPr>
        <p:sp>
          <p:nvSpPr>
            <p:cNvPr id="658" name="Google Shape;658;p21"/>
            <p:cNvSpPr/>
            <p:nvPr/>
          </p:nvSpPr>
          <p:spPr>
            <a:xfrm>
              <a:off x="3859815" y="2867310"/>
              <a:ext cx="1262157" cy="664368"/>
            </a:xfrm>
            <a:custGeom>
              <a:avLst/>
              <a:gdLst/>
              <a:ahLst/>
              <a:cxnLst/>
              <a:rect l="l" t="t" r="r" b="b"/>
              <a:pathLst>
                <a:path w="1262157" h="664368" extrusionOk="0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59" name="Google Shape;659;p21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61" name="Google Shape;661;p21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62" name="Google Shape;662;p21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3" name="Google Shape;663;p21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4" name="Google Shape;664;p21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65" name="Google Shape;665;p21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6" name="Google Shape;666;p21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67" name="Google Shape;667;p21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68" name="Google Shape;668;p21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422" h="113918" extrusionOk="0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69" name="Google Shape;669;p21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4327" h="60769" extrusionOk="0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70" name="Google Shape;670;p21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1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1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8100" h="38100" extrusionOk="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73" name="Google Shape;673;p21"/>
          <p:cNvGrpSpPr/>
          <p:nvPr/>
        </p:nvGrpSpPr>
        <p:grpSpPr>
          <a:xfrm rot="5400000" flipH="1">
            <a:off x="555251" y="6298520"/>
            <a:ext cx="21772" cy="218290"/>
            <a:chOff x="10809827" y="4402455"/>
            <a:chExt cx="24764" cy="330993"/>
          </a:xfrm>
        </p:grpSpPr>
        <p:sp>
          <p:nvSpPr>
            <p:cNvPr id="674" name="Google Shape;674;p21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21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21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7" name="Google Shape;677;p21"/>
          <p:cNvSpPr/>
          <p:nvPr/>
        </p:nvSpPr>
        <p:spPr>
          <a:xfrm rot="-532595">
            <a:off x="7984141" y="5897002"/>
            <a:ext cx="1661199" cy="1790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78" name="Google Shape;678;p21"/>
          <p:cNvSpPr/>
          <p:nvPr/>
        </p:nvSpPr>
        <p:spPr>
          <a:xfrm rot="-5145822" flipH="1">
            <a:off x="-1635937" y="315880"/>
            <a:ext cx="3205723" cy="131859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34584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991234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22"/>
          <p:cNvSpPr txBox="1">
            <a:spLocks noGrp="1"/>
          </p:cNvSpPr>
          <p:nvPr>
            <p:ph type="title"/>
          </p:nvPr>
        </p:nvSpPr>
        <p:spPr>
          <a:xfrm>
            <a:off x="2347938" y="1329600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375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1" name="Google Shape;681;p22"/>
          <p:cNvSpPr txBox="1">
            <a:spLocks noGrp="1"/>
          </p:cNvSpPr>
          <p:nvPr>
            <p:ph type="subTitle" idx="1"/>
          </p:nvPr>
        </p:nvSpPr>
        <p:spPr>
          <a:xfrm>
            <a:off x="2347900" y="2455267"/>
            <a:ext cx="44481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82" name="Google Shape;682;p22"/>
          <p:cNvSpPr txBox="1"/>
          <p:nvPr/>
        </p:nvSpPr>
        <p:spPr>
          <a:xfrm>
            <a:off x="2099100" y="4815933"/>
            <a:ext cx="49458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marL="0" lvl="0" indent="0" algn="ctr" rtl="0">
              <a:spcBef>
                <a:spcPts val="225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9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9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icons, infographics &amp; images by </a:t>
            </a:r>
            <a:r>
              <a:rPr lang="en" sz="9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9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83" name="Google Shape;683;p22"/>
          <p:cNvSpPr/>
          <p:nvPr/>
        </p:nvSpPr>
        <p:spPr>
          <a:xfrm rot="-2493044" flipH="1">
            <a:off x="-1086706" y="-760373"/>
            <a:ext cx="2902912" cy="312971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4" name="Google Shape;684;p22"/>
          <p:cNvSpPr/>
          <p:nvPr/>
        </p:nvSpPr>
        <p:spPr>
          <a:xfrm rot="-5051288" flipH="1">
            <a:off x="6728114" y="5031361"/>
            <a:ext cx="3997104" cy="2576307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5" name="Google Shape;685;p22"/>
          <p:cNvSpPr/>
          <p:nvPr/>
        </p:nvSpPr>
        <p:spPr>
          <a:xfrm rot="460638" flipH="1">
            <a:off x="178425" y="4990387"/>
            <a:ext cx="1359611" cy="1630073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6" name="Google Shape;686;p22"/>
          <p:cNvSpPr/>
          <p:nvPr/>
        </p:nvSpPr>
        <p:spPr>
          <a:xfrm rot="460623" flipH="1">
            <a:off x="6683140" y="-2765613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3312126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581420"/>
            <a:ext cx="1729608" cy="186474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347506" y="5666618"/>
            <a:ext cx="3997141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3" y="-2022779"/>
            <a:ext cx="4087061" cy="44062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5105844"/>
            <a:ext cx="2902962" cy="312976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4" y="236127"/>
            <a:ext cx="997823" cy="982793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5034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4"/>
          <p:cNvSpPr/>
          <p:nvPr/>
        </p:nvSpPr>
        <p:spPr>
          <a:xfrm rot="8819869" flipH="1">
            <a:off x="7035529" y="5244836"/>
            <a:ext cx="3158468" cy="334618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18" name="Google Shape;718;p24"/>
          <p:cNvSpPr/>
          <p:nvPr/>
        </p:nvSpPr>
        <p:spPr>
          <a:xfrm rot="-3657034" flipH="1">
            <a:off x="-1793938" y="-824962"/>
            <a:ext cx="366136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719" name="Google Shape;719;p24"/>
          <p:cNvGrpSpPr/>
          <p:nvPr/>
        </p:nvGrpSpPr>
        <p:grpSpPr>
          <a:xfrm>
            <a:off x="65067" y="5830728"/>
            <a:ext cx="878158" cy="872709"/>
            <a:chOff x="1114425" y="4361211"/>
            <a:chExt cx="573023" cy="427101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4"/>
          <p:cNvGrpSpPr/>
          <p:nvPr/>
        </p:nvGrpSpPr>
        <p:grpSpPr>
          <a:xfrm>
            <a:off x="8114970" y="355785"/>
            <a:ext cx="829992" cy="1001184"/>
            <a:chOff x="8114596" y="445039"/>
            <a:chExt cx="633002" cy="572716"/>
          </a:xfrm>
        </p:grpSpPr>
        <p:grpSp>
          <p:nvGrpSpPr>
            <p:cNvPr id="726" name="Google Shape;726;p2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2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729" name="Google Shape;729;p2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2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735" name="Google Shape;735;p2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736" name="Google Shape;736;p2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8" name="Google Shape;738;p2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739" name="Google Shape;739;p2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742" name="Google Shape;742;p2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35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96297026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53647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563789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7"/>
          <p:cNvSpPr txBox="1">
            <a:spLocks noGrp="1"/>
          </p:cNvSpPr>
          <p:nvPr>
            <p:ph type="title"/>
          </p:nvPr>
        </p:nvSpPr>
        <p:spPr>
          <a:xfrm>
            <a:off x="716700" y="681200"/>
            <a:ext cx="77106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93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526000"/>
            <a:ext cx="4112100" cy="317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4697600"/>
            <a:ext cx="41121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925698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A11C2-1D9A-4E80-A9C8-965DC488C82D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52197-2757-48C9-8DB5-7475BB98BF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062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 algn="ctr">
              <a:buNone/>
              <a:defRPr/>
            </a:lvl1pPr>
          </a:lstStyle>
          <a:p>
            <a:pPr indent="0" algn="ctr">
              <a:buNone/>
            </a:pPr>
            <a:r>
              <a:rPr lang="en-US" sz="2400" b="0" strike="noStrike" spc="-1">
                <a:solidFill>
                  <a:srgbClr val="FFFFFF"/>
                </a:solidFill>
                <a:latin typeface="OpenSymbol"/>
              </a:rPr>
              <a:t>Click to edit Master subtitle style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62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84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185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5982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532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5237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9168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0147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1629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7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56862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69696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32598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AND_TWO_COLUMNS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136641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4687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4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16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7272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93497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90550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46041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6168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5570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39903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6183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6385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6665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428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183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145959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60464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Bef>
                <a:spcPts val="1063"/>
              </a:spcBef>
              <a:buNone/>
            </a:pPr>
            <a:r>
              <a:rPr lang="en-US" sz="105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796566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r>
              <a:rPr lang="en-US" sz="1350" b="0" strike="noStrike" spc="-1">
                <a:solidFill>
                  <a:schemeClr val="dk1"/>
                </a:solidFill>
                <a:latin typeface="Arial"/>
              </a:rPr>
              <a:t>Click to edit Master title style</a:t>
            </a:r>
            <a:endParaRPr lang="fr-FR" sz="1350" b="0" strike="noStrike" spc="-1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252701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80130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283813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334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48783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962967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66150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80722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713655"/>
            <a:ext cx="336042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30972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54554698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7109370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732922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96812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186780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39329900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101763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41676072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8893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6147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75904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90513441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4271017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79885670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11425944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6429599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6346302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47059618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75404938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57061866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798968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0450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246645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5728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6922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15099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30850" y="1659700"/>
            <a:ext cx="5682300" cy="246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7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900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730850" y="4652300"/>
            <a:ext cx="56823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31048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/>
          <p:nvPr/>
        </p:nvSpPr>
        <p:spPr>
          <a:xfrm>
            <a:off x="1870050" y="47771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1574575" y="3338147"/>
            <a:ext cx="59949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37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902800"/>
            <a:ext cx="1089900" cy="13704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75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t>xx%</a:t>
            </a:r>
          </a:p>
        </p:txBody>
      </p:sp>
      <p:grpSp>
        <p:nvGrpSpPr>
          <p:cNvPr id="15" name="Google Shape;15;p3"/>
          <p:cNvGrpSpPr/>
          <p:nvPr/>
        </p:nvGrpSpPr>
        <p:grpSpPr>
          <a:xfrm>
            <a:off x="4398324" y="-1956911"/>
            <a:ext cx="2783206" cy="2710461"/>
            <a:chOff x="4398323" y="-1467683"/>
            <a:chExt cx="2783206" cy="2032846"/>
          </a:xfrm>
        </p:grpSpPr>
        <p:sp>
          <p:nvSpPr>
            <p:cNvPr id="16" name="Google Shape;16;p3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" name="Google Shape;17;p3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" name="Google Shape;18;p3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avLst/>
              <a:gdLst/>
              <a:ahLst/>
              <a:cxnLst/>
              <a:rect l="l" t="t" r="r" b="b"/>
              <a:pathLst>
                <a:path w="5841" h="12274" extrusionOk="0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" name="Google Shape;19;p3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avLst/>
              <a:gdLst/>
              <a:ahLst/>
              <a:cxnLst/>
              <a:rect l="l" t="t" r="r" b="b"/>
              <a:pathLst>
                <a:path w="14004" h="15556" extrusionOk="0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" name="Google Shape;20;p3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1" name="Google Shape;21;p3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2" name="Google Shape;22;p3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" name="Google Shape;23;p3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" name="Google Shape;26;p3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64472386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0000" y="1356967"/>
            <a:ext cx="7704000" cy="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3812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" name="Google Shape;30;p4"/>
          <p:cNvGrpSpPr/>
          <p:nvPr/>
        </p:nvGrpSpPr>
        <p:grpSpPr>
          <a:xfrm>
            <a:off x="-330295" y="2340072"/>
            <a:ext cx="1534613" cy="3171501"/>
            <a:chOff x="-330296" y="1755052"/>
            <a:chExt cx="1534613" cy="2378626"/>
          </a:xfrm>
        </p:grpSpPr>
        <p:sp>
          <p:nvSpPr>
            <p:cNvPr id="31" name="Google Shape;31;p4"/>
            <p:cNvSpPr/>
            <p:nvPr/>
          </p:nvSpPr>
          <p:spPr>
            <a:xfrm>
              <a:off x="188563" y="1955232"/>
              <a:ext cx="562096" cy="401417"/>
            </a:xfrm>
            <a:custGeom>
              <a:avLst/>
              <a:gdLst/>
              <a:ahLst/>
              <a:cxnLst/>
              <a:rect l="l" t="t" r="r" b="b"/>
              <a:pathLst>
                <a:path w="9050" h="6463" extrusionOk="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-142044" y="1755052"/>
              <a:ext cx="1248100" cy="1075683"/>
            </a:xfrm>
            <a:custGeom>
              <a:avLst/>
              <a:gdLst/>
              <a:ahLst/>
              <a:cxnLst/>
              <a:rect l="l" t="t" r="r" b="b"/>
              <a:pathLst>
                <a:path w="20095" h="17319" extrusionOk="0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-280733" y="1898277"/>
              <a:ext cx="1485050" cy="2235401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-330296" y="1949704"/>
              <a:ext cx="1406978" cy="2062735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5" name="Google Shape;35;p4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6" name="Google Shape;36;p4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7" name="Google Shape;37;p4"/>
          <p:cNvSpPr/>
          <p:nvPr/>
        </p:nvSpPr>
        <p:spPr>
          <a:xfrm>
            <a:off x="7760027" y="1485465"/>
            <a:ext cx="3164167" cy="3897597"/>
          </a:xfrm>
          <a:custGeom>
            <a:avLst/>
            <a:gdLst/>
            <a:ahLst/>
            <a:cxnLst/>
            <a:rect l="l" t="t" r="r" b="b"/>
            <a:pathLst>
              <a:path w="53010" h="48973" extrusionOk="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1457682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subTitle" idx="1"/>
          </p:nvPr>
        </p:nvSpPr>
        <p:spPr>
          <a:xfrm>
            <a:off x="1231713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2"/>
          </p:nvPr>
        </p:nvSpPr>
        <p:spPr>
          <a:xfrm>
            <a:off x="4828288" y="2209467"/>
            <a:ext cx="3084000" cy="6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3"/>
          </p:nvPr>
        </p:nvSpPr>
        <p:spPr>
          <a:xfrm>
            <a:off x="1231712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4"/>
          </p:nvPr>
        </p:nvSpPr>
        <p:spPr>
          <a:xfrm>
            <a:off x="4828287" y="2846656"/>
            <a:ext cx="3084000" cy="21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4" name="Google Shape;44;p5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45" name="Google Shape;45;p5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6" name="Google Shape;46;p5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47" name="Google Shape;47;p5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48" name="Google Shape;48;p5"/>
          <p:cNvSpPr/>
          <p:nvPr/>
        </p:nvSpPr>
        <p:spPr>
          <a:xfrm flipH="1">
            <a:off x="264620" y="3516698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49" name="Google Shape;49;p5"/>
          <p:cNvGrpSpPr/>
          <p:nvPr/>
        </p:nvGrpSpPr>
        <p:grpSpPr>
          <a:xfrm>
            <a:off x="-1479416" y="4371247"/>
            <a:ext cx="2441677" cy="2610719"/>
            <a:chOff x="-1479417" y="3278433"/>
            <a:chExt cx="2441677" cy="1958039"/>
          </a:xfrm>
        </p:grpSpPr>
        <p:sp>
          <p:nvSpPr>
            <p:cNvPr id="50" name="Google Shape;50;p5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52" name="Google Shape;52;p5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53" name="Google Shape;53;p5"/>
          <p:cNvSpPr/>
          <p:nvPr/>
        </p:nvSpPr>
        <p:spPr>
          <a:xfrm flipH="1">
            <a:off x="375153" y="3803167"/>
            <a:ext cx="100741" cy="763536"/>
          </a:xfrm>
          <a:custGeom>
            <a:avLst/>
            <a:gdLst/>
            <a:ahLst/>
            <a:cxnLst/>
            <a:rect l="l" t="t" r="r" b="b"/>
            <a:pathLst>
              <a:path w="1657" h="9419" extrusionOk="0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4" name="Google Shape;54;p5"/>
          <p:cNvSpPr/>
          <p:nvPr/>
        </p:nvSpPr>
        <p:spPr>
          <a:xfrm>
            <a:off x="-968650" y="50573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5" name="Google Shape;55;p5"/>
          <p:cNvSpPr/>
          <p:nvPr/>
        </p:nvSpPr>
        <p:spPr>
          <a:xfrm>
            <a:off x="8174475" y="2685733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521397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/>
          <p:nvPr/>
        </p:nvSpPr>
        <p:spPr>
          <a:xfrm>
            <a:off x="-1084200" y="950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58" name="Google Shape;58;p6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7466846" y="-692016"/>
            <a:ext cx="3111009" cy="5052163"/>
            <a:chOff x="7466845" y="-519012"/>
            <a:chExt cx="3111009" cy="3789122"/>
          </a:xfrm>
        </p:grpSpPr>
        <p:sp>
          <p:nvSpPr>
            <p:cNvPr id="60" name="Google Shape;60;p6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2" name="Google Shape;62;p6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3" name="Google Shape;63;p6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4" name="Google Shape;64;p6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65" name="Google Shape;65;p6"/>
          <p:cNvGrpSpPr/>
          <p:nvPr/>
        </p:nvGrpSpPr>
        <p:grpSpPr>
          <a:xfrm>
            <a:off x="-1109500" y="509435"/>
            <a:ext cx="2785746" cy="5091436"/>
            <a:chOff x="-1109500" y="382076"/>
            <a:chExt cx="2785746" cy="3818577"/>
          </a:xfrm>
        </p:grpSpPr>
        <p:sp>
          <p:nvSpPr>
            <p:cNvPr id="66" name="Google Shape;66;p6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8" name="Google Shape;68;p6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69" name="Google Shape;69;p6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70" name="Google Shape;70;p6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71" name="Google Shape;71;p6"/>
          <p:cNvSpPr/>
          <p:nvPr/>
        </p:nvSpPr>
        <p:spPr>
          <a:xfrm>
            <a:off x="366990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2" name="Google Shape;72;p6"/>
          <p:cNvSpPr/>
          <p:nvPr/>
        </p:nvSpPr>
        <p:spPr>
          <a:xfrm>
            <a:off x="808245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09398830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/>
          <p:nvPr/>
        </p:nvSpPr>
        <p:spPr>
          <a:xfrm>
            <a:off x="3698850" y="-173600"/>
            <a:ext cx="5403900" cy="720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75" name="Google Shape;75;p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45495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body" idx="1"/>
          </p:nvPr>
        </p:nvSpPr>
        <p:spPr>
          <a:xfrm>
            <a:off x="720000" y="1946433"/>
            <a:ext cx="3340800" cy="370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429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685800" lvl="1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marL="1028700" lvl="2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marL="1371600" lvl="3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marL="1714500" lvl="4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marL="2057400" lvl="5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marL="2400300" lvl="6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marL="2743200" lvl="7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marL="3086100" lvl="8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7"/>
          <p:cNvSpPr>
            <a:spLocks noGrp="1"/>
          </p:cNvSpPr>
          <p:nvPr>
            <p:ph type="pic" idx="2"/>
          </p:nvPr>
        </p:nvSpPr>
        <p:spPr>
          <a:xfrm>
            <a:off x="4572000" y="990604"/>
            <a:ext cx="3657600" cy="4876800"/>
          </a:xfrm>
          <a:prstGeom prst="ellipse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1145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4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9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5411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/>
          <p:nvPr/>
        </p:nvSpPr>
        <p:spPr>
          <a:xfrm>
            <a:off x="2976025" y="51635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0" name="Google Shape;80;p8"/>
          <p:cNvSpPr/>
          <p:nvPr/>
        </p:nvSpPr>
        <p:spPr>
          <a:xfrm>
            <a:off x="5379075" y="-1070267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1" name="Google Shape;81;p8"/>
          <p:cNvSpPr/>
          <p:nvPr/>
        </p:nvSpPr>
        <p:spPr>
          <a:xfrm>
            <a:off x="7825550" y="53940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2" name="Google Shape;82;p8"/>
          <p:cNvSpPr txBox="1">
            <a:spLocks noGrp="1"/>
          </p:cNvSpPr>
          <p:nvPr>
            <p:ph type="title"/>
          </p:nvPr>
        </p:nvSpPr>
        <p:spPr>
          <a:xfrm>
            <a:off x="1923750" y="2147600"/>
            <a:ext cx="5296500" cy="2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375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9454263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9"/>
          <p:cNvSpPr txBox="1">
            <a:spLocks noGrp="1"/>
          </p:cNvSpPr>
          <p:nvPr>
            <p:ph type="title"/>
          </p:nvPr>
        </p:nvSpPr>
        <p:spPr>
          <a:xfrm>
            <a:off x="2241425" y="1724133"/>
            <a:ext cx="46611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375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5" name="Google Shape;85;p9"/>
          <p:cNvSpPr txBox="1">
            <a:spLocks noGrp="1"/>
          </p:cNvSpPr>
          <p:nvPr>
            <p:ph type="subTitle" idx="1"/>
          </p:nvPr>
        </p:nvSpPr>
        <p:spPr>
          <a:xfrm>
            <a:off x="2241475" y="2891467"/>
            <a:ext cx="4661100" cy="22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6" name="Google Shape;86;p9"/>
          <p:cNvSpPr/>
          <p:nvPr/>
        </p:nvSpPr>
        <p:spPr>
          <a:xfrm flipH="1">
            <a:off x="197190" y="2110433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7" name="Google Shape;87;p9"/>
          <p:cNvSpPr/>
          <p:nvPr/>
        </p:nvSpPr>
        <p:spPr>
          <a:xfrm flipH="1">
            <a:off x="307783" y="2396905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8" name="Google Shape;88;p9"/>
          <p:cNvSpPr/>
          <p:nvPr/>
        </p:nvSpPr>
        <p:spPr>
          <a:xfrm flipH="1">
            <a:off x="190474" y="3312754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89" name="Google Shape;89;p9"/>
          <p:cNvSpPr/>
          <p:nvPr/>
        </p:nvSpPr>
        <p:spPr>
          <a:xfrm flipH="1">
            <a:off x="314564" y="3466202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0" name="Google Shape;90;p9"/>
          <p:cNvSpPr/>
          <p:nvPr/>
        </p:nvSpPr>
        <p:spPr>
          <a:xfrm flipH="1">
            <a:off x="193827" y="5133782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1" name="Google Shape;91;p9"/>
          <p:cNvSpPr/>
          <p:nvPr/>
        </p:nvSpPr>
        <p:spPr>
          <a:xfrm flipH="1">
            <a:off x="187111" y="6336103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92" name="Google Shape;92;p9"/>
          <p:cNvSpPr/>
          <p:nvPr/>
        </p:nvSpPr>
        <p:spPr>
          <a:xfrm flipH="1">
            <a:off x="304427" y="730251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93" name="Google Shape;93;p9"/>
          <p:cNvGrpSpPr/>
          <p:nvPr/>
        </p:nvGrpSpPr>
        <p:grpSpPr>
          <a:xfrm>
            <a:off x="6638690" y="1756173"/>
            <a:ext cx="3810271" cy="6795135"/>
            <a:chOff x="6638688" y="1317128"/>
            <a:chExt cx="3810271" cy="5096351"/>
          </a:xfrm>
        </p:grpSpPr>
        <p:sp>
          <p:nvSpPr>
            <p:cNvPr id="94" name="Google Shape;94;p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grpSp>
          <p:nvGrpSpPr>
            <p:cNvPr id="95" name="Google Shape;95;p9"/>
            <p:cNvGrpSpPr/>
            <p:nvPr/>
          </p:nvGrpSpPr>
          <p:grpSpPr>
            <a:xfrm>
              <a:off x="6638688" y="1813567"/>
              <a:ext cx="3810271" cy="4599912"/>
              <a:chOff x="6638688" y="1813567"/>
              <a:chExt cx="3810271" cy="4599912"/>
            </a:xfrm>
          </p:grpSpPr>
          <p:grpSp>
            <p:nvGrpSpPr>
              <p:cNvPr id="96" name="Google Shape;96;p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97" name="Google Shape;97;p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5" h="28997" extrusionOk="0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  <p:sp>
              <p:nvSpPr>
                <p:cNvPr id="98" name="Google Shape;98;p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09" h="8756" extrusionOk="0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350"/>
                </a:p>
              </p:txBody>
            </p:sp>
          </p:grpSp>
          <p:sp>
            <p:nvSpPr>
              <p:cNvPr id="99" name="Google Shape;99;p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100" name="Google Shape;100;p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avLst/>
                <a:gdLst/>
                <a:ahLst/>
                <a:cxnLst/>
                <a:rect l="l" t="t" r="r" b="b"/>
                <a:pathLst>
                  <a:path w="34290" h="29736" extrusionOk="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</p:grpSp>
      <p:sp>
        <p:nvSpPr>
          <p:cNvPr id="101" name="Google Shape;101;p9"/>
          <p:cNvSpPr/>
          <p:nvPr/>
        </p:nvSpPr>
        <p:spPr>
          <a:xfrm flipH="1">
            <a:off x="7831287" y="51338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02" name="Google Shape;102;p9"/>
          <p:cNvSpPr/>
          <p:nvPr/>
        </p:nvSpPr>
        <p:spPr>
          <a:xfrm flipH="1">
            <a:off x="-1178400" y="18857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0661478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0"/>
          <p:cNvSpPr txBox="1">
            <a:spLocks noGrp="1"/>
          </p:cNvSpPr>
          <p:nvPr>
            <p:ph type="title"/>
          </p:nvPr>
        </p:nvSpPr>
        <p:spPr>
          <a:xfrm>
            <a:off x="720000" y="5145467"/>
            <a:ext cx="7704000" cy="9992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0345075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821784"/>
            <a:ext cx="6576000" cy="2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08" name="Google Shape;108;p11"/>
          <p:cNvSpPr txBox="1">
            <a:spLocks noGrp="1"/>
          </p:cNvSpPr>
          <p:nvPr>
            <p:ph type="subTitle" idx="1"/>
          </p:nvPr>
        </p:nvSpPr>
        <p:spPr>
          <a:xfrm>
            <a:off x="1284000" y="4085017"/>
            <a:ext cx="6576000" cy="9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9" name="Google Shape;109;p11"/>
          <p:cNvGrpSpPr/>
          <p:nvPr/>
        </p:nvGrpSpPr>
        <p:grpSpPr>
          <a:xfrm>
            <a:off x="7668201" y="-1173684"/>
            <a:ext cx="2239418" cy="3704952"/>
            <a:chOff x="7668200" y="-880263"/>
            <a:chExt cx="2239418" cy="2778714"/>
          </a:xfrm>
        </p:grpSpPr>
        <p:sp>
          <p:nvSpPr>
            <p:cNvPr id="110" name="Google Shape;110;p11"/>
            <p:cNvSpPr/>
            <p:nvPr/>
          </p:nvSpPr>
          <p:spPr>
            <a:xfrm rot="10800000" flipH="1">
              <a:off x="7886558" y="-880263"/>
              <a:ext cx="2021060" cy="2541910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1" name="Google Shape;111;p11"/>
            <p:cNvSpPr/>
            <p:nvPr/>
          </p:nvSpPr>
          <p:spPr>
            <a:xfrm rot="10800000" flipH="1">
              <a:off x="7668200" y="-380156"/>
              <a:ext cx="2015859" cy="2278607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2" name="Google Shape;112;p11"/>
            <p:cNvSpPr/>
            <p:nvPr/>
          </p:nvSpPr>
          <p:spPr>
            <a:xfrm rot="10800000" flipH="1">
              <a:off x="7690736" y="-689843"/>
              <a:ext cx="2067174" cy="2371946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13" name="Google Shape;113;p11"/>
          <p:cNvGrpSpPr/>
          <p:nvPr/>
        </p:nvGrpSpPr>
        <p:grpSpPr>
          <a:xfrm>
            <a:off x="-1299634" y="1520179"/>
            <a:ext cx="3111049" cy="3788848"/>
            <a:chOff x="-1299635" y="1140134"/>
            <a:chExt cx="3111049" cy="2841636"/>
          </a:xfrm>
        </p:grpSpPr>
        <p:sp>
          <p:nvSpPr>
            <p:cNvPr id="114" name="Google Shape;114;p11"/>
            <p:cNvSpPr/>
            <p:nvPr/>
          </p:nvSpPr>
          <p:spPr>
            <a:xfrm rot="2700000" flipH="1">
              <a:off x="-720057" y="1680127"/>
              <a:ext cx="2233987" cy="1766762"/>
            </a:xfrm>
            <a:custGeom>
              <a:avLst/>
              <a:gdLst/>
              <a:ahLst/>
              <a:cxnLst/>
              <a:rect l="l" t="t" r="r" b="b"/>
              <a:pathLst>
                <a:path w="36745" h="29060" extrusionOk="0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5" name="Google Shape;115;p11"/>
            <p:cNvSpPr/>
            <p:nvPr/>
          </p:nvSpPr>
          <p:spPr>
            <a:xfrm rot="2700000" flipH="1">
              <a:off x="-817063" y="1701393"/>
              <a:ext cx="2084731" cy="1808104"/>
            </a:xfrm>
            <a:custGeom>
              <a:avLst/>
              <a:gdLst/>
              <a:ahLst/>
              <a:cxnLst/>
              <a:rect l="l" t="t" r="r" b="b"/>
              <a:pathLst>
                <a:path w="34290" h="29740" extrusionOk="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16" name="Google Shape;116;p11"/>
            <p:cNvSpPr/>
            <p:nvPr/>
          </p:nvSpPr>
          <p:spPr>
            <a:xfrm rot="2700000" flipH="1">
              <a:off x="-969804" y="1590434"/>
              <a:ext cx="2003870" cy="1762932"/>
            </a:xfrm>
            <a:custGeom>
              <a:avLst/>
              <a:gdLst/>
              <a:ahLst/>
              <a:cxnLst/>
              <a:rect l="l" t="t" r="r" b="b"/>
              <a:pathLst>
                <a:path w="32960" h="28997" extrusionOk="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117" name="Google Shape;117;p11"/>
          <p:cNvSpPr/>
          <p:nvPr/>
        </p:nvSpPr>
        <p:spPr>
          <a:xfrm>
            <a:off x="-1017550" y="19606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18" name="Google Shape;118;p11"/>
          <p:cNvSpPr/>
          <p:nvPr/>
        </p:nvSpPr>
        <p:spPr>
          <a:xfrm>
            <a:off x="7487838" y="-1797367"/>
            <a:ext cx="2818500" cy="3758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19" name="Google Shape;119;p11"/>
          <p:cNvGrpSpPr/>
          <p:nvPr/>
        </p:nvGrpSpPr>
        <p:grpSpPr>
          <a:xfrm>
            <a:off x="7037622" y="6295692"/>
            <a:ext cx="1805200" cy="447145"/>
            <a:chOff x="7037622" y="4721767"/>
            <a:chExt cx="1805200" cy="335359"/>
          </a:xfrm>
        </p:grpSpPr>
        <p:sp>
          <p:nvSpPr>
            <p:cNvPr id="120" name="Google Shape;120;p11"/>
            <p:cNvSpPr/>
            <p:nvPr/>
          </p:nvSpPr>
          <p:spPr>
            <a:xfrm rot="5400000" flipH="1">
              <a:off x="82238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1" name="Google Shape;121;p11"/>
            <p:cNvSpPr/>
            <p:nvPr/>
          </p:nvSpPr>
          <p:spPr>
            <a:xfrm rot="5400000" flipH="1">
              <a:off x="82912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2" name="Google Shape;122;p11"/>
            <p:cNvSpPr/>
            <p:nvPr/>
          </p:nvSpPr>
          <p:spPr>
            <a:xfrm rot="5400000" flipH="1">
              <a:off x="7321243" y="4438147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23" name="Google Shape;123;p11"/>
            <p:cNvSpPr/>
            <p:nvPr/>
          </p:nvSpPr>
          <p:spPr>
            <a:xfrm rot="5400000" flipH="1">
              <a:off x="7388673" y="4596345"/>
              <a:ext cx="100741" cy="572652"/>
            </a:xfrm>
            <a:custGeom>
              <a:avLst/>
              <a:gdLst/>
              <a:ahLst/>
              <a:cxnLst/>
              <a:rect l="l" t="t" r="r" b="b"/>
              <a:pathLst>
                <a:path w="1657" h="9419" extrusionOk="0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35862215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bg>
      <p:bgPr>
        <a:noFill/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4298018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7" name="Google Shape;127;p13"/>
          <p:cNvSpPr txBox="1">
            <a:spLocks noGrp="1"/>
          </p:cNvSpPr>
          <p:nvPr>
            <p:ph type="title" idx="2" hasCustomPrompt="1"/>
          </p:nvPr>
        </p:nvSpPr>
        <p:spPr>
          <a:xfrm>
            <a:off x="1416900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8" name="Google Shape;128;p13"/>
          <p:cNvSpPr txBox="1">
            <a:spLocks noGrp="1"/>
          </p:cNvSpPr>
          <p:nvPr>
            <p:ph type="title" idx="3" hasCustomPrompt="1"/>
          </p:nvPr>
        </p:nvSpPr>
        <p:spPr>
          <a:xfrm>
            <a:off x="1416900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title" idx="4" hasCustomPrompt="1"/>
          </p:nvPr>
        </p:nvSpPr>
        <p:spPr>
          <a:xfrm>
            <a:off x="4204713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>
            <a:spLocks noGrp="1"/>
          </p:cNvSpPr>
          <p:nvPr>
            <p:ph type="title" idx="5" hasCustomPrompt="1"/>
          </p:nvPr>
        </p:nvSpPr>
        <p:spPr>
          <a:xfrm>
            <a:off x="4204713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6" hasCustomPrompt="1"/>
          </p:nvPr>
        </p:nvSpPr>
        <p:spPr>
          <a:xfrm>
            <a:off x="6992525" y="1987264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7" hasCustomPrompt="1"/>
          </p:nvPr>
        </p:nvSpPr>
        <p:spPr>
          <a:xfrm>
            <a:off x="6992525" y="3898536"/>
            <a:ext cx="734700" cy="7232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subTitle" idx="1"/>
          </p:nvPr>
        </p:nvSpPr>
        <p:spPr>
          <a:xfrm>
            <a:off x="720000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4" name="Google Shape;134;p13"/>
          <p:cNvSpPr txBox="1">
            <a:spLocks noGrp="1"/>
          </p:cNvSpPr>
          <p:nvPr>
            <p:ph type="subTitle" idx="8"/>
          </p:nvPr>
        </p:nvSpPr>
        <p:spPr>
          <a:xfrm>
            <a:off x="3507813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9"/>
          </p:nvPr>
        </p:nvSpPr>
        <p:spPr>
          <a:xfrm>
            <a:off x="6295625" y="2815433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subTitle" idx="13"/>
          </p:nvPr>
        </p:nvSpPr>
        <p:spPr>
          <a:xfrm>
            <a:off x="720000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subTitle" idx="14"/>
          </p:nvPr>
        </p:nvSpPr>
        <p:spPr>
          <a:xfrm>
            <a:off x="3507813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subTitle" idx="15"/>
          </p:nvPr>
        </p:nvSpPr>
        <p:spPr>
          <a:xfrm>
            <a:off x="6295625" y="4728899"/>
            <a:ext cx="2128500" cy="8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5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39" name="Google Shape;139;p13"/>
          <p:cNvSpPr/>
          <p:nvPr/>
        </p:nvSpPr>
        <p:spPr>
          <a:xfrm rot="-1168501">
            <a:off x="8037790" y="5328932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0" name="Google Shape;140;p13"/>
          <p:cNvSpPr/>
          <p:nvPr/>
        </p:nvSpPr>
        <p:spPr>
          <a:xfrm rot="-1168501">
            <a:off x="-1131961" y="2474099"/>
            <a:ext cx="2534825" cy="2228009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41" name="Google Shape;141;p13"/>
          <p:cNvSpPr/>
          <p:nvPr/>
        </p:nvSpPr>
        <p:spPr>
          <a:xfrm>
            <a:off x="8902814" y="5613902"/>
            <a:ext cx="122889" cy="478309"/>
          </a:xfrm>
          <a:custGeom>
            <a:avLst/>
            <a:gdLst/>
            <a:ahLst/>
            <a:cxnLst/>
            <a:rect l="l" t="t" r="r" b="b"/>
            <a:pathLst>
              <a:path w="1495" h="4364" extrusionOk="0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42" name="Google Shape;142;p13"/>
          <p:cNvGrpSpPr/>
          <p:nvPr/>
        </p:nvGrpSpPr>
        <p:grpSpPr>
          <a:xfrm>
            <a:off x="-795219" y="-1928495"/>
            <a:ext cx="2654567" cy="4391909"/>
            <a:chOff x="7313556" y="3802542"/>
            <a:chExt cx="2654567" cy="3293932"/>
          </a:xfrm>
        </p:grpSpPr>
        <p:sp>
          <p:nvSpPr>
            <p:cNvPr id="143" name="Google Shape;143;p13"/>
            <p:cNvSpPr/>
            <p:nvPr/>
          </p:nvSpPr>
          <p:spPr>
            <a:xfrm>
              <a:off x="7572404" y="40832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8970135" y="39750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7804537" y="46132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7313556" y="38025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7340271" y="40590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9055212" y="4362825"/>
              <a:ext cx="122889" cy="358732"/>
            </a:xfrm>
            <a:custGeom>
              <a:avLst/>
              <a:gdLst/>
              <a:ahLst/>
              <a:cxnLst/>
              <a:rect l="l" t="t" r="r" b="b"/>
              <a:pathLst>
                <a:path w="1495" h="4364" extrusionOk="0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49" name="Google Shape;149;p13"/>
          <p:cNvGrpSpPr/>
          <p:nvPr/>
        </p:nvGrpSpPr>
        <p:grpSpPr>
          <a:xfrm>
            <a:off x="7161158" y="4866858"/>
            <a:ext cx="2654567" cy="4391909"/>
            <a:chOff x="7161156" y="3650142"/>
            <a:chExt cx="2654567" cy="3293932"/>
          </a:xfrm>
        </p:grpSpPr>
        <p:sp>
          <p:nvSpPr>
            <p:cNvPr id="150" name="Google Shape;150;p13"/>
            <p:cNvSpPr/>
            <p:nvPr/>
          </p:nvSpPr>
          <p:spPr>
            <a:xfrm>
              <a:off x="7420004" y="3930859"/>
              <a:ext cx="2395719" cy="3013215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8817735" y="3822682"/>
              <a:ext cx="722045" cy="1058850"/>
            </a:xfrm>
            <a:custGeom>
              <a:avLst/>
              <a:gdLst/>
              <a:ahLst/>
              <a:cxnLst/>
              <a:rect l="l" t="t" r="r" b="b"/>
              <a:pathLst>
                <a:path w="8784" h="12881" extrusionOk="0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7161156" y="3650142"/>
              <a:ext cx="2389554" cy="2701092"/>
            </a:xfrm>
            <a:custGeom>
              <a:avLst/>
              <a:gdLst/>
              <a:ahLst/>
              <a:cxnLst/>
              <a:rect l="l" t="t" r="r" b="b"/>
              <a:pathLst>
                <a:path w="29070" h="32859" extrusionOk="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7187871" y="3906609"/>
              <a:ext cx="2450382" cy="2811737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7652137" y="4460809"/>
              <a:ext cx="906830" cy="902255"/>
            </a:xfrm>
            <a:custGeom>
              <a:avLst/>
              <a:gdLst/>
              <a:ahLst/>
              <a:cxnLst/>
              <a:rect l="l" t="t" r="r" b="b"/>
              <a:pathLst>
                <a:path w="11032" h="10976" extrusionOk="0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95832238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/>
          <p:nvPr/>
        </p:nvSpPr>
        <p:spPr>
          <a:xfrm>
            <a:off x="7864425" y="4852033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8" name="Google Shape;158;p14"/>
          <p:cNvSpPr/>
          <p:nvPr/>
        </p:nvSpPr>
        <p:spPr>
          <a:xfrm>
            <a:off x="-1738775" y="4766567"/>
            <a:ext cx="2783400" cy="3711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8243291" y="4806833"/>
            <a:ext cx="1582191" cy="2917551"/>
            <a:chOff x="8243289" y="3605123"/>
            <a:chExt cx="1582191" cy="2188163"/>
          </a:xfrm>
        </p:grpSpPr>
        <p:sp>
          <p:nvSpPr>
            <p:cNvPr id="160" name="Google Shape;160;p14"/>
            <p:cNvSpPr/>
            <p:nvPr/>
          </p:nvSpPr>
          <p:spPr>
            <a:xfrm>
              <a:off x="8243289" y="4923909"/>
              <a:ext cx="191512" cy="192424"/>
            </a:xfrm>
            <a:custGeom>
              <a:avLst/>
              <a:gdLst/>
              <a:ahLst/>
              <a:cxnLst/>
              <a:rect l="l" t="t" r="r" b="b"/>
              <a:pathLst>
                <a:path w="3150" h="3165" extrusionOk="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1" name="Google Shape;161;p14"/>
            <p:cNvSpPr/>
            <p:nvPr/>
          </p:nvSpPr>
          <p:spPr>
            <a:xfrm>
              <a:off x="8325060" y="5075838"/>
              <a:ext cx="98978" cy="397372"/>
            </a:xfrm>
            <a:custGeom>
              <a:avLst/>
              <a:gdLst/>
              <a:ahLst/>
              <a:cxnLst/>
              <a:rect l="l" t="t" r="r" b="b"/>
              <a:pathLst>
                <a:path w="1628" h="6536" extrusionOk="0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2" name="Google Shape;162;p14"/>
            <p:cNvSpPr/>
            <p:nvPr/>
          </p:nvSpPr>
          <p:spPr>
            <a:xfrm>
              <a:off x="8371812" y="3605123"/>
              <a:ext cx="1453668" cy="2188163"/>
            </a:xfrm>
            <a:custGeom>
              <a:avLst/>
              <a:gdLst/>
              <a:ahLst/>
              <a:cxnLst/>
              <a:rect l="l" t="t" r="r" b="b"/>
              <a:pathLst>
                <a:path w="23910" h="35991" extrusionOk="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8792931" y="4664542"/>
              <a:ext cx="335420" cy="902600"/>
            </a:xfrm>
            <a:custGeom>
              <a:avLst/>
              <a:gdLst/>
              <a:ahLst/>
              <a:cxnLst/>
              <a:rect l="l" t="t" r="r" b="b"/>
              <a:pathLst>
                <a:path w="5517" h="14846" extrusionOk="0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8323297" y="3655462"/>
              <a:ext cx="1377246" cy="2019146"/>
            </a:xfrm>
            <a:custGeom>
              <a:avLst/>
              <a:gdLst/>
              <a:ahLst/>
              <a:cxnLst/>
              <a:rect l="l" t="t" r="r" b="b"/>
              <a:pathLst>
                <a:path w="22653" h="33211" extrusionOk="0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8910281" y="4829493"/>
              <a:ext cx="100741" cy="572712"/>
            </a:xfrm>
            <a:custGeom>
              <a:avLst/>
              <a:gdLst/>
              <a:ahLst/>
              <a:cxnLst/>
              <a:rect l="l" t="t" r="r" b="b"/>
              <a:pathLst>
                <a:path w="1657" h="9420" extrusionOk="0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166" name="Google Shape;166;p14"/>
          <p:cNvGrpSpPr/>
          <p:nvPr/>
        </p:nvGrpSpPr>
        <p:grpSpPr>
          <a:xfrm>
            <a:off x="-1405792" y="-38419"/>
            <a:ext cx="3111009" cy="3913209"/>
            <a:chOff x="-1405792" y="-28815"/>
            <a:chExt cx="3111009" cy="2934907"/>
          </a:xfrm>
        </p:grpSpPr>
        <p:sp>
          <p:nvSpPr>
            <p:cNvPr id="167" name="Google Shape;16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8" name="Google Shape;16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avLst/>
              <a:gdLst/>
              <a:ahLst/>
              <a:cxnLst/>
              <a:rect l="l" t="t" r="r" b="b"/>
              <a:pathLst>
                <a:path w="19963" h="17301" extrusionOk="0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69" name="Google Shape;16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0" name="Google Shape;17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1" name="Google Shape;17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72" name="Google Shape;17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227861457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 preserve="1">
  <p:cSld name="Quot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/>
          <p:nvPr/>
        </p:nvSpPr>
        <p:spPr>
          <a:xfrm>
            <a:off x="7013863" y="3646767"/>
            <a:ext cx="2954100" cy="3938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1458150" y="3791367"/>
            <a:ext cx="62277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25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1"/>
          </p:nvPr>
        </p:nvSpPr>
        <p:spPr>
          <a:xfrm>
            <a:off x="1458150" y="1865833"/>
            <a:ext cx="6227700" cy="192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1875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-1298975" y="225267"/>
            <a:ext cx="3108000" cy="4144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770117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 preserve="1">
  <p:cSld name="Title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>
            <a:off x="8254325" y="2742000"/>
            <a:ext cx="2125200" cy="2833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0" name="Google Shape;180;p16"/>
          <p:cNvSpPr/>
          <p:nvPr/>
        </p:nvSpPr>
        <p:spPr>
          <a:xfrm>
            <a:off x="3690375" y="-596600"/>
            <a:ext cx="3019200" cy="402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181" name="Google Shape;181;p16"/>
          <p:cNvSpPr txBox="1">
            <a:spLocks noGrp="1"/>
          </p:cNvSpPr>
          <p:nvPr>
            <p:ph type="subTitle" idx="1"/>
          </p:nvPr>
        </p:nvSpPr>
        <p:spPr>
          <a:xfrm>
            <a:off x="6108500" y="1996691"/>
            <a:ext cx="2329800" cy="1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6108500" y="826367"/>
            <a:ext cx="23298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8001263" y="-885309"/>
            <a:ext cx="1738725" cy="2383589"/>
            <a:chOff x="3751137" y="-268257"/>
            <a:chExt cx="1738725" cy="1787692"/>
          </a:xfrm>
        </p:grpSpPr>
        <p:sp>
          <p:nvSpPr>
            <p:cNvPr id="184" name="Google Shape;18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5" name="Google Shape;18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6" name="Google Shape;18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87" name="Google Shape;18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</p:spTree>
    <p:extLst>
      <p:ext uri="{BB962C8B-B14F-4D97-AF65-F5344CB8AC3E}">
        <p14:creationId xmlns:p14="http://schemas.microsoft.com/office/powerpoint/2010/main" val="11762406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preserve="1">
  <p:cSld name="Title and three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0" name="Google Shape;190;p17"/>
          <p:cNvSpPr txBox="1">
            <a:spLocks noGrp="1"/>
          </p:cNvSpPr>
          <p:nvPr>
            <p:ph type="subTitle" idx="1"/>
          </p:nvPr>
        </p:nvSpPr>
        <p:spPr>
          <a:xfrm>
            <a:off x="10000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subTitle" idx="2"/>
          </p:nvPr>
        </p:nvSpPr>
        <p:spPr>
          <a:xfrm>
            <a:off x="999999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2" name="Google Shape;192;p17"/>
          <p:cNvSpPr txBox="1">
            <a:spLocks noGrp="1"/>
          </p:cNvSpPr>
          <p:nvPr>
            <p:ph type="subTitle" idx="3"/>
          </p:nvPr>
        </p:nvSpPr>
        <p:spPr>
          <a:xfrm>
            <a:off x="3481800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3" name="Google Shape;193;p17"/>
          <p:cNvSpPr txBox="1">
            <a:spLocks noGrp="1"/>
          </p:cNvSpPr>
          <p:nvPr>
            <p:ph type="subTitle" idx="4"/>
          </p:nvPr>
        </p:nvSpPr>
        <p:spPr>
          <a:xfrm>
            <a:off x="5963601" y="3102507"/>
            <a:ext cx="2180400" cy="25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4" name="Google Shape;194;p17"/>
          <p:cNvSpPr txBox="1">
            <a:spLocks noGrp="1"/>
          </p:cNvSpPr>
          <p:nvPr>
            <p:ph type="subTitle" idx="5"/>
          </p:nvPr>
        </p:nvSpPr>
        <p:spPr>
          <a:xfrm>
            <a:off x="3481788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6"/>
          </p:nvPr>
        </p:nvSpPr>
        <p:spPr>
          <a:xfrm>
            <a:off x="5963600" y="2096367"/>
            <a:ext cx="2180400" cy="1042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6" name="Google Shape;196;p17"/>
          <p:cNvGrpSpPr/>
          <p:nvPr/>
        </p:nvGrpSpPr>
        <p:grpSpPr>
          <a:xfrm>
            <a:off x="-976438" y="1756171"/>
            <a:ext cx="1639593" cy="3953280"/>
            <a:chOff x="-976438" y="1317128"/>
            <a:chExt cx="1639593" cy="2964960"/>
          </a:xfrm>
        </p:grpSpPr>
        <p:sp>
          <p:nvSpPr>
            <p:cNvPr id="197" name="Google Shape;197;p17"/>
            <p:cNvSpPr/>
            <p:nvPr/>
          </p:nvSpPr>
          <p:spPr>
            <a:xfrm rot="10800000" flipH="1">
              <a:off x="-749858" y="2759442"/>
              <a:ext cx="1377122" cy="742408"/>
            </a:xfrm>
            <a:custGeom>
              <a:avLst/>
              <a:gdLst/>
              <a:ahLst/>
              <a:cxnLst/>
              <a:rect l="l" t="t" r="r" b="b"/>
              <a:pathLst>
                <a:path w="19859" h="10706" extrusionOk="0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8" name="Google Shape;198;p17"/>
            <p:cNvSpPr/>
            <p:nvPr/>
          </p:nvSpPr>
          <p:spPr>
            <a:xfrm rot="10800000" flipH="1">
              <a:off x="-529371" y="1368618"/>
              <a:ext cx="1192526" cy="1222275"/>
            </a:xfrm>
            <a:custGeom>
              <a:avLst/>
              <a:gdLst/>
              <a:ahLst/>
              <a:cxnLst/>
              <a:rect l="l" t="t" r="r" b="b"/>
              <a:pathLst>
                <a:path w="17197" h="17626" extrusionOk="0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199" name="Google Shape;199;p17"/>
            <p:cNvSpPr/>
            <p:nvPr/>
          </p:nvSpPr>
          <p:spPr>
            <a:xfrm rot="10800000" flipH="1">
              <a:off x="-976438" y="2752198"/>
              <a:ext cx="1639593" cy="1529889"/>
            </a:xfrm>
            <a:custGeom>
              <a:avLst/>
              <a:gdLst/>
              <a:ahLst/>
              <a:cxnLst/>
              <a:rect l="l" t="t" r="r" b="b"/>
              <a:pathLst>
                <a:path w="23644" h="22062" extrusionOk="0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0" name="Google Shape;200;p17"/>
            <p:cNvSpPr/>
            <p:nvPr/>
          </p:nvSpPr>
          <p:spPr>
            <a:xfrm rot="10800000" flipH="1">
              <a:off x="-240215" y="1427009"/>
              <a:ext cx="684990" cy="1104458"/>
            </a:xfrm>
            <a:custGeom>
              <a:avLst/>
              <a:gdLst/>
              <a:ahLst/>
              <a:cxnLst/>
              <a:rect l="l" t="t" r="r" b="b"/>
              <a:pathLst>
                <a:path w="9878" h="15927" extrusionOk="0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1" name="Google Shape;201;p17"/>
            <p:cNvSpPr/>
            <p:nvPr/>
          </p:nvSpPr>
          <p:spPr>
            <a:xfrm rot="10800000" flipH="1">
              <a:off x="-529373" y="2739978"/>
              <a:ext cx="936158" cy="221557"/>
            </a:xfrm>
            <a:custGeom>
              <a:avLst/>
              <a:gdLst/>
              <a:ahLst/>
              <a:cxnLst/>
              <a:rect l="l" t="t" r="r" b="b"/>
              <a:pathLst>
                <a:path w="13500" h="3195" extrusionOk="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2" name="Google Shape;202;p17"/>
            <p:cNvSpPr/>
            <p:nvPr/>
          </p:nvSpPr>
          <p:spPr>
            <a:xfrm rot="10800000" flipH="1">
              <a:off x="78620" y="1317128"/>
              <a:ext cx="452268" cy="441242"/>
            </a:xfrm>
            <a:custGeom>
              <a:avLst/>
              <a:gdLst/>
              <a:ahLst/>
              <a:cxnLst/>
              <a:rect l="l" t="t" r="r" b="b"/>
              <a:pathLst>
                <a:path w="6522" h="6363" extrusionOk="0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03" name="Google Shape;203;p17"/>
          <p:cNvGrpSpPr/>
          <p:nvPr/>
        </p:nvGrpSpPr>
        <p:grpSpPr>
          <a:xfrm>
            <a:off x="7160364" y="2421340"/>
            <a:ext cx="3288586" cy="4294384"/>
            <a:chOff x="7160364" y="1816005"/>
            <a:chExt cx="3288586" cy="3220788"/>
          </a:xfrm>
        </p:grpSpPr>
        <p:sp>
          <p:nvSpPr>
            <p:cNvPr id="204" name="Google Shape;204;p17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05" name="Google Shape;205;p17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06" name="Google Shape;206;p17"/>
          <p:cNvSpPr/>
          <p:nvPr/>
        </p:nvSpPr>
        <p:spPr>
          <a:xfrm>
            <a:off x="-1028650" y="22262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07" name="Google Shape;207;p17"/>
          <p:cNvSpPr/>
          <p:nvPr/>
        </p:nvSpPr>
        <p:spPr>
          <a:xfrm>
            <a:off x="8307550" y="1407300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85407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1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975">
                <a:solidFill>
                  <a:schemeClr val="bg1">
                    <a:lumMod val="85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765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 preserve="1">
  <p:cSld name="Title and three columns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2258450" y="2217868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18"/>
          <p:cNvSpPr txBox="1">
            <a:spLocks noGrp="1"/>
          </p:cNvSpPr>
          <p:nvPr>
            <p:ph type="subTitle" idx="2"/>
          </p:nvPr>
        </p:nvSpPr>
        <p:spPr>
          <a:xfrm>
            <a:off x="2258450" y="377777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18"/>
          <p:cNvSpPr txBox="1">
            <a:spLocks noGrp="1"/>
          </p:cNvSpPr>
          <p:nvPr>
            <p:ph type="subTitle" idx="3"/>
          </p:nvPr>
        </p:nvSpPr>
        <p:spPr>
          <a:xfrm>
            <a:off x="2258450" y="5337687"/>
            <a:ext cx="4420200" cy="70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18"/>
          <p:cNvSpPr txBox="1">
            <a:spLocks noGrp="1"/>
          </p:cNvSpPr>
          <p:nvPr>
            <p:ph type="subTitle" idx="4"/>
          </p:nvPr>
        </p:nvSpPr>
        <p:spPr>
          <a:xfrm>
            <a:off x="2258450" y="164293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18"/>
          <p:cNvSpPr txBox="1">
            <a:spLocks noGrp="1"/>
          </p:cNvSpPr>
          <p:nvPr>
            <p:ph type="subTitle" idx="5"/>
          </p:nvPr>
        </p:nvSpPr>
        <p:spPr>
          <a:xfrm>
            <a:off x="2258450" y="320442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18"/>
          <p:cNvSpPr txBox="1">
            <a:spLocks noGrp="1"/>
          </p:cNvSpPr>
          <p:nvPr>
            <p:ph type="subTitle" idx="6"/>
          </p:nvPr>
        </p:nvSpPr>
        <p:spPr>
          <a:xfrm>
            <a:off x="2258450" y="4765913"/>
            <a:ext cx="4420200" cy="6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18"/>
          <p:cNvSpPr/>
          <p:nvPr/>
        </p:nvSpPr>
        <p:spPr>
          <a:xfrm>
            <a:off x="-1848683" y="-27419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17" name="Google Shape;217;p18"/>
          <p:cNvSpPr/>
          <p:nvPr/>
        </p:nvSpPr>
        <p:spPr>
          <a:xfrm>
            <a:off x="6951650" y="369433"/>
            <a:ext cx="2057100" cy="2742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62985466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 preserve="1">
  <p:cSld name="Title and four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0" name="Google Shape;220;p19"/>
          <p:cNvSpPr txBox="1">
            <a:spLocks noGrp="1"/>
          </p:cNvSpPr>
          <p:nvPr>
            <p:ph type="subTitle" idx="1"/>
          </p:nvPr>
        </p:nvSpPr>
        <p:spPr>
          <a:xfrm>
            <a:off x="1362712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19"/>
          <p:cNvSpPr txBox="1">
            <a:spLocks noGrp="1"/>
          </p:cNvSpPr>
          <p:nvPr>
            <p:ph type="subTitle" idx="2"/>
          </p:nvPr>
        </p:nvSpPr>
        <p:spPr>
          <a:xfrm>
            <a:off x="1362714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2" name="Google Shape;222;p19"/>
          <p:cNvSpPr txBox="1">
            <a:spLocks noGrp="1"/>
          </p:cNvSpPr>
          <p:nvPr>
            <p:ph type="subTitle" idx="3"/>
          </p:nvPr>
        </p:nvSpPr>
        <p:spPr>
          <a:xfrm>
            <a:off x="4814290" y="2404632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3" name="Google Shape;223;p19"/>
          <p:cNvSpPr txBox="1">
            <a:spLocks noGrp="1"/>
          </p:cNvSpPr>
          <p:nvPr>
            <p:ph type="subTitle" idx="4"/>
          </p:nvPr>
        </p:nvSpPr>
        <p:spPr>
          <a:xfrm>
            <a:off x="1362714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4" name="Google Shape;224;p19"/>
          <p:cNvSpPr txBox="1">
            <a:spLocks noGrp="1"/>
          </p:cNvSpPr>
          <p:nvPr>
            <p:ph type="subTitle" idx="5"/>
          </p:nvPr>
        </p:nvSpPr>
        <p:spPr>
          <a:xfrm>
            <a:off x="4814290" y="4737907"/>
            <a:ext cx="2967000" cy="1370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5" name="Google Shape;225;p19"/>
          <p:cNvSpPr txBox="1">
            <a:spLocks noGrp="1"/>
          </p:cNvSpPr>
          <p:nvPr>
            <p:ph type="subTitle" idx="6"/>
          </p:nvPr>
        </p:nvSpPr>
        <p:spPr>
          <a:xfrm>
            <a:off x="1362712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subTitle" idx="7"/>
          </p:nvPr>
        </p:nvSpPr>
        <p:spPr>
          <a:xfrm>
            <a:off x="4814288" y="17419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7" name="Google Shape;227;p19"/>
          <p:cNvSpPr txBox="1">
            <a:spLocks noGrp="1"/>
          </p:cNvSpPr>
          <p:nvPr>
            <p:ph type="subTitle" idx="8"/>
          </p:nvPr>
        </p:nvSpPr>
        <p:spPr>
          <a:xfrm>
            <a:off x="4814288" y="4073067"/>
            <a:ext cx="2967000" cy="70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28" name="Google Shape;228;p19"/>
          <p:cNvGrpSpPr/>
          <p:nvPr/>
        </p:nvGrpSpPr>
        <p:grpSpPr>
          <a:xfrm>
            <a:off x="7343408" y="1472344"/>
            <a:ext cx="2900704" cy="3913305"/>
            <a:chOff x="7343407" y="1104256"/>
            <a:chExt cx="2900704" cy="2934979"/>
          </a:xfrm>
        </p:grpSpPr>
        <p:sp>
          <p:nvSpPr>
            <p:cNvPr id="229" name="Google Shape;229;p19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0" name="Google Shape;230;p19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avLst/>
              <a:gdLst/>
              <a:ahLst/>
              <a:cxnLst/>
              <a:rect l="l" t="t" r="r" b="b"/>
              <a:pathLst>
                <a:path w="5427" h="5294" extrusionOk="0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1" name="Google Shape;231;p19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avLst/>
              <a:gdLst/>
              <a:ahLst/>
              <a:cxnLst/>
              <a:rect l="l" t="t" r="r" b="b"/>
              <a:pathLst>
                <a:path w="12628" h="10425" extrusionOk="0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2" name="Google Shape;232;p19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233" name="Google Shape;233;p19"/>
          <p:cNvGrpSpPr/>
          <p:nvPr/>
        </p:nvGrpSpPr>
        <p:grpSpPr>
          <a:xfrm>
            <a:off x="-1188863" y="182295"/>
            <a:ext cx="2962868" cy="3901516"/>
            <a:chOff x="-1188863" y="136721"/>
            <a:chExt cx="2962868" cy="2926137"/>
          </a:xfrm>
        </p:grpSpPr>
        <p:sp>
          <p:nvSpPr>
            <p:cNvPr id="234" name="Google Shape;234;p19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5" name="Google Shape;235;p19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6" name="Google Shape;236;p19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avLst/>
              <a:gdLst/>
              <a:ahLst/>
              <a:cxnLst/>
              <a:rect l="l" t="t" r="r" b="b"/>
              <a:pathLst>
                <a:path w="10574" h="12468" extrusionOk="0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7" name="Google Shape;237;p19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avLst/>
              <a:gdLst/>
              <a:ahLst/>
              <a:cxnLst/>
              <a:rect l="l" t="t" r="r" b="b"/>
              <a:pathLst>
                <a:path w="5442" h="5295" extrusionOk="0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38" name="Google Shape;238;p19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39" name="Google Shape;239;p19"/>
          <p:cNvSpPr/>
          <p:nvPr/>
        </p:nvSpPr>
        <p:spPr>
          <a:xfrm>
            <a:off x="-1097075" y="2009000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40" name="Google Shape;240;p19"/>
          <p:cNvSpPr/>
          <p:nvPr/>
        </p:nvSpPr>
        <p:spPr>
          <a:xfrm>
            <a:off x="7940975" y="7133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30322586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preserve="1">
  <p:cSld name="Title and six 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720000" y="593367"/>
            <a:ext cx="7704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1"/>
          </p:nvPr>
        </p:nvSpPr>
        <p:spPr>
          <a:xfrm>
            <a:off x="725269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subTitle" idx="2"/>
          </p:nvPr>
        </p:nvSpPr>
        <p:spPr>
          <a:xfrm>
            <a:off x="3345000" y="25219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5" name="Google Shape;245;p20"/>
          <p:cNvSpPr txBox="1">
            <a:spLocks noGrp="1"/>
          </p:cNvSpPr>
          <p:nvPr>
            <p:ph type="subTitle" idx="3"/>
          </p:nvPr>
        </p:nvSpPr>
        <p:spPr>
          <a:xfrm>
            <a:off x="5964731" y="25219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6" name="Google Shape;246;p20"/>
          <p:cNvSpPr txBox="1">
            <a:spLocks noGrp="1"/>
          </p:cNvSpPr>
          <p:nvPr>
            <p:ph type="subTitle" idx="4"/>
          </p:nvPr>
        </p:nvSpPr>
        <p:spPr>
          <a:xfrm>
            <a:off x="725143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7" name="Google Shape;247;p20"/>
          <p:cNvSpPr txBox="1">
            <a:spLocks noGrp="1"/>
          </p:cNvSpPr>
          <p:nvPr>
            <p:ph type="subTitle" idx="5"/>
          </p:nvPr>
        </p:nvSpPr>
        <p:spPr>
          <a:xfrm>
            <a:off x="3344875" y="4644356"/>
            <a:ext cx="24591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8" name="Google Shape;248;p20"/>
          <p:cNvSpPr txBox="1">
            <a:spLocks noGrp="1"/>
          </p:cNvSpPr>
          <p:nvPr>
            <p:ph type="subTitle" idx="6"/>
          </p:nvPr>
        </p:nvSpPr>
        <p:spPr>
          <a:xfrm>
            <a:off x="5964606" y="4644356"/>
            <a:ext cx="2459700" cy="140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49" name="Google Shape;249;p20"/>
          <p:cNvSpPr txBox="1">
            <a:spLocks noGrp="1"/>
          </p:cNvSpPr>
          <p:nvPr>
            <p:ph type="subTitle" idx="7"/>
          </p:nvPr>
        </p:nvSpPr>
        <p:spPr>
          <a:xfrm>
            <a:off x="720000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0" name="Google Shape;250;p20"/>
          <p:cNvSpPr txBox="1">
            <a:spLocks noGrp="1"/>
          </p:cNvSpPr>
          <p:nvPr>
            <p:ph type="subTitle" idx="8"/>
          </p:nvPr>
        </p:nvSpPr>
        <p:spPr>
          <a:xfrm>
            <a:off x="3344876" y="1998633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1" name="Google Shape;251;p20"/>
          <p:cNvSpPr txBox="1">
            <a:spLocks noGrp="1"/>
          </p:cNvSpPr>
          <p:nvPr>
            <p:ph type="subTitle" idx="9"/>
          </p:nvPr>
        </p:nvSpPr>
        <p:spPr>
          <a:xfrm>
            <a:off x="5969752" y="1998633"/>
            <a:ext cx="24597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2" name="Google Shape;252;p20"/>
          <p:cNvSpPr txBox="1">
            <a:spLocks noGrp="1"/>
          </p:cNvSpPr>
          <p:nvPr>
            <p:ph type="subTitle" idx="13"/>
          </p:nvPr>
        </p:nvSpPr>
        <p:spPr>
          <a:xfrm>
            <a:off x="720350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3" name="Google Shape;253;p20"/>
          <p:cNvSpPr txBox="1">
            <a:spLocks noGrp="1"/>
          </p:cNvSpPr>
          <p:nvPr>
            <p:ph type="subTitle" idx="14"/>
          </p:nvPr>
        </p:nvSpPr>
        <p:spPr>
          <a:xfrm>
            <a:off x="33437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subTitle" idx="15"/>
          </p:nvPr>
        </p:nvSpPr>
        <p:spPr>
          <a:xfrm>
            <a:off x="5967151" y="4119167"/>
            <a:ext cx="2459100" cy="561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35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 rot="5400000">
            <a:off x="1844991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6" name="Google Shape;256;p20"/>
          <p:cNvSpPr/>
          <p:nvPr/>
        </p:nvSpPr>
        <p:spPr>
          <a:xfrm rot="5400000">
            <a:off x="1951402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42825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8" name="Google Shape;258;p20"/>
          <p:cNvSpPr/>
          <p:nvPr/>
        </p:nvSpPr>
        <p:spPr>
          <a:xfrm rot="5400000">
            <a:off x="1149458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59" name="Google Shape;259;p20"/>
          <p:cNvSpPr/>
          <p:nvPr/>
        </p:nvSpPr>
        <p:spPr>
          <a:xfrm>
            <a:off x="25120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0" name="Google Shape;260;p20"/>
          <p:cNvSpPr/>
          <p:nvPr/>
        </p:nvSpPr>
        <p:spPr>
          <a:xfrm>
            <a:off x="375229" y="432688"/>
            <a:ext cx="100741" cy="762725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1" name="Google Shape;261;p20"/>
          <p:cNvSpPr/>
          <p:nvPr/>
        </p:nvSpPr>
        <p:spPr>
          <a:xfrm>
            <a:off x="257921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62" name="Google Shape;262;p20"/>
          <p:cNvSpPr/>
          <p:nvPr/>
        </p:nvSpPr>
        <p:spPr>
          <a:xfrm>
            <a:off x="368448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63" name="Google Shape;263;p20"/>
          <p:cNvGrpSpPr/>
          <p:nvPr/>
        </p:nvGrpSpPr>
        <p:grpSpPr>
          <a:xfrm>
            <a:off x="6638681" y="2421340"/>
            <a:ext cx="3810271" cy="6133216"/>
            <a:chOff x="6638679" y="1816005"/>
            <a:chExt cx="3810271" cy="4599912"/>
          </a:xfrm>
        </p:grpSpPr>
        <p:grpSp>
          <p:nvGrpSpPr>
            <p:cNvPr id="264" name="Google Shape;264;p20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265" name="Google Shape;265;p20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avLst/>
                <a:gdLst/>
                <a:ahLst/>
                <a:cxnLst/>
                <a:rect l="l" t="t" r="r" b="b"/>
                <a:pathLst>
                  <a:path w="32945" h="28997" extrusionOk="0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  <p:sp>
            <p:nvSpPr>
              <p:cNvPr id="266" name="Google Shape;266;p20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avLst/>
                <a:gdLst/>
                <a:ahLst/>
                <a:cxnLst/>
                <a:rect l="l" t="t" r="r" b="b"/>
                <a:pathLst>
                  <a:path w="12909" h="8756" extrusionOk="0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350"/>
              </a:p>
            </p:txBody>
          </p:sp>
        </p:grpSp>
        <p:sp>
          <p:nvSpPr>
            <p:cNvPr id="267" name="Google Shape;267;p20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68" name="Google Shape;268;p20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69" name="Google Shape;269;p20"/>
          <p:cNvSpPr/>
          <p:nvPr/>
        </p:nvSpPr>
        <p:spPr>
          <a:xfrm>
            <a:off x="8091850" y="45661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0" name="Google Shape;270;p20"/>
          <p:cNvSpPr/>
          <p:nvPr/>
        </p:nvSpPr>
        <p:spPr>
          <a:xfrm>
            <a:off x="-885125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837523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 preserve="1">
  <p:cSld name="Numbers and 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1"/>
          <p:cNvSpPr txBox="1">
            <a:spLocks noGrp="1"/>
          </p:cNvSpPr>
          <p:nvPr>
            <p:ph type="title" hasCustomPrompt="1"/>
          </p:nvPr>
        </p:nvSpPr>
        <p:spPr>
          <a:xfrm>
            <a:off x="1838088" y="738100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3" name="Google Shape;273;p21"/>
          <p:cNvSpPr txBox="1">
            <a:spLocks noGrp="1"/>
          </p:cNvSpPr>
          <p:nvPr>
            <p:ph type="subTitle" idx="1"/>
          </p:nvPr>
        </p:nvSpPr>
        <p:spPr>
          <a:xfrm>
            <a:off x="1838088" y="1465527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4" name="Google Shape;274;p21"/>
          <p:cNvSpPr txBox="1">
            <a:spLocks noGrp="1"/>
          </p:cNvSpPr>
          <p:nvPr>
            <p:ph type="title" idx="2" hasCustomPrompt="1"/>
          </p:nvPr>
        </p:nvSpPr>
        <p:spPr>
          <a:xfrm>
            <a:off x="1838088" y="2771003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5" name="Google Shape;275;p21"/>
          <p:cNvSpPr txBox="1">
            <a:spLocks noGrp="1"/>
          </p:cNvSpPr>
          <p:nvPr>
            <p:ph type="subTitle" idx="3"/>
          </p:nvPr>
        </p:nvSpPr>
        <p:spPr>
          <a:xfrm>
            <a:off x="1838088" y="3500296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6" name="Google Shape;276;p21"/>
          <p:cNvSpPr txBox="1">
            <a:spLocks noGrp="1"/>
          </p:cNvSpPr>
          <p:nvPr>
            <p:ph type="title" idx="4" hasCustomPrompt="1"/>
          </p:nvPr>
        </p:nvSpPr>
        <p:spPr>
          <a:xfrm>
            <a:off x="1838088" y="4803907"/>
            <a:ext cx="5467800" cy="8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650"/>
            </a:lvl9pPr>
          </a:lstStyle>
          <a:p>
            <a:r>
              <a:t>xx%</a:t>
            </a:r>
          </a:p>
        </p:txBody>
      </p:sp>
      <p:sp>
        <p:nvSpPr>
          <p:cNvPr id="277" name="Google Shape;277;p21"/>
          <p:cNvSpPr txBox="1">
            <a:spLocks noGrp="1"/>
          </p:cNvSpPr>
          <p:nvPr>
            <p:ph type="subTitle" idx="5"/>
          </p:nvPr>
        </p:nvSpPr>
        <p:spPr>
          <a:xfrm>
            <a:off x="1838088" y="5535065"/>
            <a:ext cx="54678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05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78" name="Google Shape;278;p21"/>
          <p:cNvSpPr/>
          <p:nvPr/>
        </p:nvSpPr>
        <p:spPr>
          <a:xfrm>
            <a:off x="7331300" y="-40118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79" name="Google Shape;279;p21"/>
          <p:cNvSpPr/>
          <p:nvPr/>
        </p:nvSpPr>
        <p:spPr>
          <a:xfrm>
            <a:off x="-138400" y="4502433"/>
            <a:ext cx="2260800" cy="30144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07883140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"/>
          <p:cNvSpPr txBox="1">
            <a:spLocks noGrp="1"/>
          </p:cNvSpPr>
          <p:nvPr>
            <p:ph type="ctrTitle"/>
          </p:nvPr>
        </p:nvSpPr>
        <p:spPr>
          <a:xfrm>
            <a:off x="2382250" y="1029451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9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1"/>
          </p:nvPr>
        </p:nvSpPr>
        <p:spPr>
          <a:xfrm>
            <a:off x="2382350" y="2548517"/>
            <a:ext cx="4379400" cy="14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35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83" name="Google Shape;283;p22"/>
          <p:cNvSpPr/>
          <p:nvPr/>
        </p:nvSpPr>
        <p:spPr>
          <a:xfrm>
            <a:off x="5944317" y="-2473500"/>
            <a:ext cx="4239000" cy="56520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84" name="Google Shape;284;p22"/>
          <p:cNvGrpSpPr/>
          <p:nvPr/>
        </p:nvGrpSpPr>
        <p:grpSpPr>
          <a:xfrm>
            <a:off x="-1020133" y="-3900970"/>
            <a:ext cx="5110744" cy="6759435"/>
            <a:chOff x="-1020133" y="-2925727"/>
            <a:chExt cx="5110744" cy="5069576"/>
          </a:xfrm>
        </p:grpSpPr>
        <p:sp>
          <p:nvSpPr>
            <p:cNvPr id="285" name="Google Shape;285;p22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avLst/>
              <a:gdLst/>
              <a:ahLst/>
              <a:cxnLst/>
              <a:rect l="l" t="t" r="r" b="b"/>
              <a:pathLst>
                <a:path w="17641" h="17185" extrusionOk="0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6" name="Google Shape;286;p22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avLst/>
              <a:gdLst/>
              <a:ahLst/>
              <a:cxnLst/>
              <a:rect l="l" t="t" r="r" b="b"/>
              <a:pathLst>
                <a:path w="12303" h="5797" extrusionOk="0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7" name="Google Shape;287;p22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avLst/>
              <a:gdLst/>
              <a:ahLst/>
              <a:cxnLst/>
              <a:rect l="l" t="t" r="r" b="b"/>
              <a:pathLst>
                <a:path w="15645" h="13934" extrusionOk="0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8" name="Google Shape;288;p22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avLst/>
              <a:gdLst/>
              <a:ahLst/>
              <a:cxnLst/>
              <a:rect l="l" t="t" r="r" b="b"/>
              <a:pathLst>
                <a:path w="15955" h="9849" extrusionOk="0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89" name="Google Shape;289;p22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avLst/>
              <a:gdLst/>
              <a:ahLst/>
              <a:cxnLst/>
              <a:rect l="l" t="t" r="r" b="b"/>
              <a:pathLst>
                <a:path w="60846" h="57075" extrusionOk="0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0" name="Google Shape;290;p22"/>
          <p:cNvSpPr/>
          <p:nvPr/>
        </p:nvSpPr>
        <p:spPr>
          <a:xfrm>
            <a:off x="282058" y="4666527"/>
            <a:ext cx="391110" cy="522696"/>
          </a:xfrm>
          <a:custGeom>
            <a:avLst/>
            <a:gdLst/>
            <a:ahLst/>
            <a:cxnLst/>
            <a:rect l="l" t="t" r="r" b="b"/>
            <a:pathLst>
              <a:path w="6433" h="6448" extrusionOk="0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291" name="Google Shape;291;p22"/>
          <p:cNvGrpSpPr/>
          <p:nvPr/>
        </p:nvGrpSpPr>
        <p:grpSpPr>
          <a:xfrm>
            <a:off x="-396667" y="4021685"/>
            <a:ext cx="1086025" cy="1975492"/>
            <a:chOff x="-396668" y="3016263"/>
            <a:chExt cx="1086025" cy="1481619"/>
          </a:xfrm>
        </p:grpSpPr>
        <p:sp>
          <p:nvSpPr>
            <p:cNvPr id="292" name="Google Shape;292;p22"/>
            <p:cNvSpPr/>
            <p:nvPr/>
          </p:nvSpPr>
          <p:spPr>
            <a:xfrm>
              <a:off x="-383171" y="3016263"/>
              <a:ext cx="1072529" cy="1044744"/>
            </a:xfrm>
            <a:custGeom>
              <a:avLst/>
              <a:gdLst/>
              <a:ahLst/>
              <a:cxnLst/>
              <a:rect l="l" t="t" r="r" b="b"/>
              <a:pathLst>
                <a:path w="17641" h="17184" extrusionOk="0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3" name="Google Shape;293;p22"/>
            <p:cNvSpPr/>
            <p:nvPr/>
          </p:nvSpPr>
          <p:spPr>
            <a:xfrm>
              <a:off x="-249238" y="3962856"/>
              <a:ext cx="747992" cy="352565"/>
            </a:xfrm>
            <a:custGeom>
              <a:avLst/>
              <a:gdLst/>
              <a:ahLst/>
              <a:cxnLst/>
              <a:rect l="l" t="t" r="r" b="b"/>
              <a:pathLst>
                <a:path w="12303" h="5799" extrusionOk="0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4" name="Google Shape;294;p22"/>
            <p:cNvSpPr/>
            <p:nvPr/>
          </p:nvSpPr>
          <p:spPr>
            <a:xfrm>
              <a:off x="-287904" y="3651824"/>
              <a:ext cx="950265" cy="846058"/>
            </a:xfrm>
            <a:custGeom>
              <a:avLst/>
              <a:gdLst/>
              <a:ahLst/>
              <a:cxnLst/>
              <a:rect l="l" t="t" r="r" b="b"/>
              <a:pathLst>
                <a:path w="15630" h="13916" extrusionOk="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295" name="Google Shape;295;p22"/>
            <p:cNvSpPr/>
            <p:nvPr/>
          </p:nvSpPr>
          <p:spPr>
            <a:xfrm>
              <a:off x="-396668" y="3217619"/>
              <a:ext cx="969173" cy="598795"/>
            </a:xfrm>
            <a:custGeom>
              <a:avLst/>
              <a:gdLst/>
              <a:ahLst/>
              <a:cxnLst/>
              <a:rect l="l" t="t" r="r" b="b"/>
              <a:pathLst>
                <a:path w="15941" h="9849" extrusionOk="0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296" name="Google Shape;296;p22"/>
          <p:cNvSpPr/>
          <p:nvPr/>
        </p:nvSpPr>
        <p:spPr>
          <a:xfrm>
            <a:off x="-435437" y="3641600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7" name="Google Shape;297;p22"/>
          <p:cNvSpPr/>
          <p:nvPr/>
        </p:nvSpPr>
        <p:spPr>
          <a:xfrm>
            <a:off x="7544613" y="4832633"/>
            <a:ext cx="1826100" cy="24348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298" name="Google Shape;298;p22"/>
          <p:cNvSpPr txBox="1"/>
          <p:nvPr/>
        </p:nvSpPr>
        <p:spPr>
          <a:xfrm>
            <a:off x="2382325" y="4855475"/>
            <a:ext cx="4379400" cy="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None/>
            </a:pP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75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750" b="1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750" b="1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9001555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 preserve="1">
  <p:cSld name="Background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rot="-2700000" flipH="1">
            <a:off x="-207952" y="5084342"/>
            <a:ext cx="2303575" cy="2703364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avLst/>
              <a:gdLst/>
              <a:ahLst/>
              <a:cxnLst/>
              <a:rect l="l" t="t" r="r" b="b"/>
              <a:pathLst>
                <a:path w="12909" h="8756" extrusionOk="0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03" name="Google Shape;303;p23"/>
          <p:cNvSpPr/>
          <p:nvPr/>
        </p:nvSpPr>
        <p:spPr>
          <a:xfrm rot="-5400000" flipH="1">
            <a:off x="7271693" y="-90043"/>
            <a:ext cx="447145" cy="901749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4" name="Google Shape;304;p23"/>
          <p:cNvSpPr/>
          <p:nvPr/>
        </p:nvSpPr>
        <p:spPr>
          <a:xfrm rot="-5400000" flipH="1">
            <a:off x="7478105" y="83762"/>
            <a:ext cx="134321" cy="572044"/>
          </a:xfrm>
          <a:custGeom>
            <a:avLst/>
            <a:gdLst/>
            <a:ahLst/>
            <a:cxnLst/>
            <a:rect l="l" t="t" r="r" b="b"/>
            <a:pathLst>
              <a:path w="1657" h="9409" extrusionOk="0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5" name="Google Shape;305;p23"/>
          <p:cNvSpPr/>
          <p:nvPr/>
        </p:nvSpPr>
        <p:spPr>
          <a:xfrm rot="-5400000" flipH="1">
            <a:off x="8173859" y="-81515"/>
            <a:ext cx="447145" cy="902600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6" name="Google Shape;306;p23"/>
          <p:cNvSpPr/>
          <p:nvPr/>
        </p:nvSpPr>
        <p:spPr>
          <a:xfrm rot="-5400000" flipH="1">
            <a:off x="8280049" y="74754"/>
            <a:ext cx="134321" cy="571983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5" y="146215"/>
            <a:ext cx="335359" cy="1202332"/>
          </a:xfrm>
          <a:custGeom>
            <a:avLst/>
            <a:gdLst/>
            <a:ahLst/>
            <a:cxnLst/>
            <a:rect l="l" t="t" r="r" b="b"/>
            <a:pathLst>
              <a:path w="5516" h="14832" extrusionOk="0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9" y="1348535"/>
            <a:ext cx="335359" cy="1203467"/>
          </a:xfrm>
          <a:custGeom>
            <a:avLst/>
            <a:gdLst/>
            <a:ahLst/>
            <a:cxnLst/>
            <a:rect l="l" t="t" r="r" b="b"/>
            <a:pathLst>
              <a:path w="5516" h="14846" extrusionOk="0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9" y="1501985"/>
            <a:ext cx="100741" cy="762644"/>
          </a:xfrm>
          <a:custGeom>
            <a:avLst/>
            <a:gdLst/>
            <a:ahLst/>
            <a:cxnLst/>
            <a:rect l="l" t="t" r="r" b="b"/>
            <a:pathLst>
              <a:path w="1657" h="9408" extrusionOk="0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756173"/>
            <a:ext cx="452268" cy="588323"/>
          </a:xfrm>
          <a:custGeom>
            <a:avLst/>
            <a:gdLst/>
            <a:ahLst/>
            <a:cxnLst/>
            <a:rect l="l" t="t" r="r" b="b"/>
            <a:pathLst>
              <a:path w="6522" h="6363" extrusionOk="0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1" name="Google Shape;311;p23"/>
          <p:cNvSpPr/>
          <p:nvPr/>
        </p:nvSpPr>
        <p:spPr>
          <a:xfrm rot="-8100000" flipH="1">
            <a:off x="-1339541" y="3357846"/>
            <a:ext cx="3027811" cy="1998728"/>
          </a:xfrm>
          <a:custGeom>
            <a:avLst/>
            <a:gdLst/>
            <a:ahLst/>
            <a:cxnLst/>
            <a:rect l="l" t="t" r="r" b="b"/>
            <a:pathLst>
              <a:path w="32945" h="28997" extrusionOk="0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2" name="Google Shape;312;p23"/>
          <p:cNvSpPr/>
          <p:nvPr/>
        </p:nvSpPr>
        <p:spPr>
          <a:xfrm rot="-8100000" flipH="1">
            <a:off x="-1274351" y="3530740"/>
            <a:ext cx="3151423" cy="2049666"/>
          </a:xfrm>
          <a:custGeom>
            <a:avLst/>
            <a:gdLst/>
            <a:ahLst/>
            <a:cxnLst/>
            <a:rect l="l" t="t" r="r" b="b"/>
            <a:pathLst>
              <a:path w="34290" h="29736" extrusionOk="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4489300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897833"/>
            <a:ext cx="2141400" cy="28552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52039488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rot="10800000" flipH="1">
            <a:off x="-1084200" y="4318433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grpSp>
        <p:nvGrpSpPr>
          <p:cNvPr id="317" name="Google Shape;317;p24"/>
          <p:cNvGrpSpPr/>
          <p:nvPr/>
        </p:nvGrpSpPr>
        <p:grpSpPr>
          <a:xfrm rot="10800000" flipH="1">
            <a:off x="7466846" y="3314555"/>
            <a:ext cx="3111009" cy="5052163"/>
            <a:chOff x="7466845" y="-519012"/>
            <a:chExt cx="3111009" cy="3789122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avLst/>
              <a:gdLst/>
              <a:ahLst/>
              <a:cxnLst/>
              <a:rect l="l" t="t" r="r" b="b"/>
              <a:pathLst>
                <a:path w="5516" h="14832" extrusionOk="0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avLst/>
              <a:gdLst/>
              <a:ahLst/>
              <a:cxnLst/>
              <a:rect l="l" t="t" r="r" b="b"/>
              <a:pathLst>
                <a:path w="1657" h="9409" extrusionOk="0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0" name="Google Shape;320;p24"/>
            <p:cNvSpPr/>
            <p:nvPr/>
          </p:nvSpPr>
          <p:spPr>
            <a:xfrm rot="-8100000" flipH="1">
              <a:off x="8046167" y="19648"/>
              <a:ext cx="2233987" cy="1767370"/>
            </a:xfrm>
            <a:custGeom>
              <a:avLst/>
              <a:gdLst/>
              <a:ahLst/>
              <a:cxnLst/>
              <a:rect l="l" t="t" r="r" b="b"/>
              <a:pathLst>
                <a:path w="36745" h="29070" extrusionOk="0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1" name="Google Shape;321;p24"/>
            <p:cNvSpPr/>
            <p:nvPr/>
          </p:nvSpPr>
          <p:spPr>
            <a:xfrm rot="-8100000" flipH="1">
              <a:off x="7796809" y="-69035"/>
              <a:ext cx="2002959" cy="1762932"/>
            </a:xfrm>
            <a:custGeom>
              <a:avLst/>
              <a:gdLst/>
              <a:ahLst/>
              <a:cxnLst/>
              <a:rect l="l" t="t" r="r" b="b"/>
              <a:pathLst>
                <a:path w="32945" h="28997" extrusionOk="0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2" name="Google Shape;322;p24"/>
            <p:cNvSpPr/>
            <p:nvPr/>
          </p:nvSpPr>
          <p:spPr>
            <a:xfrm rot="-8100000" flipH="1">
              <a:off x="7948860" y="41638"/>
              <a:ext cx="2084731" cy="1807861"/>
            </a:xfrm>
            <a:custGeom>
              <a:avLst/>
              <a:gdLst/>
              <a:ahLst/>
              <a:cxnLst/>
              <a:rect l="l" t="t" r="r" b="b"/>
              <a:pathLst>
                <a:path w="34290" h="29736" extrusionOk="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grpSp>
        <p:nvGrpSpPr>
          <p:cNvPr id="323" name="Google Shape;323;p24"/>
          <p:cNvGrpSpPr/>
          <p:nvPr/>
        </p:nvGrpSpPr>
        <p:grpSpPr>
          <a:xfrm rot="10800000" flipH="1">
            <a:off x="-1109500" y="2073829"/>
            <a:ext cx="2785746" cy="5091436"/>
            <a:chOff x="-1109500" y="382076"/>
            <a:chExt cx="2785746" cy="3818577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avLst/>
              <a:gdLst/>
              <a:ahLst/>
              <a:cxnLst/>
              <a:rect l="l" t="t" r="r" b="b"/>
              <a:pathLst>
                <a:path w="5516" h="14846" extrusionOk="0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avLst/>
              <a:gdLst/>
              <a:ahLst/>
              <a:cxnLst/>
              <a:rect l="l" t="t" r="r" b="b"/>
              <a:pathLst>
                <a:path w="1657" h="9408" extrusionOk="0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6" name="Google Shape;326;p24"/>
            <p:cNvSpPr/>
            <p:nvPr/>
          </p:nvSpPr>
          <p:spPr>
            <a:xfrm rot="-8100000" flipH="1">
              <a:off x="-486593" y="1823141"/>
              <a:ext cx="1666001" cy="2095349"/>
            </a:xfrm>
            <a:custGeom>
              <a:avLst/>
              <a:gdLst/>
              <a:ahLst/>
              <a:cxnLst/>
              <a:rect l="l" t="t" r="r" b="b"/>
              <a:pathLst>
                <a:path w="29145" h="36656" extrusionOk="0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7" name="Google Shape;327;p24"/>
            <p:cNvSpPr/>
            <p:nvPr/>
          </p:nvSpPr>
          <p:spPr>
            <a:xfrm rot="-8100000" flipH="1">
              <a:off x="62928" y="1755044"/>
              <a:ext cx="997429" cy="1132847"/>
            </a:xfrm>
            <a:custGeom>
              <a:avLst/>
              <a:gdLst/>
              <a:ahLst/>
              <a:cxnLst/>
              <a:rect l="l" t="t" r="r" b="b"/>
              <a:pathLst>
                <a:path w="17449" h="19818" extrusionOk="0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  <p:sp>
          <p:nvSpPr>
            <p:cNvPr id="328" name="Google Shape;328;p24"/>
            <p:cNvSpPr/>
            <p:nvPr/>
          </p:nvSpPr>
          <p:spPr>
            <a:xfrm rot="-8100000" flipH="1">
              <a:off x="-667764" y="1853946"/>
              <a:ext cx="1704014" cy="1955244"/>
            </a:xfrm>
            <a:custGeom>
              <a:avLst/>
              <a:gdLst/>
              <a:ahLst/>
              <a:cxnLst/>
              <a:rect l="l" t="t" r="r" b="b"/>
              <a:pathLst>
                <a:path w="29810" h="34205" extrusionOk="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/>
            </a:p>
          </p:txBody>
        </p:sp>
      </p:grpSp>
      <p:sp>
        <p:nvSpPr>
          <p:cNvPr id="329" name="Google Shape;329;p24"/>
          <p:cNvSpPr/>
          <p:nvPr/>
        </p:nvSpPr>
        <p:spPr>
          <a:xfrm rot="10800000" flipH="1">
            <a:off x="3669900" y="-8755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  <p:sp>
        <p:nvSpPr>
          <p:cNvPr id="330" name="Google Shape;330;p24"/>
          <p:cNvSpPr/>
          <p:nvPr/>
        </p:nvSpPr>
        <p:spPr>
          <a:xfrm rot="10800000" flipH="1">
            <a:off x="8082450" y="6144667"/>
            <a:ext cx="1804200" cy="2405600"/>
          </a:xfrm>
          <a:prstGeom prst="ellipse">
            <a:avLst/>
          </a:prstGeom>
          <a:gradFill>
            <a:gsLst>
              <a:gs pos="0">
                <a:srgbClr val="5FFFF1">
                  <a:alpha val="54509"/>
                </a:srgbClr>
              </a:gs>
              <a:gs pos="23000">
                <a:srgbClr val="21C79D">
                  <a:alpha val="37254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50"/>
          </a:p>
        </p:txBody>
      </p:sp>
    </p:spTree>
    <p:extLst>
      <p:ext uri="{BB962C8B-B14F-4D97-AF65-F5344CB8AC3E}">
        <p14:creationId xmlns:p14="http://schemas.microsoft.com/office/powerpoint/2010/main" val="233689478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17055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66771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7"/>
          <p:cNvSpPr txBox="1">
            <a:spLocks noGrp="1"/>
          </p:cNvSpPr>
          <p:nvPr>
            <p:ph type="title"/>
          </p:nvPr>
        </p:nvSpPr>
        <p:spPr>
          <a:xfrm>
            <a:off x="723450" y="681367"/>
            <a:ext cx="76971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950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4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5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6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7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28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29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30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31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32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33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4" Type="http://schemas.openxmlformats.org/officeDocument/2006/relationships/theme" Target="../theme/theme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34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35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6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7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8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9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40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41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42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4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44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45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6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7.xml"/></Relationships>
</file>

<file path=ppt/slideMasters/_rels/slideMaster3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slideLayout" Target="../slideLayouts/slideLayout60.xml"/><Relationship Id="rId18" Type="http://schemas.openxmlformats.org/officeDocument/2006/relationships/slideLayout" Target="../slideLayouts/slideLayout65.xml"/><Relationship Id="rId3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68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17" Type="http://schemas.openxmlformats.org/officeDocument/2006/relationships/slideLayout" Target="../slideLayouts/slideLayout64.xml"/><Relationship Id="rId25" Type="http://schemas.openxmlformats.org/officeDocument/2006/relationships/theme" Target="../theme/theme34.xml"/><Relationship Id="rId2" Type="http://schemas.openxmlformats.org/officeDocument/2006/relationships/slideLayout" Target="../slideLayouts/slideLayout49.xml"/><Relationship Id="rId16" Type="http://schemas.openxmlformats.org/officeDocument/2006/relationships/slideLayout" Target="../slideLayouts/slideLayout63.xml"/><Relationship Id="rId20" Type="http://schemas.openxmlformats.org/officeDocument/2006/relationships/slideLayout" Target="../slideLayouts/slideLayout67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24" Type="http://schemas.openxmlformats.org/officeDocument/2006/relationships/slideLayout" Target="../slideLayouts/slideLayout71.xml"/><Relationship Id="rId5" Type="http://schemas.openxmlformats.org/officeDocument/2006/relationships/slideLayout" Target="../slideLayouts/slideLayout52.xml"/><Relationship Id="rId15" Type="http://schemas.openxmlformats.org/officeDocument/2006/relationships/slideLayout" Target="../slideLayouts/slideLayout62.xml"/><Relationship Id="rId23" Type="http://schemas.openxmlformats.org/officeDocument/2006/relationships/slideLayout" Target="../slideLayouts/slideLayout70.xml"/><Relationship Id="rId10" Type="http://schemas.openxmlformats.org/officeDocument/2006/relationships/slideLayout" Target="../slideLayouts/slideLayout57.xml"/><Relationship Id="rId19" Type="http://schemas.openxmlformats.org/officeDocument/2006/relationships/slideLayout" Target="../slideLayouts/slideLayout66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slideLayout" Target="../slideLayouts/slideLayout61.xml"/><Relationship Id="rId22" Type="http://schemas.openxmlformats.org/officeDocument/2006/relationships/slideLayout" Target="../slideLayouts/slideLayout69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theme" Target="../theme/theme35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/Relationships>
</file>

<file path=ppt/slideMasters/_rels/slideMaster3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1.xml"/><Relationship Id="rId13" Type="http://schemas.openxmlformats.org/officeDocument/2006/relationships/slideLayout" Target="../slideLayouts/slideLayout86.xml"/><Relationship Id="rId18" Type="http://schemas.openxmlformats.org/officeDocument/2006/relationships/slideLayout" Target="../slideLayouts/slideLayout91.xml"/><Relationship Id="rId3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94.xml"/><Relationship Id="rId7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85.xml"/><Relationship Id="rId17" Type="http://schemas.openxmlformats.org/officeDocument/2006/relationships/slideLayout" Target="../slideLayouts/slideLayout90.xml"/><Relationship Id="rId25" Type="http://schemas.openxmlformats.org/officeDocument/2006/relationships/theme" Target="../theme/theme36.xml"/><Relationship Id="rId2" Type="http://schemas.openxmlformats.org/officeDocument/2006/relationships/slideLayout" Target="../slideLayouts/slideLayout75.xml"/><Relationship Id="rId16" Type="http://schemas.openxmlformats.org/officeDocument/2006/relationships/slideLayout" Target="../slideLayouts/slideLayout89.xml"/><Relationship Id="rId20" Type="http://schemas.openxmlformats.org/officeDocument/2006/relationships/slideLayout" Target="../slideLayouts/slideLayout93.xml"/><Relationship Id="rId1" Type="http://schemas.openxmlformats.org/officeDocument/2006/relationships/slideLayout" Target="../slideLayouts/slideLayout74.xml"/><Relationship Id="rId6" Type="http://schemas.openxmlformats.org/officeDocument/2006/relationships/slideLayout" Target="../slideLayouts/slideLayout79.xml"/><Relationship Id="rId11" Type="http://schemas.openxmlformats.org/officeDocument/2006/relationships/slideLayout" Target="../slideLayouts/slideLayout84.xml"/><Relationship Id="rId24" Type="http://schemas.openxmlformats.org/officeDocument/2006/relationships/slideLayout" Target="../slideLayouts/slideLayout97.xml"/><Relationship Id="rId5" Type="http://schemas.openxmlformats.org/officeDocument/2006/relationships/slideLayout" Target="../slideLayouts/slideLayout78.xml"/><Relationship Id="rId15" Type="http://schemas.openxmlformats.org/officeDocument/2006/relationships/slideLayout" Target="../slideLayouts/slideLayout88.xml"/><Relationship Id="rId23" Type="http://schemas.openxmlformats.org/officeDocument/2006/relationships/slideLayout" Target="../slideLayouts/slideLayout96.xml"/><Relationship Id="rId10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92.xml"/><Relationship Id="rId4" Type="http://schemas.openxmlformats.org/officeDocument/2006/relationships/slideLayout" Target="../slideLayouts/slideLayout77.xml"/><Relationship Id="rId9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87.xml"/><Relationship Id="rId22" Type="http://schemas.openxmlformats.org/officeDocument/2006/relationships/slideLayout" Target="../slideLayouts/slideLayout95.xml"/></Relationships>
</file>

<file path=ppt/slideMasters/_rels/slideMaster37.xml.rels><?xml version="1.0" encoding="UTF-8" standalone="yes"?>
<Relationships xmlns="http://schemas.openxmlformats.org/package/2006/relationships"><Relationship Id="rId3" Type="http://schemas.openxmlformats.org/officeDocument/2006/relationships/theme" Target="../theme/theme37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/Relationships>
</file>

<file path=ppt/slideMasters/_rels/slideMaster3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slideLayout" Target="../slideLayouts/slideLayout112.xml"/><Relationship Id="rId18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02.xml"/><Relationship Id="rId21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106.xml"/><Relationship Id="rId12" Type="http://schemas.openxmlformats.org/officeDocument/2006/relationships/slideLayout" Target="../slideLayouts/slideLayout111.xml"/><Relationship Id="rId17" Type="http://schemas.openxmlformats.org/officeDocument/2006/relationships/slideLayout" Target="../slideLayouts/slideLayout116.xml"/><Relationship Id="rId25" Type="http://schemas.openxmlformats.org/officeDocument/2006/relationships/theme" Target="../theme/theme38.xml"/><Relationship Id="rId2" Type="http://schemas.openxmlformats.org/officeDocument/2006/relationships/slideLayout" Target="../slideLayouts/slideLayout101.xml"/><Relationship Id="rId16" Type="http://schemas.openxmlformats.org/officeDocument/2006/relationships/slideLayout" Target="../slideLayouts/slideLayout115.xml"/><Relationship Id="rId20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24" Type="http://schemas.openxmlformats.org/officeDocument/2006/relationships/slideLayout" Target="../slideLayouts/slideLayout123.xml"/><Relationship Id="rId5" Type="http://schemas.openxmlformats.org/officeDocument/2006/relationships/slideLayout" Target="../slideLayouts/slideLayout104.xml"/><Relationship Id="rId15" Type="http://schemas.openxmlformats.org/officeDocument/2006/relationships/slideLayout" Target="../slideLayouts/slideLayout114.xml"/><Relationship Id="rId23" Type="http://schemas.openxmlformats.org/officeDocument/2006/relationships/slideLayout" Target="../slideLayouts/slideLayout122.xml"/><Relationship Id="rId10" Type="http://schemas.openxmlformats.org/officeDocument/2006/relationships/slideLayout" Target="../slideLayouts/slideLayout109.xml"/><Relationship Id="rId19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slideLayout" Target="../slideLayouts/slideLayout113.xml"/><Relationship Id="rId22" Type="http://schemas.openxmlformats.org/officeDocument/2006/relationships/slideLayout" Target="../slideLayouts/slideLayout121.xml"/></Relationships>
</file>

<file path=ppt/slideMasters/_rels/slideMaster39.xml.rels><?xml version="1.0" encoding="UTF-8" standalone="yes"?>
<Relationships xmlns="http://schemas.openxmlformats.org/package/2006/relationships"><Relationship Id="rId3" Type="http://schemas.openxmlformats.org/officeDocument/2006/relationships/theme" Target="../theme/theme39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8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20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21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2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60032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021831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6172201"/>
            <a:ext cx="6858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3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 spc="-38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350" kern="1200" spc="8" baseline="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75104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512680" y="1945920"/>
            <a:ext cx="1879920" cy="2506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111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90" name="Google Shape;214;p17"/>
          <p:cNvGrpSpPr/>
          <p:nvPr/>
        </p:nvGrpSpPr>
        <p:grpSpPr>
          <a:xfrm>
            <a:off x="-2649960" y="2530080"/>
            <a:ext cx="14443920" cy="5508960"/>
            <a:chOff x="-2649960" y="1897560"/>
            <a:chExt cx="14443920" cy="4131720"/>
          </a:xfrm>
        </p:grpSpPr>
        <p:grpSp>
          <p:nvGrpSpPr>
            <p:cNvPr id="91" name="Google Shape;215;p17"/>
            <p:cNvGrpSpPr/>
            <p:nvPr/>
          </p:nvGrpSpPr>
          <p:grpSpPr>
            <a:xfrm>
              <a:off x="-2649960" y="1897560"/>
              <a:ext cx="4144320" cy="4131000"/>
              <a:chOff x="-2649960" y="1897560"/>
              <a:chExt cx="4144320" cy="4131000"/>
            </a:xfrm>
          </p:grpSpPr>
          <p:sp>
            <p:nvSpPr>
              <p:cNvPr id="92" name="Google Shape;216;p17"/>
              <p:cNvSpPr/>
              <p:nvPr/>
            </p:nvSpPr>
            <p:spPr>
              <a:xfrm rot="21477000" flipV="1">
                <a:off x="-2579760" y="19674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3" name="Google Shape;217;p17"/>
              <p:cNvSpPr/>
              <p:nvPr/>
            </p:nvSpPr>
            <p:spPr>
              <a:xfrm rot="21477000" flipV="1">
                <a:off x="-21974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4" name="Google Shape;218;p17"/>
              <p:cNvSpPr/>
              <p:nvPr/>
            </p:nvSpPr>
            <p:spPr>
              <a:xfrm rot="21477000" flipV="1">
                <a:off x="-2178720" y="213264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5" name="Google Shape;219;p17"/>
              <p:cNvSpPr/>
              <p:nvPr/>
            </p:nvSpPr>
            <p:spPr>
              <a:xfrm rot="21477000" flipV="1">
                <a:off x="-2038320" y="208116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96" name="Google Shape;220;p17"/>
              <p:cNvSpPr/>
              <p:nvPr/>
            </p:nvSpPr>
            <p:spPr>
              <a:xfrm rot="21477000" flipV="1">
                <a:off x="-1900080" y="22222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7" name="Google Shape;221;p17"/>
            <p:cNvGrpSpPr/>
            <p:nvPr/>
          </p:nvGrpSpPr>
          <p:grpSpPr>
            <a:xfrm>
              <a:off x="7649640" y="1898280"/>
              <a:ext cx="4144320" cy="4131000"/>
              <a:chOff x="7649640" y="1898280"/>
              <a:chExt cx="4144320" cy="4131000"/>
            </a:xfrm>
          </p:grpSpPr>
          <p:sp>
            <p:nvSpPr>
              <p:cNvPr id="98" name="Google Shape;222;p17"/>
              <p:cNvSpPr/>
              <p:nvPr/>
            </p:nvSpPr>
            <p:spPr>
              <a:xfrm rot="10923000">
                <a:off x="7719480" y="196848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99" name="Google Shape;223;p17"/>
              <p:cNvSpPr/>
              <p:nvPr/>
            </p:nvSpPr>
            <p:spPr>
              <a:xfrm rot="10923000">
                <a:off x="7811640" y="19598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00" name="Google Shape;224;p17"/>
              <p:cNvSpPr/>
              <p:nvPr/>
            </p:nvSpPr>
            <p:spPr>
              <a:xfrm rot="10923000">
                <a:off x="8033760" y="213300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1" name="Google Shape;225;p17"/>
              <p:cNvSpPr/>
              <p:nvPr/>
            </p:nvSpPr>
            <p:spPr>
              <a:xfrm rot="10923000">
                <a:off x="8260560" y="20822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02" name="Google Shape;226;p17"/>
              <p:cNvSpPr/>
              <p:nvPr/>
            </p:nvSpPr>
            <p:spPr>
              <a:xfrm rot="10923000">
                <a:off x="8431560" y="222300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4258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04" name="Google Shape;235;p18"/>
          <p:cNvGrpSpPr/>
          <p:nvPr/>
        </p:nvGrpSpPr>
        <p:grpSpPr>
          <a:xfrm>
            <a:off x="-1542240" y="-3605280"/>
            <a:ext cx="4511160" cy="6004800"/>
            <a:chOff x="-1542240" y="-2703960"/>
            <a:chExt cx="4511160" cy="4503600"/>
          </a:xfrm>
        </p:grpSpPr>
        <p:sp>
          <p:nvSpPr>
            <p:cNvPr id="105" name="Google Shape;236;p18"/>
            <p:cNvSpPr/>
            <p:nvPr/>
          </p:nvSpPr>
          <p:spPr>
            <a:xfrm rot="9612000">
              <a:off x="-1050840" y="-2210040"/>
              <a:ext cx="3528720" cy="351612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0 h 3516120"/>
                <a:gd name="textAreaBottom" fmla="*/ 3516480 h 351612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6" name="Google Shape;237;p18"/>
            <p:cNvSpPr/>
            <p:nvPr/>
          </p:nvSpPr>
          <p:spPr>
            <a:xfrm rot="9612000">
              <a:off x="-936720" y="-200772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0 h 3246120"/>
                <a:gd name="textAreaBottom" fmla="*/ 324648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07" name="Google Shape;238;p18"/>
            <p:cNvSpPr/>
            <p:nvPr/>
          </p:nvSpPr>
          <p:spPr>
            <a:xfrm rot="9612000">
              <a:off x="-752040" y="-188748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0 h 2917800"/>
                <a:gd name="textAreaBottom" fmla="*/ 291816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8" name="Google Shape;239;p18"/>
            <p:cNvSpPr/>
            <p:nvPr/>
          </p:nvSpPr>
          <p:spPr>
            <a:xfrm rot="9612000">
              <a:off x="-603360" y="-193716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0 h 2746800"/>
                <a:gd name="textAreaBottom" fmla="*/ 274716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09" name="Google Shape;240;p18"/>
            <p:cNvSpPr/>
            <p:nvPr/>
          </p:nvSpPr>
          <p:spPr>
            <a:xfrm rot="9612000">
              <a:off x="-459000" y="-181692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0 h 2469240"/>
                <a:gd name="textAreaBottom" fmla="*/ 246960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5652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1" name="Google Shape;251;p19"/>
          <p:cNvGrpSpPr/>
          <p:nvPr/>
        </p:nvGrpSpPr>
        <p:grpSpPr>
          <a:xfrm>
            <a:off x="-774000" y="-3933120"/>
            <a:ext cx="12138480" cy="14150400"/>
            <a:chOff x="-774000" y="-2949840"/>
            <a:chExt cx="12138480" cy="10612800"/>
          </a:xfrm>
        </p:grpSpPr>
        <p:grpSp>
          <p:nvGrpSpPr>
            <p:cNvPr id="112" name="Google Shape;252;p19"/>
            <p:cNvGrpSpPr/>
            <p:nvPr/>
          </p:nvGrpSpPr>
          <p:grpSpPr>
            <a:xfrm>
              <a:off x="-774000" y="3531600"/>
              <a:ext cx="4144320" cy="4131360"/>
              <a:chOff x="-774000" y="3531600"/>
              <a:chExt cx="4144320" cy="4131360"/>
            </a:xfrm>
          </p:grpSpPr>
          <p:sp>
            <p:nvSpPr>
              <p:cNvPr id="113" name="Google Shape;253;p19"/>
              <p:cNvSpPr/>
              <p:nvPr/>
            </p:nvSpPr>
            <p:spPr>
              <a:xfrm rot="10677000" flipV="1">
                <a:off x="-703800" y="3601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360 h 3990240"/>
                  <a:gd name="textAreaBottom" fmla="*/ 399096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4" name="Google Shape;254;p19"/>
              <p:cNvSpPr/>
              <p:nvPr/>
            </p:nvSpPr>
            <p:spPr>
              <a:xfrm rot="10677000" flipV="1">
                <a:off x="-611280" y="391716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360 h 3683520"/>
                  <a:gd name="textAreaBottom" fmla="*/ 368424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5" name="Google Shape;255;p19"/>
              <p:cNvSpPr/>
              <p:nvPr/>
            </p:nvSpPr>
            <p:spPr>
              <a:xfrm rot="10677000" flipV="1">
                <a:off x="-389520" y="411696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-360 h 3310920"/>
                  <a:gd name="textAreaBottom" fmla="*/ 331092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6" name="Google Shape;256;p19"/>
              <p:cNvSpPr/>
              <p:nvPr/>
            </p:nvSpPr>
            <p:spPr>
              <a:xfrm rot="10677000" flipV="1">
                <a:off x="-162720" y="4360680"/>
                <a:ext cx="2921760" cy="311724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-360 h 3117240"/>
                  <a:gd name="textAreaBottom" fmla="*/ 3117240 h 31172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17" name="Google Shape;257;p19"/>
              <p:cNvSpPr/>
              <p:nvPr/>
            </p:nvSpPr>
            <p:spPr>
              <a:xfrm rot="10677000" flipV="1">
                <a:off x="7920" y="453456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360 h 2802240"/>
                  <a:gd name="textAreaBottom" fmla="*/ 280296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18" name="Google Shape;258;p19"/>
            <p:cNvGrpSpPr/>
            <p:nvPr/>
          </p:nvGrpSpPr>
          <p:grpSpPr>
            <a:xfrm>
              <a:off x="5972400" y="-2949840"/>
              <a:ext cx="5392080" cy="5386320"/>
              <a:chOff x="5972400" y="-2949840"/>
              <a:chExt cx="5392080" cy="5386320"/>
            </a:xfrm>
          </p:grpSpPr>
          <p:sp>
            <p:nvSpPr>
              <p:cNvPr id="119" name="Google Shape;259;p19"/>
              <p:cNvSpPr/>
              <p:nvPr/>
            </p:nvSpPr>
            <p:spPr>
              <a:xfrm rot="1645800" flipV="1">
                <a:off x="6666120" y="-225180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-360 h 3990240"/>
                  <a:gd name="textAreaBottom" fmla="*/ 399024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0" name="Google Shape;260;p19"/>
              <p:cNvSpPr/>
              <p:nvPr/>
            </p:nvSpPr>
            <p:spPr>
              <a:xfrm rot="1645800" flipV="1">
                <a:off x="7034400" y="-203508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-360 h 3683520"/>
                  <a:gd name="textAreaBottom" fmla="*/ 368352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1" name="Google Shape;261;p19"/>
              <p:cNvSpPr/>
              <p:nvPr/>
            </p:nvSpPr>
            <p:spPr>
              <a:xfrm rot="1645800" flipV="1">
                <a:off x="7072920" y="-191052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360 h 3310920"/>
                  <a:gd name="textAreaBottom" fmla="*/ 331164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2" name="Google Shape;262;p19"/>
              <p:cNvSpPr/>
              <p:nvPr/>
            </p:nvSpPr>
            <p:spPr>
              <a:xfrm rot="1645800" flipV="1">
                <a:off x="7252920" y="-1963440"/>
                <a:ext cx="2922120" cy="3116880"/>
              </a:xfrm>
              <a:custGeom>
                <a:avLst/>
                <a:gdLst>
                  <a:gd name="textAreaLeft" fmla="*/ 0 w 2922120"/>
                  <a:gd name="textAreaRight" fmla="*/ 2922480 w 2922120"/>
                  <a:gd name="textAreaTop" fmla="*/ -360 h 3116880"/>
                  <a:gd name="textAreaBottom" fmla="*/ 311688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23" name="Google Shape;263;p19"/>
              <p:cNvSpPr/>
              <p:nvPr/>
            </p:nvSpPr>
            <p:spPr>
              <a:xfrm rot="1645800" flipV="1">
                <a:off x="7439760" y="-182844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-360 h 2802240"/>
                  <a:gd name="textAreaBottom" fmla="*/ 280224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81371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25" name="Google Shape;278;p20"/>
          <p:cNvGrpSpPr/>
          <p:nvPr/>
        </p:nvGrpSpPr>
        <p:grpSpPr>
          <a:xfrm>
            <a:off x="6035400" y="3348960"/>
            <a:ext cx="4366800" cy="5204640"/>
            <a:chOff x="6035400" y="2511720"/>
            <a:chExt cx="4366800" cy="3903480"/>
          </a:xfrm>
        </p:grpSpPr>
        <p:sp>
          <p:nvSpPr>
            <p:cNvPr id="126" name="Google Shape;279;p20"/>
            <p:cNvSpPr/>
            <p:nvPr/>
          </p:nvSpPr>
          <p:spPr>
            <a:xfrm rot="9544200" flipH="1">
              <a:off x="6416280" y="3063240"/>
              <a:ext cx="3604320" cy="2800440"/>
            </a:xfrm>
            <a:custGeom>
              <a:avLst/>
              <a:gdLst>
                <a:gd name="textAreaLeft" fmla="*/ 360 w 3604320"/>
                <a:gd name="textAreaRight" fmla="*/ 3605040 w 3604320"/>
                <a:gd name="textAreaTop" fmla="*/ 0 h 2800440"/>
                <a:gd name="textAreaBottom" fmla="*/ 2800800 h 28004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7" name="Google Shape;280;p20"/>
            <p:cNvSpPr/>
            <p:nvPr/>
          </p:nvSpPr>
          <p:spPr>
            <a:xfrm rot="9544200" flipH="1">
              <a:off x="6638760" y="3323160"/>
              <a:ext cx="3411360" cy="2221560"/>
            </a:xfrm>
            <a:custGeom>
              <a:avLst/>
              <a:gdLst>
                <a:gd name="textAreaLeft" fmla="*/ 360 w 3411360"/>
                <a:gd name="textAreaRight" fmla="*/ 3412080 w 3411360"/>
                <a:gd name="textAreaTop" fmla="*/ 0 h 2221560"/>
                <a:gd name="textAreaBottom" fmla="*/ 2221920 h 2221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8" name="Google Shape;281;p20"/>
            <p:cNvSpPr/>
            <p:nvPr/>
          </p:nvSpPr>
          <p:spPr>
            <a:xfrm rot="9544200" flipH="1">
              <a:off x="6944760" y="3548880"/>
              <a:ext cx="3102480" cy="2122200"/>
            </a:xfrm>
            <a:custGeom>
              <a:avLst/>
              <a:gdLst>
                <a:gd name="textAreaLeft" fmla="*/ 360 w 3102480"/>
                <a:gd name="textAreaRight" fmla="*/ 3103200 w 3102480"/>
                <a:gd name="textAreaTop" fmla="*/ 0 h 2122200"/>
                <a:gd name="textAreaBottom" fmla="*/ 2122560 h 212220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9" name="Google Shape;282;p20"/>
            <p:cNvSpPr/>
            <p:nvPr/>
          </p:nvSpPr>
          <p:spPr>
            <a:xfrm rot="9544200" flipH="1">
              <a:off x="7273440" y="3871800"/>
              <a:ext cx="2891520" cy="1735200"/>
            </a:xfrm>
            <a:custGeom>
              <a:avLst/>
              <a:gdLst>
                <a:gd name="textAreaLeft" fmla="*/ 360 w 2891520"/>
                <a:gd name="textAreaRight" fmla="*/ 2892240 w 2891520"/>
                <a:gd name="textAreaTop" fmla="*/ 0 h 1735200"/>
                <a:gd name="textAreaBottom" fmla="*/ 1735560 h 1735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0" name="Google Shape;283;p20"/>
            <p:cNvSpPr/>
            <p:nvPr/>
          </p:nvSpPr>
          <p:spPr>
            <a:xfrm rot="9544200" flipH="1">
              <a:off x="7677720" y="4291920"/>
              <a:ext cx="2448360" cy="1247400"/>
            </a:xfrm>
            <a:custGeom>
              <a:avLst/>
              <a:gdLst>
                <a:gd name="textAreaLeft" fmla="*/ -360 w 2448360"/>
                <a:gd name="textAreaRight" fmla="*/ 2448360 w 2448360"/>
                <a:gd name="textAreaTop" fmla="*/ 0 h 1247400"/>
                <a:gd name="textAreaBottom" fmla="*/ 1247760 h 1247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18185092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9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94680" y="3255840"/>
            <a:ext cx="3554280" cy="176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8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3929400" y="1833600"/>
            <a:ext cx="128052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1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33" name="Google Shape;28;p3"/>
          <p:cNvGrpSpPr/>
          <p:nvPr/>
        </p:nvGrpSpPr>
        <p:grpSpPr>
          <a:xfrm>
            <a:off x="-1577520" y="-1104960"/>
            <a:ext cx="11704680" cy="9866880"/>
            <a:chOff x="-1577520" y="-828720"/>
            <a:chExt cx="11704680" cy="7400160"/>
          </a:xfrm>
        </p:grpSpPr>
        <p:grpSp>
          <p:nvGrpSpPr>
            <p:cNvPr id="134" name="Google Shape;29;p3"/>
            <p:cNvGrpSpPr/>
            <p:nvPr/>
          </p:nvGrpSpPr>
          <p:grpSpPr>
            <a:xfrm>
              <a:off x="6225480" y="-828720"/>
              <a:ext cx="3901680" cy="3488040"/>
              <a:chOff x="6225480" y="-828720"/>
              <a:chExt cx="3901680" cy="3488040"/>
            </a:xfrm>
          </p:grpSpPr>
          <p:sp>
            <p:nvSpPr>
              <p:cNvPr id="135" name="Google Shape;30;p3"/>
              <p:cNvSpPr/>
              <p:nvPr/>
            </p:nvSpPr>
            <p:spPr>
              <a:xfrm rot="12055800" flipH="1" flipV="1">
                <a:off x="6566040" y="-3362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6" name="Google Shape;31;p3"/>
              <p:cNvSpPr/>
              <p:nvPr/>
            </p:nvSpPr>
            <p:spPr>
              <a:xfrm rot="12055800" flipH="1" flipV="1">
                <a:off x="6765120" y="-5112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37" name="Google Shape;32;p3"/>
              <p:cNvSpPr/>
              <p:nvPr/>
            </p:nvSpPr>
            <p:spPr>
              <a:xfrm rot="12055800" flipH="1" flipV="1">
                <a:off x="7038000" y="-16416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8" name="Google Shape;33;p3"/>
              <p:cNvSpPr/>
              <p:nvPr/>
            </p:nvSpPr>
            <p:spPr>
              <a:xfrm rot="12055800" flipH="1" flipV="1">
                <a:off x="7332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9" name="Google Shape;34;p3"/>
              <p:cNvSpPr/>
              <p:nvPr/>
            </p:nvSpPr>
            <p:spPr>
              <a:xfrm rot="12055800" flipH="1" flipV="1">
                <a:off x="7693560" y="-4572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40" name="Google Shape;35;p3"/>
            <p:cNvGrpSpPr/>
            <p:nvPr/>
          </p:nvGrpSpPr>
          <p:grpSpPr>
            <a:xfrm>
              <a:off x="-1577520" y="1338120"/>
              <a:ext cx="5855040" cy="5233320"/>
              <a:chOff x="-1577520" y="1338120"/>
              <a:chExt cx="5855040" cy="5233320"/>
            </a:xfrm>
          </p:grpSpPr>
          <p:sp>
            <p:nvSpPr>
              <p:cNvPr id="141" name="Google Shape;36;p3"/>
              <p:cNvSpPr/>
              <p:nvPr/>
            </p:nvSpPr>
            <p:spPr>
              <a:xfrm rot="1255800" flipH="1" flipV="1">
                <a:off x="-1065960" y="2076840"/>
                <a:ext cx="4832640" cy="375480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360 h 3754800"/>
                  <a:gd name="textAreaBottom" fmla="*/ 3755520 h 375480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2" name="Google Shape;37;p3"/>
              <p:cNvSpPr/>
              <p:nvPr/>
            </p:nvSpPr>
            <p:spPr>
              <a:xfrm rot="1255800" flipH="1" flipV="1">
                <a:off x="-1108080" y="242496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360 h 2978640"/>
                  <a:gd name="textAreaBottom" fmla="*/ 297936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43" name="Google Shape;38;p3"/>
              <p:cNvSpPr/>
              <p:nvPr/>
            </p:nvSpPr>
            <p:spPr>
              <a:xfrm rot="1255800" flipH="1" flipV="1">
                <a:off x="-1103040" y="272772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-360 h 2845800"/>
                  <a:gd name="textAreaBottom" fmla="*/ 284580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4" name="Google Shape;39;p3"/>
              <p:cNvSpPr/>
              <p:nvPr/>
            </p:nvSpPr>
            <p:spPr>
              <a:xfrm rot="1255800" flipH="1" flipV="1">
                <a:off x="-1260360" y="3161880"/>
                <a:ext cx="3876840" cy="232704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360 h 2327040"/>
                  <a:gd name="textAreaBottom" fmla="*/ 2327760 h 232704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5" name="Google Shape;40;p3"/>
              <p:cNvSpPr/>
              <p:nvPr/>
            </p:nvSpPr>
            <p:spPr>
              <a:xfrm rot="1255800" flipH="1" flipV="1">
                <a:off x="-1208160" y="372420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360 h 1673280"/>
                  <a:gd name="textAreaBottom" fmla="*/ 167400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266" dir="16594917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19378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4320" y="1402080"/>
            <a:ext cx="3841560" cy="2896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0" y="228000"/>
            <a:ext cx="4395240" cy="6401760"/>
          </a:xfrm>
          <a:prstGeom prst="rect">
            <a:avLst/>
          </a:prstGeom>
          <a:noFill/>
          <a:ln w="0">
            <a:noFill/>
          </a:ln>
          <a:effectLst>
            <a:outerShdw blurRad="57240" dist="19080" dir="5400000" rotWithShape="0">
              <a:srgbClr val="000000">
                <a:alpha val="50000"/>
              </a:srgbClr>
            </a:outerShdw>
          </a:effectLst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49" name="Google Shape;288;p21"/>
          <p:cNvGrpSpPr/>
          <p:nvPr/>
        </p:nvGrpSpPr>
        <p:grpSpPr>
          <a:xfrm>
            <a:off x="-902880" y="-1176000"/>
            <a:ext cx="3376800" cy="3784320"/>
            <a:chOff x="-902880" y="-882000"/>
            <a:chExt cx="3376800" cy="2838240"/>
          </a:xfrm>
        </p:grpSpPr>
        <p:sp>
          <p:nvSpPr>
            <p:cNvPr id="150" name="Google Shape;289;p21"/>
            <p:cNvSpPr/>
            <p:nvPr/>
          </p:nvSpPr>
          <p:spPr>
            <a:xfrm rot="20978400" flipH="1">
              <a:off x="-717120" y="-630720"/>
              <a:ext cx="3005640" cy="2336040"/>
            </a:xfrm>
            <a:custGeom>
              <a:avLst/>
              <a:gdLst>
                <a:gd name="textAreaLeft" fmla="*/ -360 w 3005640"/>
                <a:gd name="textAreaRight" fmla="*/ 3005640 w 3005640"/>
                <a:gd name="textAreaTop" fmla="*/ 0 h 2336040"/>
                <a:gd name="textAreaBottom" fmla="*/ 2336400 h 233604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1" name="Google Shape;290;p21"/>
            <p:cNvSpPr/>
            <p:nvPr/>
          </p:nvSpPr>
          <p:spPr>
            <a:xfrm rot="20978400" flipH="1">
              <a:off x="-745560" y="-384480"/>
              <a:ext cx="2844720" cy="1852560"/>
            </a:xfrm>
            <a:custGeom>
              <a:avLst/>
              <a:gdLst>
                <a:gd name="textAreaLeft" fmla="*/ 360 w 2844720"/>
                <a:gd name="textAreaRight" fmla="*/ 2845440 w 2844720"/>
                <a:gd name="textAreaTop" fmla="*/ 0 h 1852560"/>
                <a:gd name="textAreaBottom" fmla="*/ 1852920 h 185256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2" name="Google Shape;291;p21"/>
            <p:cNvSpPr/>
            <p:nvPr/>
          </p:nvSpPr>
          <p:spPr>
            <a:xfrm rot="20978400" flipH="1">
              <a:off x="-714240" y="-510480"/>
              <a:ext cx="2586960" cy="1769760"/>
            </a:xfrm>
            <a:custGeom>
              <a:avLst/>
              <a:gdLst>
                <a:gd name="textAreaLeft" fmla="*/ 360 w 2586960"/>
                <a:gd name="textAreaRight" fmla="*/ 2587680 w 2586960"/>
                <a:gd name="textAreaTop" fmla="*/ 0 h 1769760"/>
                <a:gd name="textAreaBottom" fmla="*/ 1770120 h 176976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3" name="Google Shape;292;p21"/>
            <p:cNvSpPr/>
            <p:nvPr/>
          </p:nvSpPr>
          <p:spPr>
            <a:xfrm rot="20978400" flipH="1">
              <a:off x="-789120" y="-489600"/>
              <a:ext cx="2410920" cy="1447200"/>
            </a:xfrm>
            <a:custGeom>
              <a:avLst/>
              <a:gdLst>
                <a:gd name="textAreaLeft" fmla="*/ -360 w 2410920"/>
                <a:gd name="textAreaRight" fmla="*/ 2410920 w 2410920"/>
                <a:gd name="textAreaTop" fmla="*/ 0 h 1447200"/>
                <a:gd name="textAreaBottom" fmla="*/ 1447560 h 144720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4" name="Google Shape;293;p21"/>
            <p:cNvSpPr/>
            <p:nvPr/>
          </p:nvSpPr>
          <p:spPr>
            <a:xfrm rot="20978400" flipH="1">
              <a:off x="-727200" y="-458640"/>
              <a:ext cx="2041560" cy="1040400"/>
            </a:xfrm>
            <a:custGeom>
              <a:avLst/>
              <a:gdLst>
                <a:gd name="textAreaLeft" fmla="*/ -360 w 2041560"/>
                <a:gd name="textAreaRight" fmla="*/ 2041560 w 2041560"/>
                <a:gd name="textAreaTop" fmla="*/ 0 h 1040400"/>
                <a:gd name="textAreaBottom" fmla="*/ 1040760 h 104040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116" dir="238833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2533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24320" y="719520"/>
            <a:ext cx="267804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56" name="Google Shape;297;p22"/>
          <p:cNvGrpSpPr/>
          <p:nvPr/>
        </p:nvGrpSpPr>
        <p:grpSpPr>
          <a:xfrm>
            <a:off x="-1236240" y="3116160"/>
            <a:ext cx="4539240" cy="5410560"/>
            <a:chOff x="-1236240" y="2337120"/>
            <a:chExt cx="4539240" cy="4057920"/>
          </a:xfrm>
        </p:grpSpPr>
        <p:sp>
          <p:nvSpPr>
            <p:cNvPr id="157" name="Google Shape;298;p22"/>
            <p:cNvSpPr/>
            <p:nvPr/>
          </p:nvSpPr>
          <p:spPr>
            <a:xfrm rot="1255800" flipH="1" flipV="1">
              <a:off x="-839880" y="2909880"/>
              <a:ext cx="3746520" cy="2911680"/>
            </a:xfrm>
            <a:custGeom>
              <a:avLst/>
              <a:gdLst>
                <a:gd name="textAreaLeft" fmla="*/ -360 w 3746520"/>
                <a:gd name="textAreaRight" fmla="*/ 3746520 w 3746520"/>
                <a:gd name="textAreaTop" fmla="*/ 360 h 2911680"/>
                <a:gd name="textAreaBottom" fmla="*/ 2912400 h 291168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8" name="Google Shape;299;p22"/>
            <p:cNvSpPr/>
            <p:nvPr/>
          </p:nvSpPr>
          <p:spPr>
            <a:xfrm rot="1255800" flipH="1" flipV="1">
              <a:off x="-870840" y="3180960"/>
              <a:ext cx="3545640" cy="2308680"/>
            </a:xfrm>
            <a:custGeom>
              <a:avLst/>
              <a:gdLst>
                <a:gd name="textAreaLeft" fmla="*/ -360 w 3545640"/>
                <a:gd name="textAreaRight" fmla="*/ 3545640 w 3545640"/>
                <a:gd name="textAreaTop" fmla="*/ -360 h 2308680"/>
                <a:gd name="textAreaBottom" fmla="*/ 2308680 h 2308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59" name="Google Shape;300;p22"/>
            <p:cNvSpPr/>
            <p:nvPr/>
          </p:nvSpPr>
          <p:spPr>
            <a:xfrm rot="1255800" flipH="1" flipV="1">
              <a:off x="-868320" y="3415680"/>
              <a:ext cx="3224520" cy="2205720"/>
            </a:xfrm>
            <a:custGeom>
              <a:avLst/>
              <a:gdLst>
                <a:gd name="textAreaLeft" fmla="*/ -360 w 3224520"/>
                <a:gd name="textAreaRight" fmla="*/ 3224520 w 3224520"/>
                <a:gd name="textAreaTop" fmla="*/ -360 h 2205720"/>
                <a:gd name="textAreaBottom" fmla="*/ 2205720 h 220572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0" name="Google Shape;301;p22"/>
            <p:cNvSpPr/>
            <p:nvPr/>
          </p:nvSpPr>
          <p:spPr>
            <a:xfrm rot="1255800" flipH="1" flipV="1">
              <a:off x="-990360" y="3751560"/>
              <a:ext cx="3005280" cy="1803960"/>
            </a:xfrm>
            <a:custGeom>
              <a:avLst/>
              <a:gdLst>
                <a:gd name="textAreaLeft" fmla="*/ 360 w 3005280"/>
                <a:gd name="textAreaRight" fmla="*/ 3006000 w 3005280"/>
                <a:gd name="textAreaTop" fmla="*/ -360 h 1803960"/>
                <a:gd name="textAreaBottom" fmla="*/ 1803960 h 18039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1" name="Google Shape;302;p22"/>
            <p:cNvSpPr/>
            <p:nvPr/>
          </p:nvSpPr>
          <p:spPr>
            <a:xfrm rot="1255800" flipH="1" flipV="1">
              <a:off x="-948960" y="4187520"/>
              <a:ext cx="2544840" cy="1297080"/>
            </a:xfrm>
            <a:custGeom>
              <a:avLst/>
              <a:gdLst>
                <a:gd name="textAreaLeft" fmla="*/ -360 w 2544840"/>
                <a:gd name="textAreaRight" fmla="*/ 2544840 w 2544840"/>
                <a:gd name="textAreaTop" fmla="*/ -360 h 1297080"/>
                <a:gd name="textAreaBottom" fmla="*/ 1297080 h 129708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220" dir="1799013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5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5324760" y="2054880"/>
            <a:ext cx="2353320" cy="1529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63" name="Google Shape;306;p23"/>
          <p:cNvGrpSpPr/>
          <p:nvPr/>
        </p:nvGrpSpPr>
        <p:grpSpPr>
          <a:xfrm>
            <a:off x="6593760" y="-3094080"/>
            <a:ext cx="4511160" cy="6004320"/>
            <a:chOff x="6593760" y="-2320560"/>
            <a:chExt cx="4511160" cy="4503240"/>
          </a:xfrm>
        </p:grpSpPr>
        <p:sp>
          <p:nvSpPr>
            <p:cNvPr id="164" name="Google Shape;307;p23"/>
            <p:cNvSpPr/>
            <p:nvPr/>
          </p:nvSpPr>
          <p:spPr>
            <a:xfrm rot="1188000" flipV="1">
              <a:off x="7084800" y="-1827000"/>
              <a:ext cx="3528720" cy="3515760"/>
            </a:xfrm>
            <a:custGeom>
              <a:avLst/>
              <a:gdLst>
                <a:gd name="textAreaLeft" fmla="*/ 0 w 3528720"/>
                <a:gd name="textAreaRight" fmla="*/ 3529080 w 3528720"/>
                <a:gd name="textAreaTop" fmla="*/ -360 h 3515760"/>
                <a:gd name="textAreaBottom" fmla="*/ 3515760 h 351576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5" name="Google Shape;308;p23"/>
            <p:cNvSpPr/>
            <p:nvPr/>
          </p:nvSpPr>
          <p:spPr>
            <a:xfrm rot="1188000" flipV="1">
              <a:off x="7389360" y="-1625040"/>
              <a:ext cx="3110400" cy="3246120"/>
            </a:xfrm>
            <a:custGeom>
              <a:avLst/>
              <a:gdLst>
                <a:gd name="textAreaLeft" fmla="*/ 0 w 3110400"/>
                <a:gd name="textAreaRight" fmla="*/ 3110760 w 3110400"/>
                <a:gd name="textAreaTop" fmla="*/ 360 h 3246120"/>
                <a:gd name="textAreaBottom" fmla="*/ 3246840 h 32461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66" name="Google Shape;309;p23"/>
            <p:cNvSpPr/>
            <p:nvPr/>
          </p:nvSpPr>
          <p:spPr>
            <a:xfrm rot="1188000" flipV="1">
              <a:off x="7416720" y="-1505160"/>
              <a:ext cx="2898360" cy="2917800"/>
            </a:xfrm>
            <a:custGeom>
              <a:avLst/>
              <a:gdLst>
                <a:gd name="textAreaLeft" fmla="*/ 0 w 2898360"/>
                <a:gd name="textAreaRight" fmla="*/ 2898720 w 2898360"/>
                <a:gd name="textAreaTop" fmla="*/ 360 h 2917800"/>
                <a:gd name="textAreaBottom" fmla="*/ 2918520 h 29178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7" name="Google Shape;310;p23"/>
            <p:cNvSpPr/>
            <p:nvPr/>
          </p:nvSpPr>
          <p:spPr>
            <a:xfrm rot="1188000" flipV="1">
              <a:off x="7591320" y="-1554120"/>
              <a:ext cx="2574720" cy="2746800"/>
            </a:xfrm>
            <a:custGeom>
              <a:avLst/>
              <a:gdLst>
                <a:gd name="textAreaLeft" fmla="*/ 0 w 2574720"/>
                <a:gd name="textAreaRight" fmla="*/ 2575080 w 2574720"/>
                <a:gd name="textAreaTop" fmla="*/ -360 h 2746800"/>
                <a:gd name="textAreaBottom" fmla="*/ 2746800 h 27468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8" name="Google Shape;311;p23"/>
            <p:cNvSpPr/>
            <p:nvPr/>
          </p:nvSpPr>
          <p:spPr>
            <a:xfrm rot="1188000" flipV="1">
              <a:off x="7719840" y="-1434240"/>
              <a:ext cx="2301840" cy="2469240"/>
            </a:xfrm>
            <a:custGeom>
              <a:avLst/>
              <a:gdLst>
                <a:gd name="textAreaLeft" fmla="*/ 0 w 2301840"/>
                <a:gd name="textAreaRight" fmla="*/ 2302200 w 2301840"/>
                <a:gd name="textAreaTop" fmla="*/ 360 h 2469240"/>
                <a:gd name="textAreaBottom" fmla="*/ 2469960 h 2469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3152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713160" y="4516800"/>
            <a:ext cx="4291200" cy="88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70" name="Google Shape;315;p24"/>
          <p:cNvGrpSpPr/>
          <p:nvPr/>
        </p:nvGrpSpPr>
        <p:grpSpPr>
          <a:xfrm>
            <a:off x="-1899000" y="-2542560"/>
            <a:ext cx="6159600" cy="5762400"/>
            <a:chOff x="-1899000" y="-1906920"/>
            <a:chExt cx="6159600" cy="4321800"/>
          </a:xfrm>
        </p:grpSpPr>
        <p:sp>
          <p:nvSpPr>
            <p:cNvPr id="171" name="Google Shape;316;p24"/>
            <p:cNvSpPr/>
            <p:nvPr/>
          </p:nvSpPr>
          <p:spPr>
            <a:xfrm rot="20145000" flipV="1">
              <a:off x="-1689480" y="-812880"/>
              <a:ext cx="5749920" cy="21416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2141640"/>
                <a:gd name="textAreaBottom" fmla="*/ 2141640 h 21416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2" name="Google Shape;317;p24"/>
            <p:cNvSpPr/>
            <p:nvPr/>
          </p:nvSpPr>
          <p:spPr>
            <a:xfrm rot="20145000" flipV="1">
              <a:off x="-1623960" y="-809280"/>
              <a:ext cx="5749920" cy="18914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891440"/>
                <a:gd name="textAreaBottom" fmla="*/ 1892160 h 18914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73" name="Google Shape;318;p24"/>
            <p:cNvSpPr/>
            <p:nvPr/>
          </p:nvSpPr>
          <p:spPr>
            <a:xfrm rot="20145000" flipV="1">
              <a:off x="-1801440" y="-669960"/>
              <a:ext cx="5749920" cy="164160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360 h 1641600"/>
                <a:gd name="textAreaBottom" fmla="*/ 1642320 h 16416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4" name="Google Shape;319;p24"/>
            <p:cNvSpPr/>
            <p:nvPr/>
          </p:nvSpPr>
          <p:spPr>
            <a:xfrm rot="20145000" flipV="1">
              <a:off x="-1705320" y="-555840"/>
              <a:ext cx="5749920" cy="128484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1284840"/>
                <a:gd name="textAreaBottom" fmla="*/ 1284840 h 1284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5" name="Google Shape;320;p24"/>
            <p:cNvSpPr/>
            <p:nvPr/>
          </p:nvSpPr>
          <p:spPr>
            <a:xfrm rot="20145000" flipV="1">
              <a:off x="-1950480" y="-375120"/>
              <a:ext cx="5749920" cy="983880"/>
            </a:xfrm>
            <a:custGeom>
              <a:avLst/>
              <a:gdLst>
                <a:gd name="textAreaLeft" fmla="*/ 0 w 5749920"/>
                <a:gd name="textAreaRight" fmla="*/ 5750280 w 5749920"/>
                <a:gd name="textAreaTop" fmla="*/ -360 h 983880"/>
                <a:gd name="textAreaBottom" fmla="*/ 983880 h 983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07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7695360" cy="390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178" name="Google Shape;324;p25"/>
          <p:cNvGrpSpPr/>
          <p:nvPr/>
        </p:nvGrpSpPr>
        <p:grpSpPr>
          <a:xfrm>
            <a:off x="5665680" y="4131360"/>
            <a:ext cx="4510440" cy="5998080"/>
            <a:chOff x="5665680" y="3098520"/>
            <a:chExt cx="4510440" cy="4498560"/>
          </a:xfrm>
        </p:grpSpPr>
        <p:sp>
          <p:nvSpPr>
            <p:cNvPr id="179" name="Google Shape;325;p25"/>
            <p:cNvSpPr/>
            <p:nvPr/>
          </p:nvSpPr>
          <p:spPr>
            <a:xfrm rot="21130200">
              <a:off x="5918760" y="3352320"/>
              <a:ext cx="4004280" cy="3990240"/>
            </a:xfrm>
            <a:custGeom>
              <a:avLst/>
              <a:gdLst>
                <a:gd name="textAreaLeft" fmla="*/ 0 w 4004280"/>
                <a:gd name="textAreaRight" fmla="*/ 4004640 w 4004280"/>
                <a:gd name="textAreaTop" fmla="*/ 0 h 3990240"/>
                <a:gd name="textAreaBottom" fmla="*/ 3990600 h 39902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0" name="Google Shape;326;p25"/>
            <p:cNvSpPr/>
            <p:nvPr/>
          </p:nvSpPr>
          <p:spPr>
            <a:xfrm rot="21130200">
              <a:off x="6194160" y="3546000"/>
              <a:ext cx="3529800" cy="3683520"/>
            </a:xfrm>
            <a:custGeom>
              <a:avLst/>
              <a:gdLst>
                <a:gd name="textAreaLeft" fmla="*/ 0 w 3529800"/>
                <a:gd name="textAreaRight" fmla="*/ 3530160 w 3529800"/>
                <a:gd name="textAreaTop" fmla="*/ 0 h 3683520"/>
                <a:gd name="textAreaBottom" fmla="*/ 3683880 h 368352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81" name="Google Shape;327;p25"/>
            <p:cNvSpPr/>
            <p:nvPr/>
          </p:nvSpPr>
          <p:spPr>
            <a:xfrm rot="21130200">
              <a:off x="6216840" y="3762720"/>
              <a:ext cx="3288960" cy="3310920"/>
            </a:xfrm>
            <a:custGeom>
              <a:avLst/>
              <a:gdLst>
                <a:gd name="textAreaLeft" fmla="*/ 0 w 3288960"/>
                <a:gd name="textAreaRight" fmla="*/ 3289320 w 3288960"/>
                <a:gd name="textAreaTop" fmla="*/ 0 h 3310920"/>
                <a:gd name="textAreaBottom" fmla="*/ 3311280 h 331092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2" name="Google Shape;328;p25"/>
            <p:cNvSpPr/>
            <p:nvPr/>
          </p:nvSpPr>
          <p:spPr>
            <a:xfrm rot="21130200">
              <a:off x="6382800" y="4012920"/>
              <a:ext cx="2921760" cy="3116880"/>
            </a:xfrm>
            <a:custGeom>
              <a:avLst/>
              <a:gdLst>
                <a:gd name="textAreaLeft" fmla="*/ 0 w 2921760"/>
                <a:gd name="textAreaRight" fmla="*/ 2922120 w 2921760"/>
                <a:gd name="textAreaTop" fmla="*/ 0 h 3116880"/>
                <a:gd name="textAreaBottom" fmla="*/ 3117240 h 311688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3" name="Google Shape;329;p25"/>
            <p:cNvSpPr/>
            <p:nvPr/>
          </p:nvSpPr>
          <p:spPr>
            <a:xfrm rot="21130200">
              <a:off x="6524640" y="4189320"/>
              <a:ext cx="2612520" cy="2802240"/>
            </a:xfrm>
            <a:custGeom>
              <a:avLst/>
              <a:gdLst>
                <a:gd name="textAreaLeft" fmla="*/ 0 w 2612520"/>
                <a:gd name="textAreaRight" fmla="*/ 2612880 w 2612520"/>
                <a:gd name="textAreaTop" fmla="*/ 0 h 2802240"/>
                <a:gd name="textAreaBottom" fmla="*/ 2802600 h 280224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019" dir="13624954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60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2415960" y="2408160"/>
            <a:ext cx="4311720" cy="97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15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18" name="Google Shape;102;p9"/>
          <p:cNvGrpSpPr/>
          <p:nvPr/>
        </p:nvGrpSpPr>
        <p:grpSpPr>
          <a:xfrm>
            <a:off x="-3502440" y="-4316640"/>
            <a:ext cx="13641840" cy="12320640"/>
            <a:chOff x="-3502440" y="-3237480"/>
            <a:chExt cx="13641840" cy="9240480"/>
          </a:xfrm>
        </p:grpSpPr>
        <p:grpSp>
          <p:nvGrpSpPr>
            <p:cNvPr id="319" name="Google Shape;103;p9"/>
            <p:cNvGrpSpPr/>
            <p:nvPr/>
          </p:nvGrpSpPr>
          <p:grpSpPr>
            <a:xfrm>
              <a:off x="6237720" y="2515320"/>
              <a:ext cx="3901680" cy="3487680"/>
              <a:chOff x="6237720" y="2515320"/>
              <a:chExt cx="3901680" cy="3487680"/>
            </a:xfrm>
          </p:grpSpPr>
          <p:sp>
            <p:nvSpPr>
              <p:cNvPr id="320" name="Google Shape;104;p9"/>
              <p:cNvSpPr/>
              <p:nvPr/>
            </p:nvSpPr>
            <p:spPr>
              <a:xfrm rot="9544200" flipH="1">
                <a:off x="6578280" y="300744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1" name="Google Shape;105;p9"/>
              <p:cNvSpPr/>
              <p:nvPr/>
            </p:nvSpPr>
            <p:spPr>
              <a:xfrm rot="9544200" flipH="1">
                <a:off x="6777360" y="32403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2" name="Google Shape;106;p9"/>
              <p:cNvSpPr/>
              <p:nvPr/>
            </p:nvSpPr>
            <p:spPr>
              <a:xfrm rot="9544200" flipH="1">
                <a:off x="7050600" y="34416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3" name="Google Shape;107;p9"/>
              <p:cNvSpPr/>
              <p:nvPr/>
            </p:nvSpPr>
            <p:spPr>
              <a:xfrm rot="9544200" flipH="1">
                <a:off x="7344360" y="37310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4" name="Google Shape;108;p9"/>
              <p:cNvSpPr/>
              <p:nvPr/>
            </p:nvSpPr>
            <p:spPr>
              <a:xfrm rot="9544200" flipH="1">
                <a:off x="7705800" y="410616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633853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25" name="Google Shape;109;p9"/>
            <p:cNvGrpSpPr/>
            <p:nvPr/>
          </p:nvGrpSpPr>
          <p:grpSpPr>
            <a:xfrm>
              <a:off x="-3502440" y="-3237480"/>
              <a:ext cx="10661400" cy="5740560"/>
              <a:chOff x="-3502440" y="-3237480"/>
              <a:chExt cx="10661400" cy="5740560"/>
            </a:xfrm>
          </p:grpSpPr>
          <p:sp>
            <p:nvSpPr>
              <p:cNvPr id="326" name="Google Shape;110;p9"/>
              <p:cNvSpPr/>
              <p:nvPr/>
            </p:nvSpPr>
            <p:spPr>
              <a:xfrm rot="20731800" flipV="1">
                <a:off x="-3072240" y="-2058480"/>
                <a:ext cx="9865800" cy="338256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-360 h 3382560"/>
                  <a:gd name="textAreaBottom" fmla="*/ 3382560 h 3382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7" name="Google Shape;111;p9"/>
              <p:cNvSpPr/>
              <p:nvPr/>
            </p:nvSpPr>
            <p:spPr>
              <a:xfrm rot="20731800" flipV="1">
                <a:off x="-2923560" y="-2036160"/>
                <a:ext cx="9865800" cy="298764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987640"/>
                  <a:gd name="textAreaBottom" fmla="*/ 2988360 h 29876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28" name="Google Shape;112;p9"/>
              <p:cNvSpPr/>
              <p:nvPr/>
            </p:nvSpPr>
            <p:spPr>
              <a:xfrm rot="20731800" flipV="1">
                <a:off x="-3225240" y="-1859040"/>
                <a:ext cx="9865800" cy="259308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593080"/>
                  <a:gd name="textAreaBottom" fmla="*/ 2593800 h 2593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29" name="Google Shape;113;p9"/>
              <p:cNvSpPr/>
              <p:nvPr/>
            </p:nvSpPr>
            <p:spPr>
              <a:xfrm rot="20731800" flipV="1">
                <a:off x="-3043080" y="-1654920"/>
                <a:ext cx="9865800" cy="20293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2029320"/>
                  <a:gd name="textAreaBottom" fmla="*/ 2030040 h 20293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30" name="Google Shape;114;p9"/>
              <p:cNvSpPr/>
              <p:nvPr/>
            </p:nvSpPr>
            <p:spPr>
              <a:xfrm rot="20731800" flipV="1">
                <a:off x="-3465000" y="-1427760"/>
                <a:ext cx="9865800" cy="1554120"/>
              </a:xfrm>
              <a:custGeom>
                <a:avLst/>
                <a:gdLst>
                  <a:gd name="textAreaLeft" fmla="*/ 0 w 9865800"/>
                  <a:gd name="textAreaRight" fmla="*/ 9866160 w 9865800"/>
                  <a:gd name="textAreaTop" fmla="*/ 360 h 1554120"/>
                  <a:gd name="textAreaBottom" fmla="*/ 1554840 h 15541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844" dir="579491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331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4036072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85" name="Google Shape;332;p26"/>
          <p:cNvGrpSpPr/>
          <p:nvPr/>
        </p:nvGrpSpPr>
        <p:grpSpPr>
          <a:xfrm>
            <a:off x="-1082160" y="-1253280"/>
            <a:ext cx="11337480" cy="3945600"/>
            <a:chOff x="-1082160" y="-939960"/>
            <a:chExt cx="11337480" cy="2959200"/>
          </a:xfrm>
        </p:grpSpPr>
        <p:grpSp>
          <p:nvGrpSpPr>
            <p:cNvPr id="186" name="Google Shape;333;p26"/>
            <p:cNvGrpSpPr/>
            <p:nvPr/>
          </p:nvGrpSpPr>
          <p:grpSpPr>
            <a:xfrm>
              <a:off x="-1082160" y="-939960"/>
              <a:ext cx="3099240" cy="2958840"/>
              <a:chOff x="-1082160" y="-939960"/>
              <a:chExt cx="3099240" cy="2958840"/>
            </a:xfrm>
          </p:grpSpPr>
          <p:sp>
            <p:nvSpPr>
              <p:cNvPr id="187" name="Google Shape;334;p26"/>
              <p:cNvSpPr/>
              <p:nvPr/>
            </p:nvSpPr>
            <p:spPr>
              <a:xfrm rot="19527000" flipH="1">
                <a:off x="-758520" y="-412920"/>
                <a:ext cx="2451240" cy="190476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0 h 1904760"/>
                  <a:gd name="textAreaBottom" fmla="*/ 1905120 h 19047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8" name="Google Shape;335;p26"/>
              <p:cNvSpPr/>
              <p:nvPr/>
            </p:nvSpPr>
            <p:spPr>
              <a:xfrm rot="19527000" flipH="1">
                <a:off x="-683640" y="-12204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0 h 1510560"/>
                  <a:gd name="textAreaBottom" fmla="*/ 151092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89" name="Google Shape;336;p26"/>
              <p:cNvSpPr/>
              <p:nvPr/>
            </p:nvSpPr>
            <p:spPr>
              <a:xfrm rot="19527000" flipH="1">
                <a:off x="-705960" y="-181080"/>
                <a:ext cx="2109600" cy="144324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0 h 1443240"/>
                  <a:gd name="textAreaBottom" fmla="*/ 1443600 h 14432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0" name="Google Shape;337;p26"/>
              <p:cNvSpPr/>
              <p:nvPr/>
            </p:nvSpPr>
            <p:spPr>
              <a:xfrm rot="19527000" flipH="1">
                <a:off x="-802080" y="-9900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0 h 1180080"/>
                  <a:gd name="textAreaBottom" fmla="*/ 118044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1" name="Google Shape;338;p26"/>
              <p:cNvSpPr/>
              <p:nvPr/>
            </p:nvSpPr>
            <p:spPr>
              <a:xfrm rot="19527000" flipH="1">
                <a:off x="-801360" y="-2052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0 h 848160"/>
                  <a:gd name="textAreaBottom" fmla="*/ 84852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12" dir="597497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192" name="Google Shape;339;p26"/>
            <p:cNvGrpSpPr/>
            <p:nvPr/>
          </p:nvGrpSpPr>
          <p:grpSpPr>
            <a:xfrm>
              <a:off x="7156080" y="-939960"/>
              <a:ext cx="3099240" cy="2959200"/>
              <a:chOff x="7156080" y="-939960"/>
              <a:chExt cx="3099240" cy="2959200"/>
            </a:xfrm>
          </p:grpSpPr>
          <p:sp>
            <p:nvSpPr>
              <p:cNvPr id="193" name="Google Shape;340;p26"/>
              <p:cNvSpPr/>
              <p:nvPr/>
            </p:nvSpPr>
            <p:spPr>
              <a:xfrm rot="12872400" flipH="1" flipV="1">
                <a:off x="7479720" y="-412560"/>
                <a:ext cx="2451240" cy="1905120"/>
              </a:xfrm>
              <a:custGeom>
                <a:avLst/>
                <a:gdLst>
                  <a:gd name="textAreaLeft" fmla="*/ -360 w 2451240"/>
                  <a:gd name="textAreaRight" fmla="*/ 2451240 w 2451240"/>
                  <a:gd name="textAreaTop" fmla="*/ 360 h 1905120"/>
                  <a:gd name="textAreaBottom" fmla="*/ 1905840 h 19051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4" name="Google Shape;341;p26"/>
              <p:cNvSpPr/>
              <p:nvPr/>
            </p:nvSpPr>
            <p:spPr>
              <a:xfrm rot="12872400" flipH="1" flipV="1">
                <a:off x="7536240" y="-121680"/>
                <a:ext cx="2319840" cy="1510560"/>
              </a:xfrm>
              <a:custGeom>
                <a:avLst/>
                <a:gdLst>
                  <a:gd name="textAreaLeft" fmla="*/ 360 w 2319840"/>
                  <a:gd name="textAreaRight" fmla="*/ 2320560 w 2319840"/>
                  <a:gd name="textAreaTop" fmla="*/ 360 h 1510560"/>
                  <a:gd name="textAreaBottom" fmla="*/ 1511280 h 151056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95" name="Google Shape;342;p26"/>
              <p:cNvSpPr/>
              <p:nvPr/>
            </p:nvSpPr>
            <p:spPr>
              <a:xfrm rot="12872400" flipH="1" flipV="1">
                <a:off x="7769880" y="-180360"/>
                <a:ext cx="2109600" cy="1443600"/>
              </a:xfrm>
              <a:custGeom>
                <a:avLst/>
                <a:gdLst>
                  <a:gd name="textAreaLeft" fmla="*/ 360 w 2109600"/>
                  <a:gd name="textAreaRight" fmla="*/ 2110320 w 2109600"/>
                  <a:gd name="textAreaTop" fmla="*/ 360 h 1443600"/>
                  <a:gd name="textAreaBottom" fmla="*/ 1444320 h 14436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6" name="Google Shape;343;p26"/>
              <p:cNvSpPr/>
              <p:nvPr/>
            </p:nvSpPr>
            <p:spPr>
              <a:xfrm rot="12872400" flipH="1" flipV="1">
                <a:off x="8010000" y="-99360"/>
                <a:ext cx="1966320" cy="1180080"/>
              </a:xfrm>
              <a:custGeom>
                <a:avLst/>
                <a:gdLst>
                  <a:gd name="textAreaLeft" fmla="*/ 360 w 1966320"/>
                  <a:gd name="textAreaRight" fmla="*/ 1967040 w 1966320"/>
                  <a:gd name="textAreaTop" fmla="*/ 360 h 1180080"/>
                  <a:gd name="textAreaBottom" fmla="*/ 1180800 h 11800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97" name="Google Shape;344;p26"/>
              <p:cNvSpPr/>
              <p:nvPr/>
            </p:nvSpPr>
            <p:spPr>
              <a:xfrm rot="12872400" flipH="1" flipV="1">
                <a:off x="8309160" y="-19800"/>
                <a:ext cx="1664640" cy="848160"/>
              </a:xfrm>
              <a:custGeom>
                <a:avLst/>
                <a:gdLst>
                  <a:gd name="textAreaLeft" fmla="*/ 360 w 1664640"/>
                  <a:gd name="textAreaRight" fmla="*/ 1665360 w 1664640"/>
                  <a:gd name="textAreaTop" fmla="*/ 360 h 848160"/>
                  <a:gd name="textAreaBottom" fmla="*/ 848880 h 848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38" dir="98614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424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99" name="Google Shape;347;p27"/>
          <p:cNvGrpSpPr/>
          <p:nvPr/>
        </p:nvGrpSpPr>
        <p:grpSpPr>
          <a:xfrm>
            <a:off x="5180040" y="5292000"/>
            <a:ext cx="4762800" cy="3419040"/>
            <a:chOff x="5180040" y="3969000"/>
            <a:chExt cx="4762800" cy="2564280"/>
          </a:xfrm>
        </p:grpSpPr>
        <p:sp>
          <p:nvSpPr>
            <p:cNvPr id="200" name="Google Shape;348;p27"/>
            <p:cNvSpPr/>
            <p:nvPr/>
          </p:nvSpPr>
          <p:spPr>
            <a:xfrm rot="9931800" flipV="1">
              <a:off x="5343120" y="4494960"/>
              <a:ext cx="4407480" cy="151092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510920"/>
                <a:gd name="textAreaBottom" fmla="*/ 151092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1" name="Google Shape;349;p27"/>
            <p:cNvSpPr/>
            <p:nvPr/>
          </p:nvSpPr>
          <p:spPr>
            <a:xfrm rot="9931800" flipV="1">
              <a:off x="5276880" y="4661640"/>
              <a:ext cx="4407480" cy="133524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-360 h 1335240"/>
                <a:gd name="textAreaBottom" fmla="*/ 1335240 h 13352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2" name="Google Shape;350;p27"/>
            <p:cNvSpPr/>
            <p:nvPr/>
          </p:nvSpPr>
          <p:spPr>
            <a:xfrm rot="9931800" flipV="1">
              <a:off x="5411520" y="4757760"/>
              <a:ext cx="4407480" cy="1158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1158480"/>
                <a:gd name="textAreaBottom" fmla="*/ 115920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3" name="Google Shape;351;p27"/>
            <p:cNvSpPr/>
            <p:nvPr/>
          </p:nvSpPr>
          <p:spPr>
            <a:xfrm rot="9931800" flipV="1">
              <a:off x="5330160" y="4919040"/>
              <a:ext cx="4407480" cy="9064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906480"/>
                <a:gd name="textAreaBottom" fmla="*/ 90720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4" name="Google Shape;352;p27"/>
            <p:cNvSpPr/>
            <p:nvPr/>
          </p:nvSpPr>
          <p:spPr>
            <a:xfrm rot="9931800" flipV="1">
              <a:off x="5518800" y="5030640"/>
              <a:ext cx="4407480" cy="694080"/>
            </a:xfrm>
            <a:custGeom>
              <a:avLst/>
              <a:gdLst>
                <a:gd name="textAreaLeft" fmla="*/ 0 w 4407480"/>
                <a:gd name="textAreaRight" fmla="*/ 4407840 w 4407480"/>
                <a:gd name="textAreaTop" fmla="*/ 360 h 694080"/>
                <a:gd name="textAreaBottom" fmla="*/ 69480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2041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06" name="Google Shape;355;p28"/>
          <p:cNvGrpSpPr/>
          <p:nvPr/>
        </p:nvGrpSpPr>
        <p:grpSpPr>
          <a:xfrm>
            <a:off x="-1368360" y="1606080"/>
            <a:ext cx="2737440" cy="6304800"/>
            <a:chOff x="-1368360" y="1204560"/>
            <a:chExt cx="2737440" cy="4728600"/>
          </a:xfrm>
        </p:grpSpPr>
        <p:sp>
          <p:nvSpPr>
            <p:cNvPr id="207" name="Google Shape;356;p28"/>
            <p:cNvSpPr/>
            <p:nvPr/>
          </p:nvSpPr>
          <p:spPr>
            <a:xfrm rot="4376400">
              <a:off x="-2203560" y="2777400"/>
              <a:ext cx="4407840" cy="151092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510920"/>
                <a:gd name="textAreaBottom" fmla="*/ 1511280 h 1510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8" name="Google Shape;357;p28"/>
            <p:cNvSpPr/>
            <p:nvPr/>
          </p:nvSpPr>
          <p:spPr>
            <a:xfrm rot="4376400">
              <a:off x="-2235600" y="2962800"/>
              <a:ext cx="4407840" cy="13348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334880"/>
                <a:gd name="textAreaBottom" fmla="*/ 1335240 h 13348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09" name="Google Shape;358;p28"/>
            <p:cNvSpPr/>
            <p:nvPr/>
          </p:nvSpPr>
          <p:spPr>
            <a:xfrm rot="4376400">
              <a:off x="-2313360" y="2940480"/>
              <a:ext cx="4407840" cy="1158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1158480"/>
                <a:gd name="textAreaBottom" fmla="*/ 1158840 h 1158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0" name="Google Shape;359;p28"/>
            <p:cNvSpPr/>
            <p:nvPr/>
          </p:nvSpPr>
          <p:spPr>
            <a:xfrm rot="4376400">
              <a:off x="-2300760" y="3154320"/>
              <a:ext cx="4407840" cy="9064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906480"/>
                <a:gd name="textAreaBottom" fmla="*/ 906840 h 9064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1" name="Google Shape;360;p28"/>
            <p:cNvSpPr/>
            <p:nvPr/>
          </p:nvSpPr>
          <p:spPr>
            <a:xfrm rot="4376400">
              <a:off x="-2403000" y="3102480"/>
              <a:ext cx="4407840" cy="694080"/>
            </a:xfrm>
            <a:custGeom>
              <a:avLst/>
              <a:gdLst>
                <a:gd name="textAreaLeft" fmla="*/ 0 w 4407840"/>
                <a:gd name="textAreaRight" fmla="*/ 4408200 w 4407840"/>
                <a:gd name="textAreaTop" fmla="*/ 0 h 694080"/>
                <a:gd name="textAreaBottom" fmla="*/ 694440 h 69408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92" dir="2038976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8514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2945880" y="716160"/>
            <a:ext cx="3252240" cy="1015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3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13" name="Google Shape;364;p29"/>
          <p:cNvSpPr/>
          <p:nvPr/>
        </p:nvSpPr>
        <p:spPr>
          <a:xfrm>
            <a:off x="2113200" y="5470080"/>
            <a:ext cx="4917600" cy="63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68580" bIns="68580" anchor="b">
            <a:noAutofit/>
          </a:bodyPr>
          <a:lstStyle/>
          <a:p>
            <a:pPr algn="ctr" defTabSz="685800">
              <a:lnSpc>
                <a:spcPct val="100000"/>
              </a:lnSpc>
              <a:spcBef>
                <a:spcPts val="225"/>
              </a:spcBef>
              <a:tabLst>
                <a:tab pos="0" algn="l"/>
              </a:tabLst>
            </a:pP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CREDITS: This presentation template was created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3"/>
              </a:rPr>
              <a:t>Slidesgo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, and includes icons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4"/>
              </a:rPr>
              <a:t>Flaticon</a:t>
            </a:r>
            <a:r>
              <a:rPr lang="en" sz="825" b="1" strike="noStrike" spc="-1">
                <a:solidFill>
                  <a:schemeClr val="accent2"/>
                </a:solidFill>
                <a:latin typeface="Lexend"/>
                <a:ea typeface="Lexend"/>
              </a:rPr>
              <a:t> </a:t>
            </a:r>
            <a:r>
              <a:rPr lang="en" sz="825" b="0" strike="noStrike" spc="-1">
                <a:solidFill>
                  <a:schemeClr val="dk1"/>
                </a:solidFill>
                <a:latin typeface="Lexend"/>
                <a:ea typeface="Lexend"/>
              </a:rPr>
              <a:t>and infographics &amp; images by </a:t>
            </a:r>
            <a:r>
              <a:rPr lang="en" sz="825" b="1" u="sng" strike="noStrike" spc="-1">
                <a:solidFill>
                  <a:schemeClr val="accent2"/>
                </a:solidFill>
                <a:uFillTx/>
                <a:latin typeface="Lexend"/>
                <a:ea typeface="Lexend"/>
                <a:hlinkClick r:id="rId5"/>
              </a:rPr>
              <a:t>Freepik</a:t>
            </a:r>
            <a:endParaRPr lang="en-US" sz="825" b="0" strike="noStrike" spc="-1">
              <a:solidFill>
                <a:srgbClr val="FFFFFF"/>
              </a:solidFill>
              <a:latin typeface="OpenSymbol"/>
            </a:endParaRPr>
          </a:p>
        </p:txBody>
      </p:sp>
      <p:grpSp>
        <p:nvGrpSpPr>
          <p:cNvPr id="214" name="Google Shape;365;p29"/>
          <p:cNvGrpSpPr/>
          <p:nvPr/>
        </p:nvGrpSpPr>
        <p:grpSpPr>
          <a:xfrm>
            <a:off x="-2991600" y="-1283520"/>
            <a:ext cx="13220640" cy="10177920"/>
            <a:chOff x="-2991600" y="-962640"/>
            <a:chExt cx="13220640" cy="7633440"/>
          </a:xfrm>
        </p:grpSpPr>
        <p:grpSp>
          <p:nvGrpSpPr>
            <p:cNvPr id="215" name="Google Shape;366;p29"/>
            <p:cNvGrpSpPr/>
            <p:nvPr/>
          </p:nvGrpSpPr>
          <p:grpSpPr>
            <a:xfrm>
              <a:off x="6327360" y="-962640"/>
              <a:ext cx="3901680" cy="3488040"/>
              <a:chOff x="6327360" y="-962640"/>
              <a:chExt cx="3901680" cy="3488040"/>
            </a:xfrm>
          </p:grpSpPr>
          <p:sp>
            <p:nvSpPr>
              <p:cNvPr id="216" name="Google Shape;367;p29"/>
              <p:cNvSpPr/>
              <p:nvPr/>
            </p:nvSpPr>
            <p:spPr>
              <a:xfrm rot="12055800" flipH="1" flipV="1">
                <a:off x="6667920" y="-47016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360 h 2502720"/>
                  <a:gd name="textAreaBottom" fmla="*/ 250344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7" name="Google Shape;368;p29"/>
              <p:cNvSpPr/>
              <p:nvPr/>
            </p:nvSpPr>
            <p:spPr>
              <a:xfrm rot="12055800" flipH="1" flipV="1">
                <a:off x="6867360" y="-18540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-360 h 1984680"/>
                  <a:gd name="textAreaBottom" fmla="*/ 198468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18" name="Google Shape;369;p29"/>
              <p:cNvSpPr/>
              <p:nvPr/>
            </p:nvSpPr>
            <p:spPr>
              <a:xfrm rot="12055800" flipH="1" flipV="1">
                <a:off x="7140240" y="-29808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360 h 1896480"/>
                  <a:gd name="textAreaBottom" fmla="*/ 189720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19" name="Google Shape;370;p29"/>
              <p:cNvSpPr/>
              <p:nvPr/>
            </p:nvSpPr>
            <p:spPr>
              <a:xfrm rot="12055800" flipH="1" flipV="1">
                <a:off x="7434000" y="-24084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360 h 1550160"/>
                  <a:gd name="textAreaBottom" fmla="*/ 155088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0" name="Google Shape;371;p29"/>
              <p:cNvSpPr/>
              <p:nvPr/>
            </p:nvSpPr>
            <p:spPr>
              <a:xfrm rot="12055800" flipH="1" flipV="1">
                <a:off x="7795800" y="-1796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360 h 1114560"/>
                  <a:gd name="textAreaBottom" fmla="*/ 111528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21" name="Google Shape;372;p29"/>
            <p:cNvGrpSpPr/>
            <p:nvPr/>
          </p:nvGrpSpPr>
          <p:grpSpPr>
            <a:xfrm>
              <a:off x="-2991600" y="161640"/>
              <a:ext cx="6397920" cy="6509160"/>
              <a:chOff x="-2991600" y="161640"/>
              <a:chExt cx="6397920" cy="6509160"/>
            </a:xfrm>
          </p:grpSpPr>
          <p:sp>
            <p:nvSpPr>
              <p:cNvPr id="222" name="Google Shape;373;p29"/>
              <p:cNvSpPr/>
              <p:nvPr/>
            </p:nvSpPr>
            <p:spPr>
              <a:xfrm rot="2935200" flipH="1" flipV="1">
                <a:off x="-2367000" y="1416240"/>
                <a:ext cx="5149080" cy="3998880"/>
              </a:xfrm>
              <a:custGeom>
                <a:avLst/>
                <a:gdLst>
                  <a:gd name="textAreaLeft" fmla="*/ -360 w 5149080"/>
                  <a:gd name="textAreaRight" fmla="*/ 5149080 w 5149080"/>
                  <a:gd name="textAreaTop" fmla="*/ 360 h 3998880"/>
                  <a:gd name="textAreaBottom" fmla="*/ 3999600 h 39988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3" name="Google Shape;374;p29"/>
              <p:cNvSpPr/>
              <p:nvPr/>
            </p:nvSpPr>
            <p:spPr>
              <a:xfrm rot="2935200" flipH="1" flipV="1">
                <a:off x="-2128320" y="1800360"/>
                <a:ext cx="4573800" cy="297828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-360 h 2978280"/>
                  <a:gd name="textAreaBottom" fmla="*/ 2978280 h 29782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4" name="Google Shape;375;p29"/>
              <p:cNvSpPr/>
              <p:nvPr/>
            </p:nvSpPr>
            <p:spPr>
              <a:xfrm rot="2935200" flipH="1" flipV="1">
                <a:off x="-2211120" y="1980000"/>
                <a:ext cx="4159440" cy="2845080"/>
              </a:xfrm>
              <a:custGeom>
                <a:avLst/>
                <a:gdLst>
                  <a:gd name="textAreaLeft" fmla="*/ -360 w 4159440"/>
                  <a:gd name="textAreaRight" fmla="*/ 4159440 w 4159440"/>
                  <a:gd name="textAreaTop" fmla="*/ -360 h 2845080"/>
                  <a:gd name="textAreaBottom" fmla="*/ 2845080 h 28450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5" name="Google Shape;376;p29"/>
              <p:cNvSpPr/>
              <p:nvPr/>
            </p:nvSpPr>
            <p:spPr>
              <a:xfrm rot="2935200" flipH="1" flipV="1">
                <a:off x="-2414520" y="2252880"/>
                <a:ext cx="3876840" cy="2326320"/>
              </a:xfrm>
              <a:custGeom>
                <a:avLst/>
                <a:gdLst>
                  <a:gd name="textAreaLeft" fmla="*/ 360 w 3876840"/>
                  <a:gd name="textAreaRight" fmla="*/ 3877560 w 3876840"/>
                  <a:gd name="textAreaTop" fmla="*/ 360 h 2326320"/>
                  <a:gd name="textAreaBottom" fmla="*/ 2327040 h 232632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26" name="Google Shape;377;p29"/>
              <p:cNvSpPr/>
              <p:nvPr/>
            </p:nvSpPr>
            <p:spPr>
              <a:xfrm rot="2935200" flipH="1" flipV="1">
                <a:off x="-2444760" y="2672280"/>
                <a:ext cx="3282480" cy="1672920"/>
              </a:xfrm>
              <a:custGeom>
                <a:avLst/>
                <a:gdLst>
                  <a:gd name="textAreaLeft" fmla="*/ -360 w 3282480"/>
                  <a:gd name="textAreaRight" fmla="*/ 3282480 w 3282480"/>
                  <a:gd name="textAreaTop" fmla="*/ -360 h 1672920"/>
                  <a:gd name="textAreaBottom" fmla="*/ 1672920 h 167292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185" dir="20104292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227" name="PlaceHolder 2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05920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379;p30"/>
          <p:cNvGrpSpPr/>
          <p:nvPr/>
        </p:nvGrpSpPr>
        <p:grpSpPr>
          <a:xfrm>
            <a:off x="5361120" y="-2958240"/>
            <a:ext cx="7353000" cy="13265280"/>
            <a:chOff x="5361120" y="-2218680"/>
            <a:chExt cx="7353000" cy="9948960"/>
          </a:xfrm>
        </p:grpSpPr>
        <p:grpSp>
          <p:nvGrpSpPr>
            <p:cNvPr id="229" name="Google Shape;380;p30"/>
            <p:cNvGrpSpPr/>
            <p:nvPr/>
          </p:nvGrpSpPr>
          <p:grpSpPr>
            <a:xfrm>
              <a:off x="5477040" y="-2218680"/>
              <a:ext cx="4511160" cy="4503240"/>
              <a:chOff x="5477040" y="-2218680"/>
              <a:chExt cx="4511160" cy="4503240"/>
            </a:xfrm>
          </p:grpSpPr>
          <p:sp>
            <p:nvSpPr>
              <p:cNvPr id="230" name="Google Shape;381;p30"/>
              <p:cNvSpPr/>
              <p:nvPr/>
            </p:nvSpPr>
            <p:spPr>
              <a:xfrm rot="1188000" flipV="1">
                <a:off x="5968080" y="-1725120"/>
                <a:ext cx="3528720" cy="351576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360 h 3515760"/>
                  <a:gd name="textAreaBottom" fmla="*/ 3516480 h 351576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1" name="Google Shape;382;p30"/>
              <p:cNvSpPr/>
              <p:nvPr/>
            </p:nvSpPr>
            <p:spPr>
              <a:xfrm rot="1188000" flipV="1">
                <a:off x="6272640" y="-1522800"/>
                <a:ext cx="3110400" cy="324612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-360 h 3246120"/>
                  <a:gd name="textAreaBottom" fmla="*/ 3246120 h 32461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2" name="Google Shape;383;p30"/>
              <p:cNvSpPr/>
              <p:nvPr/>
            </p:nvSpPr>
            <p:spPr>
              <a:xfrm rot="1188000" flipV="1">
                <a:off x="6300000" y="-1403280"/>
                <a:ext cx="2898360" cy="291780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-360 h 2917800"/>
                  <a:gd name="textAreaBottom" fmla="*/ 2917800 h 291780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3" name="Google Shape;384;p30"/>
              <p:cNvSpPr/>
              <p:nvPr/>
            </p:nvSpPr>
            <p:spPr>
              <a:xfrm rot="1188000" flipV="1">
                <a:off x="6474600" y="-145188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-360 h 2746800"/>
                  <a:gd name="textAreaBottom" fmla="*/ 274680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4" name="Google Shape;385;p30"/>
              <p:cNvSpPr/>
              <p:nvPr/>
            </p:nvSpPr>
            <p:spPr>
              <a:xfrm rot="1188000" flipV="1">
                <a:off x="6603120" y="-133200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360 h 2469240"/>
                  <a:gd name="textAreaBottom" fmla="*/ 246996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312" dir="6104314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35" name="Google Shape;386;p30"/>
            <p:cNvGrpSpPr/>
            <p:nvPr/>
          </p:nvGrpSpPr>
          <p:grpSpPr>
            <a:xfrm>
              <a:off x="7959240" y="-36000"/>
              <a:ext cx="4754880" cy="4749480"/>
              <a:chOff x="7959240" y="-36000"/>
              <a:chExt cx="4754880" cy="4749480"/>
            </a:xfrm>
          </p:grpSpPr>
          <p:sp>
            <p:nvSpPr>
              <p:cNvPr id="236" name="Google Shape;387;p30"/>
              <p:cNvSpPr/>
              <p:nvPr/>
            </p:nvSpPr>
            <p:spPr>
              <a:xfrm rot="12453600">
                <a:off x="8572320" y="580320"/>
                <a:ext cx="3528720" cy="3516120"/>
              </a:xfrm>
              <a:custGeom>
                <a:avLst/>
                <a:gdLst>
                  <a:gd name="textAreaLeft" fmla="*/ 0 w 3528720"/>
                  <a:gd name="textAreaRight" fmla="*/ 3529080 w 352872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7" name="Google Shape;388;p30"/>
              <p:cNvSpPr/>
              <p:nvPr/>
            </p:nvSpPr>
            <p:spPr>
              <a:xfrm rot="12453600">
                <a:off x="8667000" y="69156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8" name="Google Shape;389;p30"/>
              <p:cNvSpPr/>
              <p:nvPr/>
            </p:nvSpPr>
            <p:spPr>
              <a:xfrm rot="12453600">
                <a:off x="8858520" y="883440"/>
                <a:ext cx="2898360" cy="2917440"/>
              </a:xfrm>
              <a:custGeom>
                <a:avLst/>
                <a:gdLst>
                  <a:gd name="textAreaLeft" fmla="*/ 0 w 2898360"/>
                  <a:gd name="textAreaRight" fmla="*/ 2898720 w 289836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39" name="Google Shape;390;p30"/>
              <p:cNvSpPr/>
              <p:nvPr/>
            </p:nvSpPr>
            <p:spPr>
              <a:xfrm rot="12453600">
                <a:off x="9111240" y="867600"/>
                <a:ext cx="2574720" cy="274680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800"/>
                  <a:gd name="textAreaBottom" fmla="*/ 2747160 h 274680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0" name="Google Shape;391;p30"/>
              <p:cNvSpPr/>
              <p:nvPr/>
            </p:nvSpPr>
            <p:spPr>
              <a:xfrm rot="12453600">
                <a:off x="9266760" y="99972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41" name="Google Shape;392;p30"/>
            <p:cNvGrpSpPr/>
            <p:nvPr/>
          </p:nvGrpSpPr>
          <p:grpSpPr>
            <a:xfrm>
              <a:off x="5361120" y="3506760"/>
              <a:ext cx="4232520" cy="4223520"/>
              <a:chOff x="5361120" y="3506760"/>
              <a:chExt cx="4232520" cy="4223520"/>
            </a:xfrm>
          </p:grpSpPr>
          <p:sp>
            <p:nvSpPr>
              <p:cNvPr id="242" name="Google Shape;393;p30"/>
              <p:cNvSpPr/>
              <p:nvPr/>
            </p:nvSpPr>
            <p:spPr>
              <a:xfrm rot="20815200">
                <a:off x="5713200" y="3860280"/>
                <a:ext cx="3528360" cy="3516120"/>
              </a:xfrm>
              <a:custGeom>
                <a:avLst/>
                <a:gdLst>
                  <a:gd name="textAreaLeft" fmla="*/ 0 w 3528360"/>
                  <a:gd name="textAreaRight" fmla="*/ 3528720 w 3528360"/>
                  <a:gd name="textAreaTop" fmla="*/ 0 h 3516120"/>
                  <a:gd name="textAreaBottom" fmla="*/ 3516480 h 351612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3" name="Google Shape;394;p30"/>
              <p:cNvSpPr/>
              <p:nvPr/>
            </p:nvSpPr>
            <p:spPr>
              <a:xfrm rot="20815200">
                <a:off x="6024960" y="3939120"/>
                <a:ext cx="3110400" cy="3245760"/>
              </a:xfrm>
              <a:custGeom>
                <a:avLst/>
                <a:gdLst>
                  <a:gd name="textAreaLeft" fmla="*/ 0 w 3110400"/>
                  <a:gd name="textAreaRight" fmla="*/ 3110760 w 3110400"/>
                  <a:gd name="textAreaTop" fmla="*/ 0 h 3245760"/>
                  <a:gd name="textAreaBottom" fmla="*/ 3246120 h 324576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44" name="Google Shape;395;p30"/>
              <p:cNvSpPr/>
              <p:nvPr/>
            </p:nvSpPr>
            <p:spPr>
              <a:xfrm rot="20815200">
                <a:off x="6047640" y="4137840"/>
                <a:ext cx="2898000" cy="2917440"/>
              </a:xfrm>
              <a:custGeom>
                <a:avLst/>
                <a:gdLst>
                  <a:gd name="textAreaLeft" fmla="*/ 0 w 2898000"/>
                  <a:gd name="textAreaRight" fmla="*/ 2898360 w 2898000"/>
                  <a:gd name="textAreaTop" fmla="*/ 0 h 2917440"/>
                  <a:gd name="textAreaBottom" fmla="*/ 2917800 h 291744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5" name="Google Shape;396;p30"/>
              <p:cNvSpPr/>
              <p:nvPr/>
            </p:nvSpPr>
            <p:spPr>
              <a:xfrm rot="20815200">
                <a:off x="6206400" y="4358880"/>
                <a:ext cx="2574720" cy="2746440"/>
              </a:xfrm>
              <a:custGeom>
                <a:avLst/>
                <a:gdLst>
                  <a:gd name="textAreaLeft" fmla="*/ 0 w 2574720"/>
                  <a:gd name="textAreaRight" fmla="*/ 2575080 w 2574720"/>
                  <a:gd name="textAreaTop" fmla="*/ 0 h 2746440"/>
                  <a:gd name="textAreaBottom" fmla="*/ 2746800 h 274644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6" name="Google Shape;397;p30"/>
              <p:cNvSpPr/>
              <p:nvPr/>
            </p:nvSpPr>
            <p:spPr>
              <a:xfrm rot="20815200">
                <a:off x="6332760" y="4515480"/>
                <a:ext cx="2301840" cy="2469240"/>
              </a:xfrm>
              <a:custGeom>
                <a:avLst/>
                <a:gdLst>
                  <a:gd name="textAreaLeft" fmla="*/ 0 w 2301840"/>
                  <a:gd name="textAreaRight" fmla="*/ 2302200 w 2301840"/>
                  <a:gd name="textAreaTop" fmla="*/ 0 h 2469240"/>
                  <a:gd name="textAreaBottom" fmla="*/ 2469600 h 2469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9" dir="2047998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8179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724320" y="1641120"/>
            <a:ext cx="3847320" cy="2096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785543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1" name="Google Shape;399;p31"/>
          <p:cNvGrpSpPr/>
          <p:nvPr/>
        </p:nvGrpSpPr>
        <p:grpSpPr>
          <a:xfrm>
            <a:off x="-1557720" y="-1112160"/>
            <a:ext cx="3048120" cy="9397440"/>
            <a:chOff x="-1557720" y="-834120"/>
            <a:chExt cx="3048120" cy="7048080"/>
          </a:xfrm>
        </p:grpSpPr>
        <p:grpSp>
          <p:nvGrpSpPr>
            <p:cNvPr id="252" name="Google Shape;400;p31"/>
            <p:cNvGrpSpPr/>
            <p:nvPr/>
          </p:nvGrpSpPr>
          <p:grpSpPr>
            <a:xfrm>
              <a:off x="-1247040" y="1485360"/>
              <a:ext cx="2737440" cy="4728600"/>
              <a:chOff x="-1247040" y="1485360"/>
              <a:chExt cx="2737440" cy="4728600"/>
            </a:xfrm>
          </p:grpSpPr>
          <p:sp>
            <p:nvSpPr>
              <p:cNvPr id="253" name="Google Shape;401;p31"/>
              <p:cNvSpPr/>
              <p:nvPr/>
            </p:nvSpPr>
            <p:spPr>
              <a:xfrm rot="4376400">
                <a:off x="-2082240" y="305820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510920"/>
                  <a:gd name="textAreaBottom" fmla="*/ 151128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4" name="Google Shape;402;p31"/>
              <p:cNvSpPr/>
              <p:nvPr/>
            </p:nvSpPr>
            <p:spPr>
              <a:xfrm rot="4376400">
                <a:off x="-2114280" y="324360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334880"/>
                  <a:gd name="textAreaBottom" fmla="*/ 133524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55" name="Google Shape;403;p31"/>
              <p:cNvSpPr/>
              <p:nvPr/>
            </p:nvSpPr>
            <p:spPr>
              <a:xfrm rot="4376400">
                <a:off x="-2192400" y="322128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1158480"/>
                  <a:gd name="textAreaBottom" fmla="*/ 115884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6" name="Google Shape;404;p31"/>
              <p:cNvSpPr/>
              <p:nvPr/>
            </p:nvSpPr>
            <p:spPr>
              <a:xfrm rot="4376400">
                <a:off x="-2179440" y="343512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906480"/>
                  <a:gd name="textAreaBottom" fmla="*/ 90684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7" name="Google Shape;405;p31"/>
              <p:cNvSpPr/>
              <p:nvPr/>
            </p:nvSpPr>
            <p:spPr>
              <a:xfrm rot="4376400">
                <a:off x="-2282040" y="338328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0 h 694080"/>
                  <a:gd name="textAreaBottom" fmla="*/ 69444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58" name="Google Shape;406;p31"/>
            <p:cNvGrpSpPr/>
            <p:nvPr/>
          </p:nvGrpSpPr>
          <p:grpSpPr>
            <a:xfrm>
              <a:off x="-1557720" y="-834120"/>
              <a:ext cx="2737440" cy="4728960"/>
              <a:chOff x="-1557720" y="-834120"/>
              <a:chExt cx="2737440" cy="4728960"/>
            </a:xfrm>
          </p:grpSpPr>
          <p:sp>
            <p:nvSpPr>
              <p:cNvPr id="259" name="Google Shape;407;p31"/>
              <p:cNvSpPr/>
              <p:nvPr/>
            </p:nvSpPr>
            <p:spPr>
              <a:xfrm rot="17223600" flipV="1">
                <a:off x="-2392920" y="810720"/>
                <a:ext cx="4407840" cy="151092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-360 h 1510920"/>
                  <a:gd name="textAreaBottom" fmla="*/ 1510920 h 1510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0" name="Google Shape;408;p31"/>
              <p:cNvSpPr/>
              <p:nvPr/>
            </p:nvSpPr>
            <p:spPr>
              <a:xfrm rot="17223600" flipV="1">
                <a:off x="-2424960" y="800640"/>
                <a:ext cx="4407840" cy="13348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334880"/>
                  <a:gd name="textAreaBottom" fmla="*/ 1335600 h 13348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61" name="Google Shape;409;p31"/>
              <p:cNvSpPr/>
              <p:nvPr/>
            </p:nvSpPr>
            <p:spPr>
              <a:xfrm rot="17223600" flipV="1">
                <a:off x="-2502720" y="999360"/>
                <a:ext cx="4407840" cy="1158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1158480"/>
                  <a:gd name="textAreaBottom" fmla="*/ 1159200 h 1158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2" name="Google Shape;410;p31"/>
              <p:cNvSpPr/>
              <p:nvPr/>
            </p:nvSpPr>
            <p:spPr>
              <a:xfrm rot="17223600" flipV="1">
                <a:off x="-2490120" y="1038240"/>
                <a:ext cx="4407840" cy="9064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906480"/>
                  <a:gd name="textAreaBottom" fmla="*/ 907200 h 9064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63" name="Google Shape;411;p31"/>
              <p:cNvSpPr/>
              <p:nvPr/>
            </p:nvSpPr>
            <p:spPr>
              <a:xfrm rot="17223600" flipV="1">
                <a:off x="-2592360" y="1302120"/>
                <a:ext cx="4407840" cy="694080"/>
              </a:xfrm>
              <a:custGeom>
                <a:avLst/>
                <a:gdLst>
                  <a:gd name="textAreaLeft" fmla="*/ 0 w 4407840"/>
                  <a:gd name="textAreaRight" fmla="*/ 4408200 w 4407840"/>
                  <a:gd name="textAreaTop" fmla="*/ 360 h 694080"/>
                  <a:gd name="textAreaBottom" fmla="*/ 694800 h 6940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92" dir="20389761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91229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65" name="Google Shape;48;p5"/>
          <p:cNvGrpSpPr/>
          <p:nvPr/>
        </p:nvGrpSpPr>
        <p:grpSpPr>
          <a:xfrm>
            <a:off x="-999360" y="4599840"/>
            <a:ext cx="6656400" cy="4778880"/>
            <a:chOff x="-999360" y="3449880"/>
            <a:chExt cx="6656400" cy="3584160"/>
          </a:xfrm>
        </p:grpSpPr>
        <p:sp>
          <p:nvSpPr>
            <p:cNvPr id="266" name="Google Shape;49;p5"/>
            <p:cNvSpPr/>
            <p:nvPr/>
          </p:nvSpPr>
          <p:spPr>
            <a:xfrm rot="868200">
              <a:off x="-730800" y="4185720"/>
              <a:ext cx="6159960" cy="211176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2111760"/>
                <a:gd name="textAreaBottom" fmla="*/ 2112120 h 211176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7" name="Google Shape;50;p5"/>
            <p:cNvSpPr/>
            <p:nvPr/>
          </p:nvSpPr>
          <p:spPr>
            <a:xfrm rot="868200">
              <a:off x="-637920" y="4418640"/>
              <a:ext cx="6159960" cy="18655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865520"/>
                <a:gd name="textAreaBottom" fmla="*/ 1865880 h 18655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68" name="Google Shape;51;p5"/>
            <p:cNvSpPr/>
            <p:nvPr/>
          </p:nvSpPr>
          <p:spPr>
            <a:xfrm rot="868200">
              <a:off x="-826560" y="4553640"/>
              <a:ext cx="6159960" cy="161892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618920"/>
                <a:gd name="textAreaBottom" fmla="*/ 1619280 h 161892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9" name="Google Shape;52;p5"/>
            <p:cNvSpPr/>
            <p:nvPr/>
          </p:nvSpPr>
          <p:spPr>
            <a:xfrm rot="868200">
              <a:off x="-712800" y="4778640"/>
              <a:ext cx="6159960" cy="126684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1266840"/>
                <a:gd name="textAreaBottom" fmla="*/ 1267200 h 126684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0" name="Google Shape;53;p5"/>
            <p:cNvSpPr/>
            <p:nvPr/>
          </p:nvSpPr>
          <p:spPr>
            <a:xfrm rot="868200">
              <a:off x="-975960" y="4933800"/>
              <a:ext cx="6159960" cy="970200"/>
            </a:xfrm>
            <a:custGeom>
              <a:avLst/>
              <a:gdLst>
                <a:gd name="textAreaLeft" fmla="*/ 0 w 6159960"/>
                <a:gd name="textAreaRight" fmla="*/ 6160320 w 6159960"/>
                <a:gd name="textAreaTop" fmla="*/ 0 h 970200"/>
                <a:gd name="textAreaBottom" fmla="*/ 970560 h 970200"/>
              </a:gdLst>
              <a:ahLst/>
              <a:cxnLst/>
              <a:rect l="textAreaLeft" t="textAreaTop" r="textAreaRight" b="textAreaBottom"/>
              <a:pathLst>
                <a:path w="2793035" h="1308840">
                  <a:moveTo>
                    <a:pt x="2793026" y="106827"/>
                  </a:moveTo>
                  <a:cubicBezTo>
                    <a:pt x="2519486" y="85062"/>
                    <a:pt x="2477158" y="-14703"/>
                    <a:pt x="2251987" y="1842"/>
                  </a:cubicBezTo>
                  <a:cubicBezTo>
                    <a:pt x="1984153" y="21521"/>
                    <a:pt x="2024006" y="162348"/>
                    <a:pt x="1756143" y="181655"/>
                  </a:cubicBezTo>
                  <a:cubicBezTo>
                    <a:pt x="1562386" y="195619"/>
                    <a:pt x="1449343" y="65107"/>
                    <a:pt x="1180890" y="73080"/>
                  </a:cubicBezTo>
                  <a:cubicBezTo>
                    <a:pt x="912428" y="81052"/>
                    <a:pt x="915410" y="199229"/>
                    <a:pt x="646957" y="207201"/>
                  </a:cubicBezTo>
                  <a:cubicBezTo>
                    <a:pt x="378505" y="215174"/>
                    <a:pt x="374647" y="103588"/>
                    <a:pt x="106194" y="111561"/>
                  </a:cubicBezTo>
                  <a:lnTo>
                    <a:pt x="0" y="1294137"/>
                  </a:lnTo>
                  <a:lnTo>
                    <a:pt x="2662761" y="1215061"/>
                  </a:lnTo>
                  <a:lnTo>
                    <a:pt x="2793035" y="10682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18709" dir="18001103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29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75" name="Google Shape;56;p6"/>
          <p:cNvGrpSpPr/>
          <p:nvPr/>
        </p:nvGrpSpPr>
        <p:grpSpPr>
          <a:xfrm>
            <a:off x="-2112120" y="3560640"/>
            <a:ext cx="3195000" cy="4246560"/>
            <a:chOff x="-2112120" y="2670480"/>
            <a:chExt cx="3195000" cy="3184920"/>
          </a:xfrm>
        </p:grpSpPr>
        <p:sp>
          <p:nvSpPr>
            <p:cNvPr id="276" name="Google Shape;57;p6"/>
            <p:cNvSpPr/>
            <p:nvPr/>
          </p:nvSpPr>
          <p:spPr>
            <a:xfrm rot="21477000" flipV="1">
              <a:off x="-2058120" y="2724840"/>
              <a:ext cx="3087000" cy="3075840"/>
            </a:xfrm>
            <a:custGeom>
              <a:avLst/>
              <a:gdLst>
                <a:gd name="textAreaLeft" fmla="*/ 0 w 3087000"/>
                <a:gd name="textAreaRight" fmla="*/ 3087360 w 3087000"/>
                <a:gd name="textAreaTop" fmla="*/ 360 h 3075840"/>
                <a:gd name="textAreaBottom" fmla="*/ 3076560 h 3075840"/>
              </a:gdLst>
              <a:ahLst/>
              <a:cxnLst/>
              <a:rect l="textAreaLeft" t="textAreaTop" r="textAreaRight" b="textAreaBottom"/>
              <a:pathLst>
                <a:path w="2529597" h="2482103">
                  <a:moveTo>
                    <a:pt x="1871817" y="2101425"/>
                  </a:moveTo>
                  <a:cubicBezTo>
                    <a:pt x="1863641" y="2111114"/>
                    <a:pt x="1855056" y="2120497"/>
                    <a:pt x="1846164" y="2129368"/>
                  </a:cubicBezTo>
                  <a:lnTo>
                    <a:pt x="1562137" y="2441103"/>
                  </a:lnTo>
                  <a:cubicBezTo>
                    <a:pt x="1562137" y="2441103"/>
                    <a:pt x="1553" y="1216047"/>
                    <a:pt x="817" y="1215464"/>
                  </a:cubicBezTo>
                  <a:cubicBezTo>
                    <a:pt x="-6327" y="1209853"/>
                    <a:pt x="35639" y="1124123"/>
                    <a:pt x="38807" y="1117327"/>
                  </a:cubicBezTo>
                  <a:cubicBezTo>
                    <a:pt x="76173" y="1037321"/>
                    <a:pt x="125047" y="962548"/>
                    <a:pt x="182772" y="895768"/>
                  </a:cubicBezTo>
                  <a:cubicBezTo>
                    <a:pt x="319236" y="737892"/>
                    <a:pt x="506873" y="633633"/>
                    <a:pt x="708217" y="583736"/>
                  </a:cubicBezTo>
                  <a:cubicBezTo>
                    <a:pt x="806436" y="559392"/>
                    <a:pt x="908641" y="546166"/>
                    <a:pt x="1009925" y="547270"/>
                  </a:cubicBezTo>
                  <a:cubicBezTo>
                    <a:pt x="1112130" y="548384"/>
                    <a:pt x="1216072" y="564256"/>
                    <a:pt x="1317459" y="544500"/>
                  </a:cubicBezTo>
                  <a:cubicBezTo>
                    <a:pt x="1374080" y="533442"/>
                    <a:pt x="1427534" y="510405"/>
                    <a:pt x="1471686" y="472763"/>
                  </a:cubicBezTo>
                  <a:cubicBezTo>
                    <a:pt x="1542412" y="412533"/>
                    <a:pt x="1585338" y="328818"/>
                    <a:pt x="1638279" y="254218"/>
                  </a:cubicBezTo>
                  <a:cubicBezTo>
                    <a:pt x="1688564" y="183544"/>
                    <a:pt x="1749990" y="120504"/>
                    <a:pt x="1823884" y="74563"/>
                  </a:cubicBezTo>
                  <a:cubicBezTo>
                    <a:pt x="2009896" y="-41000"/>
                    <a:pt x="2283702" y="-32200"/>
                    <a:pt x="2405224" y="171729"/>
                  </a:cubicBezTo>
                  <a:cubicBezTo>
                    <a:pt x="2523270" y="370016"/>
                    <a:pt x="2388360" y="633837"/>
                    <a:pt x="2253450" y="787931"/>
                  </a:cubicBezTo>
                  <a:cubicBezTo>
                    <a:pt x="2139492" y="918028"/>
                    <a:pt x="1932834" y="1025629"/>
                    <a:pt x="1888886" y="1204027"/>
                  </a:cubicBezTo>
                  <a:cubicBezTo>
                    <a:pt x="1871920" y="1273261"/>
                    <a:pt x="1888784" y="1355219"/>
                    <a:pt x="1907487" y="1426251"/>
                  </a:cubicBezTo>
                  <a:cubicBezTo>
                    <a:pt x="1912802" y="1446488"/>
                    <a:pt x="1918730" y="1467470"/>
                    <a:pt x="1924453" y="1487758"/>
                  </a:cubicBezTo>
                  <a:cubicBezTo>
                    <a:pt x="1947040" y="1567651"/>
                    <a:pt x="1970343" y="1650273"/>
                    <a:pt x="1976475" y="1742084"/>
                  </a:cubicBezTo>
                  <a:cubicBezTo>
                    <a:pt x="1985775" y="1881757"/>
                    <a:pt x="1948574" y="2009370"/>
                    <a:pt x="1871817" y="2101425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7" name="Google Shape;58;p6"/>
            <p:cNvSpPr/>
            <p:nvPr/>
          </p:nvSpPr>
          <p:spPr>
            <a:xfrm rot="21477000" flipV="1">
              <a:off x="-1763640" y="2717640"/>
              <a:ext cx="2721240" cy="2839680"/>
            </a:xfrm>
            <a:custGeom>
              <a:avLst/>
              <a:gdLst>
                <a:gd name="textAreaLeft" fmla="*/ 0 w 2721240"/>
                <a:gd name="textAreaRight" fmla="*/ 2721600 w 2721240"/>
                <a:gd name="textAreaTop" fmla="*/ 360 h 2839680"/>
                <a:gd name="textAreaBottom" fmla="*/ 2840400 h 2839680"/>
              </a:gdLst>
              <a:ahLst/>
              <a:cxnLst/>
              <a:rect l="textAreaLeft" t="textAreaTop" r="textAreaRight" b="textAreaBottom"/>
              <a:pathLst>
                <a:path w="2338514" h="2345129">
                  <a:moveTo>
                    <a:pt x="1615306" y="1960108"/>
                  </a:moveTo>
                  <a:cubicBezTo>
                    <a:pt x="1617861" y="1957451"/>
                    <a:pt x="1355706" y="2244892"/>
                    <a:pt x="1348552" y="2253130"/>
                  </a:cubicBezTo>
                  <a:cubicBezTo>
                    <a:pt x="1348552" y="2253130"/>
                    <a:pt x="6399" y="1133099"/>
                    <a:pt x="6399" y="1133099"/>
                  </a:cubicBezTo>
                  <a:cubicBezTo>
                    <a:pt x="-39766" y="896249"/>
                    <a:pt x="168823" y="666647"/>
                    <a:pt x="471635" y="572015"/>
                  </a:cubicBezTo>
                  <a:cubicBezTo>
                    <a:pt x="749632" y="467634"/>
                    <a:pt x="1062379" y="669549"/>
                    <a:pt x="1306137" y="522221"/>
                  </a:cubicBezTo>
                  <a:cubicBezTo>
                    <a:pt x="1433074" y="423083"/>
                    <a:pt x="1479885" y="306957"/>
                    <a:pt x="1577797" y="180469"/>
                  </a:cubicBezTo>
                  <a:cubicBezTo>
                    <a:pt x="1725891" y="-14947"/>
                    <a:pt x="2031790" y="-91999"/>
                    <a:pt x="2137776" y="157095"/>
                  </a:cubicBezTo>
                  <a:cubicBezTo>
                    <a:pt x="2298748" y="608298"/>
                    <a:pt x="1410692" y="844636"/>
                    <a:pt x="1660378" y="1404749"/>
                  </a:cubicBezTo>
                  <a:cubicBezTo>
                    <a:pt x="1681228" y="1481944"/>
                    <a:pt x="1702793" y="1561755"/>
                    <a:pt x="1707494" y="1647209"/>
                  </a:cubicBezTo>
                  <a:cubicBezTo>
                    <a:pt x="1714240" y="1769691"/>
                    <a:pt x="1681432" y="1880808"/>
                    <a:pt x="1615306" y="1960108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278" name="Google Shape;59;p6"/>
            <p:cNvSpPr/>
            <p:nvPr/>
          </p:nvSpPr>
          <p:spPr>
            <a:xfrm rot="21477000" flipV="1">
              <a:off x="-1748880" y="2850840"/>
              <a:ext cx="2535480" cy="2552400"/>
            </a:xfrm>
            <a:custGeom>
              <a:avLst/>
              <a:gdLst>
                <a:gd name="textAreaLeft" fmla="*/ 0 w 2535480"/>
                <a:gd name="textAreaRight" fmla="*/ 2535840 w 2535480"/>
                <a:gd name="textAreaTop" fmla="*/ 360 h 2552400"/>
                <a:gd name="textAreaBottom" fmla="*/ 2553120 h 2552400"/>
              </a:gdLst>
              <a:ahLst/>
              <a:cxnLst/>
              <a:rect l="textAreaLeft" t="textAreaTop" r="textAreaRight" b="textAreaBottom"/>
              <a:pathLst>
                <a:path w="2083117" h="2107931">
                  <a:moveTo>
                    <a:pt x="1716202" y="18506"/>
                  </a:moveTo>
                  <a:cubicBezTo>
                    <a:pt x="1477451" y="105411"/>
                    <a:pt x="1433912" y="445109"/>
                    <a:pt x="1219384" y="554887"/>
                  </a:cubicBezTo>
                  <a:cubicBezTo>
                    <a:pt x="1163581" y="578128"/>
                    <a:pt x="1104097" y="568480"/>
                    <a:pt x="1046455" y="558781"/>
                  </a:cubicBezTo>
                  <a:cubicBezTo>
                    <a:pt x="646527" y="447531"/>
                    <a:pt x="280368" y="593561"/>
                    <a:pt x="0" y="935252"/>
                  </a:cubicBezTo>
                  <a:cubicBezTo>
                    <a:pt x="84340" y="914249"/>
                    <a:pt x="1235635" y="1923919"/>
                    <a:pt x="1318523" y="1982258"/>
                  </a:cubicBezTo>
                  <a:cubicBezTo>
                    <a:pt x="1318523" y="1982268"/>
                    <a:pt x="1459565" y="2021443"/>
                    <a:pt x="1459565" y="2021443"/>
                  </a:cubicBezTo>
                  <a:cubicBezTo>
                    <a:pt x="1788256" y="1693754"/>
                    <a:pt x="1445155" y="1287715"/>
                    <a:pt x="1511588" y="969113"/>
                  </a:cubicBezTo>
                  <a:cubicBezTo>
                    <a:pt x="1538366" y="862309"/>
                    <a:pt x="1614815" y="774178"/>
                    <a:pt x="1695658" y="698526"/>
                  </a:cubicBezTo>
                  <a:cubicBezTo>
                    <a:pt x="1776400" y="622863"/>
                    <a:pt x="1865216" y="553753"/>
                    <a:pt x="1929400" y="463578"/>
                  </a:cubicBezTo>
                  <a:cubicBezTo>
                    <a:pt x="2083117" y="281479"/>
                    <a:pt x="2018830" y="-86488"/>
                    <a:pt x="1716202" y="18506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79" name="Google Shape;60;p6"/>
            <p:cNvSpPr/>
            <p:nvPr/>
          </p:nvSpPr>
          <p:spPr>
            <a:xfrm rot="21477000" flipV="1">
              <a:off x="-1640880" y="2887920"/>
              <a:ext cx="2252520" cy="2403000"/>
            </a:xfrm>
            <a:custGeom>
              <a:avLst/>
              <a:gdLst>
                <a:gd name="textAreaLeft" fmla="*/ 0 w 2252520"/>
                <a:gd name="textAreaRight" fmla="*/ 2252880 w 2252520"/>
                <a:gd name="textAreaTop" fmla="*/ -360 h 2403000"/>
                <a:gd name="textAreaBottom" fmla="*/ 2403000 h 2403000"/>
              </a:gdLst>
              <a:ahLst/>
              <a:cxnLst/>
              <a:rect l="textAreaLeft" t="textAreaTop" r="textAreaRight" b="textAreaBottom"/>
              <a:pathLst>
                <a:path w="1803800" h="1929186">
                  <a:moveTo>
                    <a:pt x="1220621" y="1816904"/>
                  </a:moveTo>
                  <a:lnTo>
                    <a:pt x="65748" y="853185"/>
                  </a:lnTo>
                  <a:lnTo>
                    <a:pt x="0" y="820572"/>
                  </a:lnTo>
                  <a:cubicBezTo>
                    <a:pt x="59544" y="760353"/>
                    <a:pt x="136402" y="694114"/>
                    <a:pt x="228622" y="638453"/>
                  </a:cubicBezTo>
                  <a:cubicBezTo>
                    <a:pt x="391128" y="540296"/>
                    <a:pt x="560583" y="499997"/>
                    <a:pt x="732287" y="518690"/>
                  </a:cubicBezTo>
                  <a:cubicBezTo>
                    <a:pt x="739748" y="519497"/>
                    <a:pt x="746186" y="519446"/>
                    <a:pt x="749968" y="519405"/>
                  </a:cubicBezTo>
                  <a:lnTo>
                    <a:pt x="751296" y="519395"/>
                  </a:lnTo>
                  <a:cubicBezTo>
                    <a:pt x="779096" y="520213"/>
                    <a:pt x="807714" y="522880"/>
                    <a:pt x="838069" y="525701"/>
                  </a:cubicBezTo>
                  <a:cubicBezTo>
                    <a:pt x="927395" y="534000"/>
                    <a:pt x="1028578" y="543403"/>
                    <a:pt x="1126899" y="502449"/>
                  </a:cubicBezTo>
                  <a:cubicBezTo>
                    <a:pt x="1188017" y="477000"/>
                    <a:pt x="1242697" y="434626"/>
                    <a:pt x="1294208" y="372915"/>
                  </a:cubicBezTo>
                  <a:cubicBezTo>
                    <a:pt x="1336112" y="322692"/>
                    <a:pt x="1369430" y="267900"/>
                    <a:pt x="1401728" y="214907"/>
                  </a:cubicBezTo>
                  <a:lnTo>
                    <a:pt x="1402954" y="212944"/>
                  </a:lnTo>
                  <a:cubicBezTo>
                    <a:pt x="1425030" y="176713"/>
                    <a:pt x="1446391" y="146225"/>
                    <a:pt x="1468569" y="119764"/>
                  </a:cubicBezTo>
                  <a:cubicBezTo>
                    <a:pt x="1512006" y="67660"/>
                    <a:pt x="1556670" y="32747"/>
                    <a:pt x="1605012" y="13022"/>
                  </a:cubicBezTo>
                  <a:cubicBezTo>
                    <a:pt x="1696997" y="-24447"/>
                    <a:pt x="1754129" y="25062"/>
                    <a:pt x="1776921" y="83880"/>
                  </a:cubicBezTo>
                  <a:cubicBezTo>
                    <a:pt x="1803800" y="153185"/>
                    <a:pt x="1768029" y="259386"/>
                    <a:pt x="1718767" y="328456"/>
                  </a:cubicBezTo>
                  <a:cubicBezTo>
                    <a:pt x="1711203" y="339065"/>
                    <a:pt x="1702822" y="349929"/>
                    <a:pt x="1693727" y="360732"/>
                  </a:cubicBezTo>
                  <a:cubicBezTo>
                    <a:pt x="1693727" y="360732"/>
                    <a:pt x="1693727" y="360732"/>
                    <a:pt x="1693727" y="360743"/>
                  </a:cubicBezTo>
                  <a:cubicBezTo>
                    <a:pt x="1654582" y="407665"/>
                    <a:pt x="1607567" y="449783"/>
                    <a:pt x="1557794" y="494375"/>
                  </a:cubicBezTo>
                  <a:cubicBezTo>
                    <a:pt x="1537865" y="512251"/>
                    <a:pt x="1517219" y="530750"/>
                    <a:pt x="1496983" y="549668"/>
                  </a:cubicBezTo>
                  <a:cubicBezTo>
                    <a:pt x="1460291" y="583968"/>
                    <a:pt x="1429936" y="615702"/>
                    <a:pt x="1404078" y="646681"/>
                  </a:cubicBezTo>
                  <a:cubicBezTo>
                    <a:pt x="1343777" y="719021"/>
                    <a:pt x="1305349" y="790340"/>
                    <a:pt x="1286747" y="864704"/>
                  </a:cubicBezTo>
                  <a:cubicBezTo>
                    <a:pt x="1257824" y="980144"/>
                    <a:pt x="1280411" y="1096770"/>
                    <a:pt x="1303407" y="1185484"/>
                  </a:cubicBezTo>
                  <a:cubicBezTo>
                    <a:pt x="1308721" y="1206333"/>
                    <a:pt x="1314547" y="1227122"/>
                    <a:pt x="1320066" y="1247225"/>
                  </a:cubicBezTo>
                  <a:cubicBezTo>
                    <a:pt x="1338769" y="1314711"/>
                    <a:pt x="1356451" y="1378456"/>
                    <a:pt x="1360335" y="1442058"/>
                  </a:cubicBezTo>
                  <a:cubicBezTo>
                    <a:pt x="1361254" y="1457450"/>
                    <a:pt x="1363298" y="1474518"/>
                    <a:pt x="1365445" y="1492578"/>
                  </a:cubicBezTo>
                  <a:cubicBezTo>
                    <a:pt x="1376994" y="1587782"/>
                    <a:pt x="1397435" y="1785517"/>
                    <a:pt x="1298807" y="1904739"/>
                  </a:cubicBezTo>
                  <a:lnTo>
                    <a:pt x="1220621" y="1816904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80" name="Google Shape;61;p6"/>
            <p:cNvSpPr/>
            <p:nvPr/>
          </p:nvSpPr>
          <p:spPr>
            <a:xfrm rot="21477000" flipV="1">
              <a:off x="-1458000" y="2997000"/>
              <a:ext cx="2013840" cy="2160360"/>
            </a:xfrm>
            <a:custGeom>
              <a:avLst/>
              <a:gdLst>
                <a:gd name="textAreaLeft" fmla="*/ 0 w 2013840"/>
                <a:gd name="textAreaRight" fmla="*/ 2014200 w 2013840"/>
                <a:gd name="textAreaTop" fmla="*/ -360 h 2160360"/>
                <a:gd name="textAreaBottom" fmla="*/ 2160360 h 2160360"/>
              </a:gdLst>
              <a:ahLst/>
              <a:cxnLst/>
              <a:rect l="textAreaLeft" t="textAreaTop" r="textAreaRight" b="textAreaBottom"/>
              <a:pathLst>
                <a:path w="1646059" h="1779476">
                  <a:moveTo>
                    <a:pt x="0" y="764977"/>
                  </a:moveTo>
                  <a:cubicBezTo>
                    <a:pt x="440145" y="255047"/>
                    <a:pt x="940642" y="863461"/>
                    <a:pt x="1312667" y="253166"/>
                  </a:cubicBezTo>
                  <a:cubicBezTo>
                    <a:pt x="1353344" y="191496"/>
                    <a:pt x="1384721" y="122998"/>
                    <a:pt x="1434903" y="67920"/>
                  </a:cubicBezTo>
                  <a:cubicBezTo>
                    <a:pt x="1550088" y="-65150"/>
                    <a:pt x="1646059" y="13588"/>
                    <a:pt x="1566952" y="163788"/>
                  </a:cubicBezTo>
                  <a:cubicBezTo>
                    <a:pt x="1530158" y="234350"/>
                    <a:pt x="1467813" y="287855"/>
                    <a:pt x="1409863" y="340490"/>
                  </a:cubicBezTo>
                  <a:cubicBezTo>
                    <a:pt x="1270354" y="459967"/>
                    <a:pt x="1129005" y="596533"/>
                    <a:pt x="1080662" y="779571"/>
                  </a:cubicBezTo>
                  <a:cubicBezTo>
                    <a:pt x="991949" y="1097694"/>
                    <a:pt x="1248380" y="1402284"/>
                    <a:pt x="1137692" y="1714326"/>
                  </a:cubicBezTo>
                  <a:lnTo>
                    <a:pt x="0" y="764977"/>
                  </a:ln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42840" dist="28119" dir="20479986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9520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2659680" y="1405440"/>
            <a:ext cx="3824640" cy="165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2659680" y="3137760"/>
            <a:ext cx="3824640" cy="2314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9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284" name="Google Shape;65;p7"/>
          <p:cNvGrpSpPr/>
          <p:nvPr/>
        </p:nvGrpSpPr>
        <p:grpSpPr>
          <a:xfrm>
            <a:off x="-2090880" y="-2554560"/>
            <a:ext cx="12922200" cy="11967360"/>
            <a:chOff x="-2090880" y="-1915920"/>
            <a:chExt cx="12922200" cy="8975520"/>
          </a:xfrm>
        </p:grpSpPr>
        <p:grpSp>
          <p:nvGrpSpPr>
            <p:cNvPr id="285" name="Google Shape;66;p7"/>
            <p:cNvGrpSpPr/>
            <p:nvPr/>
          </p:nvGrpSpPr>
          <p:grpSpPr>
            <a:xfrm>
              <a:off x="-2090880" y="-1915920"/>
              <a:ext cx="6656760" cy="3584160"/>
              <a:chOff x="-2090880" y="-1915920"/>
              <a:chExt cx="6656760" cy="3584160"/>
            </a:xfrm>
          </p:grpSpPr>
          <p:sp>
            <p:nvSpPr>
              <p:cNvPr id="286" name="Google Shape;67;p7"/>
              <p:cNvSpPr/>
              <p:nvPr/>
            </p:nvSpPr>
            <p:spPr>
              <a:xfrm rot="20731800" flipV="1">
                <a:off x="-1821960" y="-117972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2111760"/>
                  <a:gd name="textAreaBottom" fmla="*/ 211176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7" name="Google Shape;68;p7"/>
              <p:cNvSpPr/>
              <p:nvPr/>
            </p:nvSpPr>
            <p:spPr>
              <a:xfrm rot="20731800" flipV="1">
                <a:off x="-1729080" y="-116676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865160"/>
                  <a:gd name="textAreaBottom" fmla="*/ 186588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8" name="Google Shape;69;p7"/>
              <p:cNvSpPr/>
              <p:nvPr/>
            </p:nvSpPr>
            <p:spPr>
              <a:xfrm rot="20731800" flipV="1">
                <a:off x="-1917720" y="-10544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618560"/>
                  <a:gd name="textAreaBottom" fmla="*/ 161856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89" name="Google Shape;70;p7"/>
              <p:cNvSpPr/>
              <p:nvPr/>
            </p:nvSpPr>
            <p:spPr>
              <a:xfrm rot="20731800" flipV="1">
                <a:off x="-1803960" y="-9284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266840"/>
                  <a:gd name="textAreaBottom" fmla="*/ 126756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0" name="Google Shape;71;p7"/>
              <p:cNvSpPr/>
              <p:nvPr/>
            </p:nvSpPr>
            <p:spPr>
              <a:xfrm rot="20731800" flipV="1">
                <a:off x="-2067120" y="-7862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969840"/>
                  <a:gd name="textAreaBottom" fmla="*/ 96984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364" dir="6837749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91" name="Google Shape;72;p7"/>
            <p:cNvGrpSpPr/>
            <p:nvPr/>
          </p:nvGrpSpPr>
          <p:grpSpPr>
            <a:xfrm>
              <a:off x="4174560" y="3475440"/>
              <a:ext cx="6656760" cy="3584160"/>
              <a:chOff x="4174560" y="3475440"/>
              <a:chExt cx="6656760" cy="3584160"/>
            </a:xfrm>
          </p:grpSpPr>
          <p:sp>
            <p:nvSpPr>
              <p:cNvPr id="292" name="Google Shape;73;p7"/>
              <p:cNvSpPr/>
              <p:nvPr/>
            </p:nvSpPr>
            <p:spPr>
              <a:xfrm rot="9931800" flipV="1">
                <a:off x="4402440" y="4211640"/>
                <a:ext cx="6159960" cy="21117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3" name="Google Shape;74;p7"/>
              <p:cNvSpPr/>
              <p:nvPr/>
            </p:nvSpPr>
            <p:spPr>
              <a:xfrm rot="9931800" flipV="1">
                <a:off x="4309560" y="4443480"/>
                <a:ext cx="6159960" cy="18651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865160"/>
                  <a:gd name="textAreaBottom" fmla="*/ 1865160 h 18651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4" name="Google Shape;75;p7"/>
              <p:cNvSpPr/>
              <p:nvPr/>
            </p:nvSpPr>
            <p:spPr>
              <a:xfrm rot="9931800" flipV="1">
                <a:off x="4498200" y="4578840"/>
                <a:ext cx="6159960" cy="161856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1618560"/>
                  <a:gd name="textAreaBottom" fmla="*/ 1619280 h 16185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5" name="Google Shape;76;p7"/>
              <p:cNvSpPr/>
              <p:nvPr/>
            </p:nvSpPr>
            <p:spPr>
              <a:xfrm rot="9931800" flipV="1">
                <a:off x="4384800" y="4803840"/>
                <a:ext cx="6159960" cy="1266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96" name="Google Shape;77;p7"/>
              <p:cNvSpPr/>
              <p:nvPr/>
            </p:nvSpPr>
            <p:spPr>
              <a:xfrm rot="9931800" flipV="1">
                <a:off x="4647600" y="4958640"/>
                <a:ext cx="6159960" cy="969840"/>
              </a:xfrm>
              <a:custGeom>
                <a:avLst/>
                <a:gdLst>
                  <a:gd name="textAreaLeft" fmla="*/ 0 w 6159960"/>
                  <a:gd name="textAreaRight" fmla="*/ 6160320 w 6159960"/>
                  <a:gd name="textAreaTop" fmla="*/ 360 h 969840"/>
                  <a:gd name="textAreaBottom" fmla="*/ 970560 h 969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534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170800" y="1595040"/>
            <a:ext cx="4802400" cy="24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262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440"/>
            <a:ext cx="548280" cy="52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>
            <a:lvl1pPr indent="0" defTabSz="685800">
              <a:lnSpc>
                <a:spcPct val="100000"/>
              </a:lnSpc>
              <a:buNone/>
              <a:tabLst>
                <a:tab pos="0" algn="l"/>
              </a:tabLst>
              <a:defRPr lang="en" sz="1350" b="0" strike="noStrike" spc="-1">
                <a:solidFill>
                  <a:schemeClr val="dk1"/>
                </a:solidFill>
                <a:latin typeface="Arial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oogle Shape;12;p2"/>
          <p:cNvGrpSpPr/>
          <p:nvPr/>
        </p:nvGrpSpPr>
        <p:grpSpPr>
          <a:xfrm>
            <a:off x="-1055160" y="-1104960"/>
            <a:ext cx="11704680" cy="9867360"/>
            <a:chOff x="-1055160" y="-828720"/>
            <a:chExt cx="11704680" cy="7400520"/>
          </a:xfrm>
        </p:grpSpPr>
        <p:grpSp>
          <p:nvGrpSpPr>
            <p:cNvPr id="3" name="Google Shape;13;p2"/>
            <p:cNvGrpSpPr/>
            <p:nvPr/>
          </p:nvGrpSpPr>
          <p:grpSpPr>
            <a:xfrm>
              <a:off x="-1055160" y="-828720"/>
              <a:ext cx="3901680" cy="3487680"/>
              <a:chOff x="-1055160" y="-828720"/>
              <a:chExt cx="3901680" cy="3487680"/>
            </a:xfrm>
          </p:grpSpPr>
          <p:sp>
            <p:nvSpPr>
              <p:cNvPr id="4" name="Google Shape;14;p2"/>
              <p:cNvSpPr/>
              <p:nvPr/>
            </p:nvSpPr>
            <p:spPr>
              <a:xfrm rot="20344200" flipH="1">
                <a:off x="-714240" y="-335880"/>
                <a:ext cx="3220200" cy="2502720"/>
              </a:xfrm>
              <a:custGeom>
                <a:avLst/>
                <a:gdLst>
                  <a:gd name="textAreaLeft" fmla="*/ -360 w 3220200"/>
                  <a:gd name="textAreaRight" fmla="*/ 3220200 w 3220200"/>
                  <a:gd name="textAreaTop" fmla="*/ 0 h 2502720"/>
                  <a:gd name="textAreaBottom" fmla="*/ 2503080 h 250272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" name="Google Shape;15;p2"/>
              <p:cNvSpPr/>
              <p:nvPr/>
            </p:nvSpPr>
            <p:spPr>
              <a:xfrm rot="20344200" flipH="1">
                <a:off x="-741240" y="-50760"/>
                <a:ext cx="3047400" cy="1984680"/>
              </a:xfrm>
              <a:custGeom>
                <a:avLst/>
                <a:gdLst>
                  <a:gd name="textAreaLeft" fmla="*/ -360 w 3047400"/>
                  <a:gd name="textAreaRight" fmla="*/ 3047400 w 3047400"/>
                  <a:gd name="textAreaTop" fmla="*/ 0 h 1984680"/>
                  <a:gd name="textAreaBottom" fmla="*/ 1985040 h 198468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" name="Google Shape;16;p2"/>
              <p:cNvSpPr/>
              <p:nvPr/>
            </p:nvSpPr>
            <p:spPr>
              <a:xfrm rot="20344200" flipH="1">
                <a:off x="-739440" y="-163800"/>
                <a:ext cx="2771640" cy="1896480"/>
              </a:xfrm>
              <a:custGeom>
                <a:avLst/>
                <a:gdLst>
                  <a:gd name="textAreaLeft" fmla="*/ -360 w 2771640"/>
                  <a:gd name="textAreaRight" fmla="*/ 2771640 w 2771640"/>
                  <a:gd name="textAreaTop" fmla="*/ 0 h 1896480"/>
                  <a:gd name="textAreaBottom" fmla="*/ 1896840 h 189648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 rot="20344200" flipH="1">
                <a:off x="-843120" y="-106920"/>
                <a:ext cx="2583000" cy="1550160"/>
              </a:xfrm>
              <a:custGeom>
                <a:avLst/>
                <a:gdLst>
                  <a:gd name="textAreaLeft" fmla="*/ -360 w 2583000"/>
                  <a:gd name="textAreaRight" fmla="*/ 2583000 w 2583000"/>
                  <a:gd name="textAreaTop" fmla="*/ 0 h 1550160"/>
                  <a:gd name="textAreaBottom" fmla="*/ 1550520 h 155016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 rot="20344200" flipH="1">
                <a:off x="-808560" y="-46440"/>
                <a:ext cx="2187000" cy="1114560"/>
              </a:xfrm>
              <a:custGeom>
                <a:avLst/>
                <a:gdLst>
                  <a:gd name="textAreaLeft" fmla="*/ -360 w 2187000"/>
                  <a:gd name="textAreaRight" fmla="*/ 2187000 w 2187000"/>
                  <a:gd name="textAreaTop" fmla="*/ 0 h 1114560"/>
                  <a:gd name="textAreaBottom" fmla="*/ 1114920 h 11145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40" dir="540000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9" name="Google Shape;19;p2"/>
            <p:cNvGrpSpPr/>
            <p:nvPr/>
          </p:nvGrpSpPr>
          <p:grpSpPr>
            <a:xfrm>
              <a:off x="4794480" y="1338120"/>
              <a:ext cx="5855040" cy="5233680"/>
              <a:chOff x="4794480" y="1338120"/>
              <a:chExt cx="5855040" cy="5233680"/>
            </a:xfrm>
          </p:grpSpPr>
          <p:sp>
            <p:nvSpPr>
              <p:cNvPr id="10" name="Google Shape;20;p2"/>
              <p:cNvSpPr/>
              <p:nvPr/>
            </p:nvSpPr>
            <p:spPr>
              <a:xfrm rot="9544200" flipH="1">
                <a:off x="5305320" y="2077200"/>
                <a:ext cx="4832640" cy="3755160"/>
              </a:xfrm>
              <a:custGeom>
                <a:avLst/>
                <a:gdLst>
                  <a:gd name="textAreaLeft" fmla="*/ 360 w 4832640"/>
                  <a:gd name="textAreaRight" fmla="*/ 4833360 w 4832640"/>
                  <a:gd name="textAreaTop" fmla="*/ 0 h 3755160"/>
                  <a:gd name="textAreaBottom" fmla="*/ 3755520 h 375516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 rot="9544200" flipH="1">
                <a:off x="5605200" y="2426040"/>
                <a:ext cx="4573800" cy="2978640"/>
              </a:xfrm>
              <a:custGeom>
                <a:avLst/>
                <a:gdLst>
                  <a:gd name="textAreaLeft" fmla="*/ -360 w 4573800"/>
                  <a:gd name="textAreaRight" fmla="*/ 4573800 w 4573800"/>
                  <a:gd name="textAreaTop" fmla="*/ 0 h 2978640"/>
                  <a:gd name="textAreaBottom" fmla="*/ 2979000 h 2978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12" name="Google Shape;22;p2"/>
              <p:cNvSpPr/>
              <p:nvPr/>
            </p:nvSpPr>
            <p:spPr>
              <a:xfrm rot="9544200" flipH="1">
                <a:off x="6015600" y="2728800"/>
                <a:ext cx="4159440" cy="2845800"/>
              </a:xfrm>
              <a:custGeom>
                <a:avLst/>
                <a:gdLst>
                  <a:gd name="textAreaLeft" fmla="*/ 360 w 4159440"/>
                  <a:gd name="textAreaRight" fmla="*/ 4160160 w 4159440"/>
                  <a:gd name="textAreaTop" fmla="*/ 0 h 2845800"/>
                  <a:gd name="textAreaBottom" fmla="*/ 2846160 h 284580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3" name="Google Shape;23;p2"/>
              <p:cNvSpPr/>
              <p:nvPr/>
            </p:nvSpPr>
            <p:spPr>
              <a:xfrm rot="9544200" flipH="1">
                <a:off x="6454080" y="3161880"/>
                <a:ext cx="3876840" cy="2326680"/>
              </a:xfrm>
              <a:custGeom>
                <a:avLst/>
                <a:gdLst>
                  <a:gd name="textAreaLeft" fmla="*/ -360 w 3876840"/>
                  <a:gd name="textAreaRight" fmla="*/ 3876840 w 3876840"/>
                  <a:gd name="textAreaTop" fmla="*/ 0 h 2326680"/>
                  <a:gd name="textAreaBottom" fmla="*/ 2327040 h 232668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 rot="9544200" flipH="1">
                <a:off x="6996600" y="3724560"/>
                <a:ext cx="3282480" cy="1673280"/>
              </a:xfrm>
              <a:custGeom>
                <a:avLst/>
                <a:gdLst>
                  <a:gd name="textAreaLeft" fmla="*/ 360 w 3282480"/>
                  <a:gd name="textAreaRight" fmla="*/ 3283200 w 3282480"/>
                  <a:gd name="textAreaTop" fmla="*/ 0 h 1673280"/>
                  <a:gd name="textAreaBottom" fmla="*/ 1673640 h 167328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091" dir="1265027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57200" y="160464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0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5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2721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2499480" y="2119200"/>
            <a:ext cx="4145040" cy="241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98" name="Google Shape;80;p8"/>
          <p:cNvGrpSpPr/>
          <p:nvPr/>
        </p:nvGrpSpPr>
        <p:grpSpPr>
          <a:xfrm>
            <a:off x="-1888920" y="-3149760"/>
            <a:ext cx="13380120" cy="13711200"/>
            <a:chOff x="-1888920" y="-2362320"/>
            <a:chExt cx="13380120" cy="10283400"/>
          </a:xfrm>
        </p:grpSpPr>
        <p:grpSp>
          <p:nvGrpSpPr>
            <p:cNvPr id="299" name="Google Shape;81;p8"/>
            <p:cNvGrpSpPr/>
            <p:nvPr/>
          </p:nvGrpSpPr>
          <p:grpSpPr>
            <a:xfrm>
              <a:off x="-1888920" y="-1039680"/>
              <a:ext cx="5039640" cy="4811760"/>
              <a:chOff x="-1888920" y="-1039680"/>
              <a:chExt cx="5039640" cy="4811760"/>
            </a:xfrm>
          </p:grpSpPr>
          <p:sp>
            <p:nvSpPr>
              <p:cNvPr id="300" name="Google Shape;82;p8"/>
              <p:cNvSpPr/>
              <p:nvPr/>
            </p:nvSpPr>
            <p:spPr>
              <a:xfrm rot="19525800" flipH="1">
                <a:off x="-1362240" y="-18216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1" name="Google Shape;83;p8"/>
              <p:cNvSpPr/>
              <p:nvPr/>
            </p:nvSpPr>
            <p:spPr>
              <a:xfrm rot="19525800" flipH="1">
                <a:off x="-1384200" y="20268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2" name="Google Shape;84;p8"/>
              <p:cNvSpPr/>
              <p:nvPr/>
            </p:nvSpPr>
            <p:spPr>
              <a:xfrm rot="19525800" flipH="1">
                <a:off x="-1422360" y="10728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3" name="Google Shape;85;p8"/>
              <p:cNvSpPr/>
              <p:nvPr/>
            </p:nvSpPr>
            <p:spPr>
              <a:xfrm rot="19525800" flipH="1">
                <a:off x="-1578240" y="24048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4" name="Google Shape;86;p8"/>
              <p:cNvSpPr/>
              <p:nvPr/>
            </p:nvSpPr>
            <p:spPr>
              <a:xfrm rot="19525800" flipH="1">
                <a:off x="-1575360" y="368280"/>
                <a:ext cx="2707200" cy="1379160"/>
              </a:xfrm>
              <a:custGeom>
                <a:avLst/>
                <a:gdLst>
                  <a:gd name="textAreaLeft" fmla="*/ -360 w 2707200"/>
                  <a:gd name="textAreaRight" fmla="*/ 270720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05" name="Google Shape;87;p8"/>
            <p:cNvGrpSpPr/>
            <p:nvPr/>
          </p:nvGrpSpPr>
          <p:grpSpPr>
            <a:xfrm>
              <a:off x="7346880" y="-2362320"/>
              <a:ext cx="4144320" cy="4131000"/>
              <a:chOff x="7346880" y="-2362320"/>
              <a:chExt cx="4144320" cy="4131000"/>
            </a:xfrm>
          </p:grpSpPr>
          <p:sp>
            <p:nvSpPr>
              <p:cNvPr id="306" name="Google Shape;88;p8"/>
              <p:cNvSpPr/>
              <p:nvPr/>
            </p:nvSpPr>
            <p:spPr>
              <a:xfrm rot="10923000">
                <a:off x="7416720" y="-229176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7" name="Google Shape;89;p8"/>
              <p:cNvSpPr/>
              <p:nvPr/>
            </p:nvSpPr>
            <p:spPr>
              <a:xfrm rot="10923000">
                <a:off x="7508880" y="-230004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08" name="Google Shape;90;p8"/>
              <p:cNvSpPr/>
              <p:nvPr/>
            </p:nvSpPr>
            <p:spPr>
              <a:xfrm rot="10923000">
                <a:off x="7731000" y="-21268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9" name="Google Shape;91;p8"/>
              <p:cNvSpPr/>
              <p:nvPr/>
            </p:nvSpPr>
            <p:spPr>
              <a:xfrm rot="10923000">
                <a:off x="7957800" y="-21776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0" name="Google Shape;92;p8"/>
              <p:cNvSpPr/>
              <p:nvPr/>
            </p:nvSpPr>
            <p:spPr>
              <a:xfrm rot="10923000">
                <a:off x="8112240" y="-20368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8116" dir="8411665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311" name="Google Shape;93;p8"/>
            <p:cNvGrpSpPr/>
            <p:nvPr/>
          </p:nvGrpSpPr>
          <p:grpSpPr>
            <a:xfrm>
              <a:off x="5576760" y="2534760"/>
              <a:ext cx="5392080" cy="5386320"/>
              <a:chOff x="5576760" y="2534760"/>
              <a:chExt cx="5392080" cy="5386320"/>
            </a:xfrm>
          </p:grpSpPr>
          <p:sp>
            <p:nvSpPr>
              <p:cNvPr id="312" name="Google Shape;94;p8"/>
              <p:cNvSpPr/>
              <p:nvPr/>
            </p:nvSpPr>
            <p:spPr>
              <a:xfrm rot="19954200">
                <a:off x="6270480" y="3232440"/>
                <a:ext cx="4004280" cy="3990240"/>
              </a:xfrm>
              <a:custGeom>
                <a:avLst/>
                <a:gdLst>
                  <a:gd name="textAreaLeft" fmla="*/ 0 w 4004280"/>
                  <a:gd name="textAreaRight" fmla="*/ 4004640 w 4004280"/>
                  <a:gd name="textAreaTop" fmla="*/ 0 h 3990240"/>
                  <a:gd name="textAreaBottom" fmla="*/ 3990600 h 3990240"/>
                </a:gdLst>
                <a:ahLst/>
                <a:cxnLst/>
                <a:rect l="textAreaLeft" t="textAreaTop" r="textAreaRight" b="textAreaBottom"/>
                <a:pathLst>
                  <a:path w="2529597" h="2482103">
                    <a:moveTo>
                      <a:pt x="1871817" y="2101425"/>
                    </a:moveTo>
                    <a:cubicBezTo>
                      <a:pt x="1863641" y="2111114"/>
                      <a:pt x="1855056" y="2120497"/>
                      <a:pt x="1846164" y="2129368"/>
                    </a:cubicBezTo>
                    <a:lnTo>
                      <a:pt x="1562137" y="2441103"/>
                    </a:lnTo>
                    <a:cubicBezTo>
                      <a:pt x="1562137" y="2441103"/>
                      <a:pt x="1553" y="1216047"/>
                      <a:pt x="817" y="1215464"/>
                    </a:cubicBezTo>
                    <a:cubicBezTo>
                      <a:pt x="-6327" y="1209853"/>
                      <a:pt x="35639" y="1124123"/>
                      <a:pt x="38807" y="1117327"/>
                    </a:cubicBezTo>
                    <a:cubicBezTo>
                      <a:pt x="76173" y="1037321"/>
                      <a:pt x="125047" y="962548"/>
                      <a:pt x="182772" y="895768"/>
                    </a:cubicBezTo>
                    <a:cubicBezTo>
                      <a:pt x="319236" y="737892"/>
                      <a:pt x="506873" y="633633"/>
                      <a:pt x="708217" y="583736"/>
                    </a:cubicBezTo>
                    <a:cubicBezTo>
                      <a:pt x="806436" y="559392"/>
                      <a:pt x="908641" y="546166"/>
                      <a:pt x="1009925" y="547270"/>
                    </a:cubicBezTo>
                    <a:cubicBezTo>
                      <a:pt x="1112130" y="548384"/>
                      <a:pt x="1216072" y="564256"/>
                      <a:pt x="1317459" y="544500"/>
                    </a:cubicBezTo>
                    <a:cubicBezTo>
                      <a:pt x="1374080" y="533442"/>
                      <a:pt x="1427534" y="510405"/>
                      <a:pt x="1471686" y="472763"/>
                    </a:cubicBezTo>
                    <a:cubicBezTo>
                      <a:pt x="1542412" y="412533"/>
                      <a:pt x="1585338" y="328818"/>
                      <a:pt x="1638279" y="254218"/>
                    </a:cubicBezTo>
                    <a:cubicBezTo>
                      <a:pt x="1688564" y="183544"/>
                      <a:pt x="1749990" y="120504"/>
                      <a:pt x="1823884" y="74563"/>
                    </a:cubicBezTo>
                    <a:cubicBezTo>
                      <a:pt x="2009896" y="-41000"/>
                      <a:pt x="2283702" y="-32200"/>
                      <a:pt x="2405224" y="171729"/>
                    </a:cubicBezTo>
                    <a:cubicBezTo>
                      <a:pt x="2523270" y="370016"/>
                      <a:pt x="2388360" y="633837"/>
                      <a:pt x="2253450" y="787931"/>
                    </a:cubicBezTo>
                    <a:cubicBezTo>
                      <a:pt x="2139492" y="918028"/>
                      <a:pt x="1932834" y="1025629"/>
                      <a:pt x="1888886" y="1204027"/>
                    </a:cubicBezTo>
                    <a:cubicBezTo>
                      <a:pt x="1871920" y="1273261"/>
                      <a:pt x="1888784" y="1355219"/>
                      <a:pt x="1907487" y="1426251"/>
                    </a:cubicBezTo>
                    <a:cubicBezTo>
                      <a:pt x="1912802" y="1446488"/>
                      <a:pt x="1918730" y="1467470"/>
                      <a:pt x="1924453" y="1487758"/>
                    </a:cubicBezTo>
                    <a:cubicBezTo>
                      <a:pt x="1947040" y="1567651"/>
                      <a:pt x="1970343" y="1650273"/>
                      <a:pt x="1976475" y="1742084"/>
                    </a:cubicBezTo>
                    <a:cubicBezTo>
                      <a:pt x="1985775" y="1881757"/>
                      <a:pt x="1948574" y="2009370"/>
                      <a:pt x="1871817" y="2101425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3" name="Google Shape;95;p8"/>
              <p:cNvSpPr/>
              <p:nvPr/>
            </p:nvSpPr>
            <p:spPr>
              <a:xfrm rot="19954200">
                <a:off x="6638400" y="3322800"/>
                <a:ext cx="3529800" cy="3683520"/>
              </a:xfrm>
              <a:custGeom>
                <a:avLst/>
                <a:gdLst>
                  <a:gd name="textAreaLeft" fmla="*/ 0 w 3529800"/>
                  <a:gd name="textAreaRight" fmla="*/ 3530160 w 3529800"/>
                  <a:gd name="textAreaTop" fmla="*/ 0 h 3683520"/>
                  <a:gd name="textAreaBottom" fmla="*/ 3683880 h 3683520"/>
                </a:gdLst>
                <a:ahLst/>
                <a:cxnLst/>
                <a:rect l="textAreaLeft" t="textAreaTop" r="textAreaRight" b="textAreaBottom"/>
                <a:pathLst>
                  <a:path w="2338514" h="2345129">
                    <a:moveTo>
                      <a:pt x="1615306" y="1960108"/>
                    </a:moveTo>
                    <a:cubicBezTo>
                      <a:pt x="1617861" y="1957451"/>
                      <a:pt x="1355706" y="2244892"/>
                      <a:pt x="1348552" y="2253130"/>
                    </a:cubicBezTo>
                    <a:cubicBezTo>
                      <a:pt x="1348552" y="2253130"/>
                      <a:pt x="6399" y="1133099"/>
                      <a:pt x="6399" y="1133099"/>
                    </a:cubicBezTo>
                    <a:cubicBezTo>
                      <a:pt x="-39766" y="896249"/>
                      <a:pt x="168823" y="666647"/>
                      <a:pt x="471635" y="572015"/>
                    </a:cubicBezTo>
                    <a:cubicBezTo>
                      <a:pt x="749632" y="467634"/>
                      <a:pt x="1062379" y="669549"/>
                      <a:pt x="1306137" y="522221"/>
                    </a:cubicBezTo>
                    <a:cubicBezTo>
                      <a:pt x="1433074" y="423083"/>
                      <a:pt x="1479885" y="306957"/>
                      <a:pt x="1577797" y="180469"/>
                    </a:cubicBezTo>
                    <a:cubicBezTo>
                      <a:pt x="1725891" y="-14947"/>
                      <a:pt x="2031790" y="-91999"/>
                      <a:pt x="2137776" y="157095"/>
                    </a:cubicBezTo>
                    <a:cubicBezTo>
                      <a:pt x="2298748" y="608298"/>
                      <a:pt x="1410692" y="844636"/>
                      <a:pt x="1660378" y="1404749"/>
                    </a:cubicBezTo>
                    <a:cubicBezTo>
                      <a:pt x="1681228" y="1481944"/>
                      <a:pt x="1702793" y="1561755"/>
                      <a:pt x="1707494" y="1647209"/>
                    </a:cubicBezTo>
                    <a:cubicBezTo>
                      <a:pt x="1714240" y="1769691"/>
                      <a:pt x="1681432" y="1880808"/>
                      <a:pt x="1615306" y="1960108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314" name="Google Shape;96;p8"/>
              <p:cNvSpPr/>
              <p:nvPr/>
            </p:nvSpPr>
            <p:spPr>
              <a:xfrm rot="19954200">
                <a:off x="6676920" y="3570480"/>
                <a:ext cx="3288960" cy="3310920"/>
              </a:xfrm>
              <a:custGeom>
                <a:avLst/>
                <a:gdLst>
                  <a:gd name="textAreaLeft" fmla="*/ 0 w 3288960"/>
                  <a:gd name="textAreaRight" fmla="*/ 3289320 w 3288960"/>
                  <a:gd name="textAreaTop" fmla="*/ 0 h 3310920"/>
                  <a:gd name="textAreaBottom" fmla="*/ 3311280 h 3310920"/>
                </a:gdLst>
                <a:ahLst/>
                <a:cxnLst/>
                <a:rect l="textAreaLeft" t="textAreaTop" r="textAreaRight" b="textAreaBottom"/>
                <a:pathLst>
                  <a:path w="2083117" h="2107931">
                    <a:moveTo>
                      <a:pt x="1716202" y="18506"/>
                    </a:moveTo>
                    <a:cubicBezTo>
                      <a:pt x="1477451" y="105411"/>
                      <a:pt x="1433912" y="445109"/>
                      <a:pt x="1219384" y="554887"/>
                    </a:cubicBezTo>
                    <a:cubicBezTo>
                      <a:pt x="1163581" y="578128"/>
                      <a:pt x="1104097" y="568480"/>
                      <a:pt x="1046455" y="558781"/>
                    </a:cubicBezTo>
                    <a:cubicBezTo>
                      <a:pt x="646527" y="447531"/>
                      <a:pt x="280368" y="593561"/>
                      <a:pt x="0" y="935252"/>
                    </a:cubicBezTo>
                    <a:cubicBezTo>
                      <a:pt x="84340" y="914249"/>
                      <a:pt x="1235635" y="1923919"/>
                      <a:pt x="1318523" y="1982258"/>
                    </a:cubicBezTo>
                    <a:cubicBezTo>
                      <a:pt x="1318523" y="1982268"/>
                      <a:pt x="1459565" y="2021443"/>
                      <a:pt x="1459565" y="2021443"/>
                    </a:cubicBezTo>
                    <a:cubicBezTo>
                      <a:pt x="1788256" y="1693754"/>
                      <a:pt x="1445155" y="1287715"/>
                      <a:pt x="1511588" y="969113"/>
                    </a:cubicBezTo>
                    <a:cubicBezTo>
                      <a:pt x="1538366" y="862309"/>
                      <a:pt x="1614815" y="774178"/>
                      <a:pt x="1695658" y="698526"/>
                    </a:cubicBezTo>
                    <a:cubicBezTo>
                      <a:pt x="1776400" y="622863"/>
                      <a:pt x="1865216" y="553753"/>
                      <a:pt x="1929400" y="463578"/>
                    </a:cubicBezTo>
                    <a:cubicBezTo>
                      <a:pt x="2083117" y="281479"/>
                      <a:pt x="2018830" y="-86488"/>
                      <a:pt x="1716202" y="18506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5" name="Google Shape;97;p8"/>
              <p:cNvSpPr/>
              <p:nvPr/>
            </p:nvSpPr>
            <p:spPr>
              <a:xfrm rot="19954200">
                <a:off x="6857280" y="3817440"/>
                <a:ext cx="2921760" cy="3116880"/>
              </a:xfrm>
              <a:custGeom>
                <a:avLst/>
                <a:gdLst>
                  <a:gd name="textAreaLeft" fmla="*/ 0 w 2921760"/>
                  <a:gd name="textAreaRight" fmla="*/ 2922120 w 2921760"/>
                  <a:gd name="textAreaTop" fmla="*/ 0 h 3116880"/>
                  <a:gd name="textAreaBottom" fmla="*/ 3117240 h 3116880"/>
                </a:gdLst>
                <a:ahLst/>
                <a:cxnLst/>
                <a:rect l="textAreaLeft" t="textAreaTop" r="textAreaRight" b="textAreaBottom"/>
                <a:pathLst>
                  <a:path w="1803800" h="1929186">
                    <a:moveTo>
                      <a:pt x="1220621" y="1816904"/>
                    </a:moveTo>
                    <a:lnTo>
                      <a:pt x="65748" y="853185"/>
                    </a:lnTo>
                    <a:lnTo>
                      <a:pt x="0" y="820572"/>
                    </a:lnTo>
                    <a:cubicBezTo>
                      <a:pt x="59544" y="760353"/>
                      <a:pt x="136402" y="694114"/>
                      <a:pt x="228622" y="638453"/>
                    </a:cubicBezTo>
                    <a:cubicBezTo>
                      <a:pt x="391128" y="540296"/>
                      <a:pt x="560583" y="499997"/>
                      <a:pt x="732287" y="518690"/>
                    </a:cubicBezTo>
                    <a:cubicBezTo>
                      <a:pt x="739748" y="519497"/>
                      <a:pt x="746186" y="519446"/>
                      <a:pt x="749968" y="519405"/>
                    </a:cubicBezTo>
                    <a:lnTo>
                      <a:pt x="751296" y="519395"/>
                    </a:lnTo>
                    <a:cubicBezTo>
                      <a:pt x="779096" y="520213"/>
                      <a:pt x="807714" y="522880"/>
                      <a:pt x="838069" y="525701"/>
                    </a:cubicBezTo>
                    <a:cubicBezTo>
                      <a:pt x="927395" y="534000"/>
                      <a:pt x="1028578" y="543403"/>
                      <a:pt x="1126899" y="502449"/>
                    </a:cubicBezTo>
                    <a:cubicBezTo>
                      <a:pt x="1188017" y="477000"/>
                      <a:pt x="1242697" y="434626"/>
                      <a:pt x="1294208" y="372915"/>
                    </a:cubicBezTo>
                    <a:cubicBezTo>
                      <a:pt x="1336112" y="322692"/>
                      <a:pt x="1369430" y="267900"/>
                      <a:pt x="1401728" y="214907"/>
                    </a:cubicBezTo>
                    <a:lnTo>
                      <a:pt x="1402954" y="212944"/>
                    </a:lnTo>
                    <a:cubicBezTo>
                      <a:pt x="1425030" y="176713"/>
                      <a:pt x="1446391" y="146225"/>
                      <a:pt x="1468569" y="119764"/>
                    </a:cubicBezTo>
                    <a:cubicBezTo>
                      <a:pt x="1512006" y="67660"/>
                      <a:pt x="1556670" y="32747"/>
                      <a:pt x="1605012" y="13022"/>
                    </a:cubicBezTo>
                    <a:cubicBezTo>
                      <a:pt x="1696997" y="-24447"/>
                      <a:pt x="1754129" y="25062"/>
                      <a:pt x="1776921" y="83880"/>
                    </a:cubicBezTo>
                    <a:cubicBezTo>
                      <a:pt x="1803800" y="153185"/>
                      <a:pt x="1768029" y="259386"/>
                      <a:pt x="1718767" y="328456"/>
                    </a:cubicBezTo>
                    <a:cubicBezTo>
                      <a:pt x="1711203" y="339065"/>
                      <a:pt x="1702822" y="349929"/>
                      <a:pt x="1693727" y="360732"/>
                    </a:cubicBezTo>
                    <a:cubicBezTo>
                      <a:pt x="1693727" y="360732"/>
                      <a:pt x="1693727" y="360732"/>
                      <a:pt x="1693727" y="360743"/>
                    </a:cubicBezTo>
                    <a:cubicBezTo>
                      <a:pt x="1654582" y="407665"/>
                      <a:pt x="1607567" y="449783"/>
                      <a:pt x="1557794" y="494375"/>
                    </a:cubicBezTo>
                    <a:cubicBezTo>
                      <a:pt x="1537865" y="512251"/>
                      <a:pt x="1517219" y="530750"/>
                      <a:pt x="1496983" y="549668"/>
                    </a:cubicBezTo>
                    <a:cubicBezTo>
                      <a:pt x="1460291" y="583968"/>
                      <a:pt x="1429936" y="615702"/>
                      <a:pt x="1404078" y="646681"/>
                    </a:cubicBezTo>
                    <a:cubicBezTo>
                      <a:pt x="1343777" y="719021"/>
                      <a:pt x="1305349" y="790340"/>
                      <a:pt x="1286747" y="864704"/>
                    </a:cubicBezTo>
                    <a:cubicBezTo>
                      <a:pt x="1257824" y="980144"/>
                      <a:pt x="1280411" y="1096770"/>
                      <a:pt x="1303407" y="1185484"/>
                    </a:cubicBezTo>
                    <a:cubicBezTo>
                      <a:pt x="1308721" y="1206333"/>
                      <a:pt x="1314547" y="1227122"/>
                      <a:pt x="1320066" y="1247225"/>
                    </a:cubicBezTo>
                    <a:cubicBezTo>
                      <a:pt x="1338769" y="1314711"/>
                      <a:pt x="1356451" y="1378456"/>
                      <a:pt x="1360335" y="1442058"/>
                    </a:cubicBezTo>
                    <a:cubicBezTo>
                      <a:pt x="1361254" y="1457450"/>
                      <a:pt x="1363298" y="1474518"/>
                      <a:pt x="1365445" y="1492578"/>
                    </a:cubicBezTo>
                    <a:cubicBezTo>
                      <a:pt x="1376994" y="1587782"/>
                      <a:pt x="1397435" y="1785517"/>
                      <a:pt x="1298807" y="1904739"/>
                    </a:cubicBezTo>
                    <a:lnTo>
                      <a:pt x="1220621" y="1816904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6" name="Google Shape;98;p8"/>
              <p:cNvSpPr/>
              <p:nvPr/>
            </p:nvSpPr>
            <p:spPr>
              <a:xfrm rot="19954200">
                <a:off x="7044120" y="3997080"/>
                <a:ext cx="2612520" cy="2802240"/>
              </a:xfrm>
              <a:custGeom>
                <a:avLst/>
                <a:gdLst>
                  <a:gd name="textAreaLeft" fmla="*/ 0 w 2612520"/>
                  <a:gd name="textAreaRight" fmla="*/ 2612880 w 2612520"/>
                  <a:gd name="textAreaTop" fmla="*/ 0 h 2802240"/>
                  <a:gd name="textAreaBottom" fmla="*/ 2802600 h 2802240"/>
                </a:gdLst>
                <a:ahLst/>
                <a:cxnLst/>
                <a:rect l="textAreaLeft" t="textAreaTop" r="textAreaRight" b="textAreaBottom"/>
                <a:pathLst>
                  <a:path w="1646059" h="1779476">
                    <a:moveTo>
                      <a:pt x="0" y="764977"/>
                    </a:moveTo>
                    <a:cubicBezTo>
                      <a:pt x="440145" y="255047"/>
                      <a:pt x="940642" y="863461"/>
                      <a:pt x="1312667" y="253166"/>
                    </a:cubicBezTo>
                    <a:cubicBezTo>
                      <a:pt x="1353344" y="191496"/>
                      <a:pt x="1384721" y="122998"/>
                      <a:pt x="1434903" y="67920"/>
                    </a:cubicBezTo>
                    <a:cubicBezTo>
                      <a:pt x="1550088" y="-65150"/>
                      <a:pt x="1646059" y="13588"/>
                      <a:pt x="1566952" y="163788"/>
                    </a:cubicBezTo>
                    <a:cubicBezTo>
                      <a:pt x="1530158" y="234350"/>
                      <a:pt x="1467813" y="287855"/>
                      <a:pt x="1409863" y="340490"/>
                    </a:cubicBezTo>
                    <a:cubicBezTo>
                      <a:pt x="1270354" y="459967"/>
                      <a:pt x="1129005" y="596533"/>
                      <a:pt x="1080662" y="779571"/>
                    </a:cubicBezTo>
                    <a:cubicBezTo>
                      <a:pt x="991949" y="1097694"/>
                      <a:pt x="1248380" y="1402284"/>
                      <a:pt x="1137692" y="1714326"/>
                    </a:cubicBezTo>
                    <a:lnTo>
                      <a:pt x="0" y="76497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42840" dist="27971" dir="8889056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8984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6857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35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body"/>
          </p:nvPr>
        </p:nvSpPr>
        <p:spPr>
          <a:xfrm>
            <a:off x="5947920" y="5066880"/>
            <a:ext cx="2482560" cy="10531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648000" lvl="1" indent="-243000">
              <a:spcBef>
                <a:spcPts val="851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972000" lvl="2" indent="-216000">
              <a:spcBef>
                <a:spcPts val="638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296000" lvl="3" indent="-162000">
              <a:spcBef>
                <a:spcPts val="42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1620000" lvl="4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1944000" lvl="5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2268000" lvl="6" indent="-162000">
              <a:spcBef>
                <a:spcPts val="212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25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0318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00" indent="-243000" algn="l" defTabSz="685800" rtl="0" eaLnBrk="1" latinLnBrk="0" hangingPunct="1">
        <a:lnSpc>
          <a:spcPct val="90000"/>
        </a:lnSpc>
        <a:spcBef>
          <a:spcPts val="1063"/>
        </a:spcBef>
        <a:buClr>
          <a:srgbClr val="FFFFFF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999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723600" y="681600"/>
            <a:ext cx="7696800" cy="64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398738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326954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  <p:sldLayoutId id="2147483757" r:id="rId17"/>
    <p:sldLayoutId id="2147483758" r:id="rId18"/>
    <p:sldLayoutId id="2147483759" r:id="rId19"/>
    <p:sldLayoutId id="2147483760" r:id="rId20"/>
    <p:sldLayoutId id="2147483761" r:id="rId21"/>
    <p:sldLayoutId id="2147483762" r:id="rId22"/>
    <p:sldLayoutId id="2147483763" r:id="rId23"/>
    <p:sldLayoutId id="2147483764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2355130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93367"/>
            <a:ext cx="77139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sz="27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sz="3000" b="1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536633"/>
            <a:ext cx="7713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sz="12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269964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  <p:sldLayoutId id="2147483786" r:id="rId18"/>
    <p:sldLayoutId id="2147483787" r:id="rId19"/>
    <p:sldLayoutId id="2147483788" r:id="rId20"/>
    <p:sldLayoutId id="2147483789" r:id="rId21"/>
    <p:sldLayoutId id="2147483790" r:id="rId22"/>
    <p:sldLayoutId id="2147483791" r:id="rId23"/>
    <p:sldLayoutId id="2147483792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333" name="Google Shape;333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8913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93367"/>
            <a:ext cx="77175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536633"/>
            <a:ext cx="77175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49799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97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8" r:id="rId12"/>
    <p:sldLayoutId id="2147483809" r:id="rId13"/>
    <p:sldLayoutId id="2147483810" r:id="rId14"/>
    <p:sldLayoutId id="2147483811" r:id="rId15"/>
    <p:sldLayoutId id="2147483812" r:id="rId16"/>
    <p:sldLayoutId id="2147483813" r:id="rId17"/>
    <p:sldLayoutId id="2147483814" r:id="rId18"/>
    <p:sldLayoutId id="2147483815" r:id="rId19"/>
    <p:sldLayoutId id="2147483816" r:id="rId20"/>
    <p:sldLayoutId id="2147483817" r:id="rId21"/>
    <p:sldLayoutId id="2147483818" r:id="rId22"/>
    <p:sldLayoutId id="2147483819" r:id="rId23"/>
    <p:sldLayoutId id="2147483820" r:id="rId24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p25"/>
          <p:cNvSpPr txBox="1">
            <a:spLocks noGrp="1"/>
          </p:cNvSpPr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46" name="Google Shape;746;p25"/>
          <p:cNvSpPr txBox="1">
            <a:spLocks noGrp="1"/>
          </p:cNvSpPr>
          <p:nvPr>
            <p:ph type="body" idx="1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15487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22" r:id="rId1"/>
    <p:sldLayoutId id="2147483823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5680" y="2495040"/>
            <a:ext cx="4469400" cy="1325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500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45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" name="Google Shape;121;p11"/>
          <p:cNvGrpSpPr/>
          <p:nvPr/>
        </p:nvGrpSpPr>
        <p:grpSpPr>
          <a:xfrm>
            <a:off x="-1920600" y="-2357280"/>
            <a:ext cx="12997800" cy="10797600"/>
            <a:chOff x="-1920600" y="-1767960"/>
            <a:chExt cx="12997800" cy="8098200"/>
          </a:xfrm>
        </p:grpSpPr>
        <p:grpSp>
          <p:nvGrpSpPr>
            <p:cNvPr id="20" name="Google Shape;122;p11"/>
            <p:cNvGrpSpPr/>
            <p:nvPr/>
          </p:nvGrpSpPr>
          <p:grpSpPr>
            <a:xfrm>
              <a:off x="7035840" y="-278640"/>
              <a:ext cx="4041360" cy="6608880"/>
              <a:chOff x="7035840" y="-278640"/>
              <a:chExt cx="4041360" cy="6608880"/>
            </a:xfrm>
          </p:grpSpPr>
          <p:sp>
            <p:nvSpPr>
              <p:cNvPr id="21" name="Google Shape;123;p11"/>
              <p:cNvSpPr/>
              <p:nvPr/>
            </p:nvSpPr>
            <p:spPr>
              <a:xfrm rot="6548400" flipV="1">
                <a:off x="5963040" y="192060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2" name="Google Shape;124;p11"/>
              <p:cNvSpPr/>
              <p:nvPr/>
            </p:nvSpPr>
            <p:spPr>
              <a:xfrm rot="6548400" flipV="1">
                <a:off x="6003000" y="218160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3" name="Google Shape;125;p11"/>
              <p:cNvSpPr/>
              <p:nvPr/>
            </p:nvSpPr>
            <p:spPr>
              <a:xfrm rot="6548400" flipV="1">
                <a:off x="6222960" y="21333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4" name="Google Shape;126;p11"/>
              <p:cNvSpPr/>
              <p:nvPr/>
            </p:nvSpPr>
            <p:spPr>
              <a:xfrm rot="6548400" flipV="1">
                <a:off x="6285600" y="2579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25" name="Google Shape;127;p11"/>
              <p:cNvSpPr/>
              <p:nvPr/>
            </p:nvSpPr>
            <p:spPr>
              <a:xfrm rot="6548400" flipV="1">
                <a:off x="6500160" y="255420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26" name="Google Shape;128;p11"/>
            <p:cNvGrpSpPr/>
            <p:nvPr/>
          </p:nvGrpSpPr>
          <p:grpSpPr>
            <a:xfrm>
              <a:off x="-1920600" y="-1767960"/>
              <a:ext cx="4041360" cy="6608880"/>
              <a:chOff x="-1920600" y="-1767960"/>
              <a:chExt cx="4041360" cy="6608880"/>
            </a:xfrm>
          </p:grpSpPr>
          <p:sp>
            <p:nvSpPr>
              <p:cNvPr id="27" name="Google Shape;129;p11"/>
              <p:cNvSpPr/>
              <p:nvPr/>
            </p:nvSpPr>
            <p:spPr>
              <a:xfrm rot="17348400" flipV="1">
                <a:off x="-2966040" y="52884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2111760"/>
                  <a:gd name="textAreaBottom" fmla="*/ 211248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8" name="Google Shape;130;p11"/>
              <p:cNvSpPr/>
              <p:nvPr/>
            </p:nvSpPr>
            <p:spPr>
              <a:xfrm rot="17348400" flipV="1">
                <a:off x="-3006000" y="5140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360 h 1865520"/>
                  <a:gd name="textAreaBottom" fmla="*/ 186624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29" name="Google Shape;131;p11"/>
              <p:cNvSpPr/>
              <p:nvPr/>
            </p:nvSpPr>
            <p:spPr>
              <a:xfrm rot="17348400" flipV="1">
                <a:off x="-3225960" y="80964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618920"/>
                  <a:gd name="textAreaBottom" fmla="*/ 161892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0" name="Google Shape;132;p11"/>
              <p:cNvSpPr/>
              <p:nvPr/>
            </p:nvSpPr>
            <p:spPr>
              <a:xfrm rot="17348400" flipV="1">
                <a:off x="-3288600" y="71640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1266840"/>
                  <a:gd name="textAreaBottom" fmla="*/ 126684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31" name="Google Shape;133;p11"/>
              <p:cNvSpPr/>
              <p:nvPr/>
            </p:nvSpPr>
            <p:spPr>
              <a:xfrm rot="17348400" flipV="1">
                <a:off x="-3503160" y="103788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-360 h 970200"/>
                  <a:gd name="textAreaBottom" fmla="*/ 97020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0308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017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title"/>
          </p:nvPr>
        </p:nvSpPr>
        <p:spPr>
          <a:xfrm>
            <a:off x="268740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title"/>
          </p:nvPr>
        </p:nvSpPr>
        <p:spPr>
          <a:xfrm>
            <a:off x="268740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5339160" y="215376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title"/>
          </p:nvPr>
        </p:nvSpPr>
        <p:spPr>
          <a:xfrm>
            <a:off x="5339160" y="4289280"/>
            <a:ext cx="110448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1875" b="1" strike="noStrike" spc="-1">
                <a:solidFill>
                  <a:schemeClr val="accent2"/>
                </a:solidFill>
                <a:latin typeface="Gotu"/>
                <a:ea typeface="Gotu"/>
              </a:rPr>
              <a:t>xx%</a:t>
            </a:r>
            <a:endParaRPr lang="fr-FR" sz="1875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37" name="Google Shape;145;p13"/>
          <p:cNvGrpSpPr/>
          <p:nvPr/>
        </p:nvGrpSpPr>
        <p:grpSpPr>
          <a:xfrm>
            <a:off x="-1956600" y="-3121920"/>
            <a:ext cx="13014000" cy="12378720"/>
            <a:chOff x="-1956600" y="-2341440"/>
            <a:chExt cx="13014000" cy="9284040"/>
          </a:xfrm>
        </p:grpSpPr>
        <p:grpSp>
          <p:nvGrpSpPr>
            <p:cNvPr id="38" name="Google Shape;146;p13"/>
            <p:cNvGrpSpPr/>
            <p:nvPr/>
          </p:nvGrpSpPr>
          <p:grpSpPr>
            <a:xfrm>
              <a:off x="-1956600" y="333720"/>
              <a:ext cx="4041000" cy="6608880"/>
              <a:chOff x="-1956600" y="333720"/>
              <a:chExt cx="4041000" cy="6608880"/>
            </a:xfrm>
          </p:grpSpPr>
          <p:sp>
            <p:nvSpPr>
              <p:cNvPr id="39" name="Google Shape;147;p13"/>
              <p:cNvSpPr/>
              <p:nvPr/>
            </p:nvSpPr>
            <p:spPr>
              <a:xfrm rot="4251600">
                <a:off x="-3002400" y="25333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0" name="Google Shape;148;p13"/>
              <p:cNvSpPr/>
              <p:nvPr/>
            </p:nvSpPr>
            <p:spPr>
              <a:xfrm rot="4251600">
                <a:off x="-3042000" y="279432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1" name="Google Shape;149;p13"/>
              <p:cNvSpPr/>
              <p:nvPr/>
            </p:nvSpPr>
            <p:spPr>
              <a:xfrm rot="4251600">
                <a:off x="-3261960" y="274572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2" name="Google Shape;150;p13"/>
              <p:cNvSpPr/>
              <p:nvPr/>
            </p:nvSpPr>
            <p:spPr>
              <a:xfrm rot="4251600">
                <a:off x="-3324960" y="31917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3" name="Google Shape;151;p13"/>
              <p:cNvSpPr/>
              <p:nvPr/>
            </p:nvSpPr>
            <p:spPr>
              <a:xfrm rot="4251600">
                <a:off x="-3539520" y="316656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" name="Google Shape;152;p13"/>
            <p:cNvGrpSpPr/>
            <p:nvPr/>
          </p:nvGrpSpPr>
          <p:grpSpPr>
            <a:xfrm>
              <a:off x="7016040" y="-2341440"/>
              <a:ext cx="4041360" cy="6608880"/>
              <a:chOff x="7016040" y="-2341440"/>
              <a:chExt cx="4041360" cy="6608880"/>
            </a:xfrm>
          </p:grpSpPr>
          <p:sp>
            <p:nvSpPr>
              <p:cNvPr id="45" name="Google Shape;153;p13"/>
              <p:cNvSpPr/>
              <p:nvPr/>
            </p:nvSpPr>
            <p:spPr>
              <a:xfrm rot="15051600">
                <a:off x="5943240" y="-43920"/>
                <a:ext cx="6159600" cy="211176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2111760"/>
                  <a:gd name="textAreaBottom" fmla="*/ 2112120 h 211176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6" name="Google Shape;154;p13"/>
              <p:cNvSpPr/>
              <p:nvPr/>
            </p:nvSpPr>
            <p:spPr>
              <a:xfrm rot="15051600">
                <a:off x="5983200" y="-58680"/>
                <a:ext cx="6159600" cy="18655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865520"/>
                  <a:gd name="textAreaBottom" fmla="*/ 1865880 h 18655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47" name="Google Shape;155;p13"/>
              <p:cNvSpPr/>
              <p:nvPr/>
            </p:nvSpPr>
            <p:spPr>
              <a:xfrm rot="15051600">
                <a:off x="6203160" y="236160"/>
                <a:ext cx="6159600" cy="161892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618920"/>
                  <a:gd name="textAreaBottom" fmla="*/ 1619280 h 161892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8" name="Google Shape;156;p13"/>
              <p:cNvSpPr/>
              <p:nvPr/>
            </p:nvSpPr>
            <p:spPr>
              <a:xfrm rot="15051600">
                <a:off x="6265800" y="142560"/>
                <a:ext cx="6159600" cy="126684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1266840"/>
                  <a:gd name="textAreaBottom" fmla="*/ 1267200 h 12668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9" name="Google Shape;157;p13"/>
              <p:cNvSpPr/>
              <p:nvPr/>
            </p:nvSpPr>
            <p:spPr>
              <a:xfrm rot="15051600">
                <a:off x="6480360" y="464040"/>
                <a:ext cx="6159600" cy="970200"/>
              </a:xfrm>
              <a:custGeom>
                <a:avLst/>
                <a:gdLst>
                  <a:gd name="textAreaLeft" fmla="*/ 0 w 6159600"/>
                  <a:gd name="textAreaRight" fmla="*/ 6159960 w 6159600"/>
                  <a:gd name="textAreaTop" fmla="*/ 0 h 970200"/>
                  <a:gd name="textAreaBottom" fmla="*/ 970560 h 970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23" dir="31217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85652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865240" y="732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title"/>
          </p:nvPr>
        </p:nvSpPr>
        <p:spPr>
          <a:xfrm>
            <a:off x="2865240" y="264048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title"/>
          </p:nvPr>
        </p:nvSpPr>
        <p:spPr>
          <a:xfrm>
            <a:off x="2865240" y="4548000"/>
            <a:ext cx="3408840" cy="103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dk1"/>
                </a:solidFill>
                <a:latin typeface="Gotu"/>
                <a:ea typeface="Gotu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53" name="Google Shape;165;p14"/>
          <p:cNvGrpSpPr/>
          <p:nvPr/>
        </p:nvGrpSpPr>
        <p:grpSpPr>
          <a:xfrm>
            <a:off x="-1698840" y="-1281120"/>
            <a:ext cx="12314520" cy="10735200"/>
            <a:chOff x="-1698840" y="-960840"/>
            <a:chExt cx="12314520" cy="8051400"/>
          </a:xfrm>
        </p:grpSpPr>
        <p:grpSp>
          <p:nvGrpSpPr>
            <p:cNvPr id="54" name="Google Shape;166;p14"/>
            <p:cNvGrpSpPr/>
            <p:nvPr/>
          </p:nvGrpSpPr>
          <p:grpSpPr>
            <a:xfrm>
              <a:off x="-1698840" y="619200"/>
              <a:ext cx="4301640" cy="6471360"/>
              <a:chOff x="-1698840" y="619200"/>
              <a:chExt cx="4301640" cy="6471360"/>
            </a:xfrm>
          </p:grpSpPr>
          <p:sp>
            <p:nvSpPr>
              <p:cNvPr id="55" name="Google Shape;167;p14"/>
              <p:cNvSpPr/>
              <p:nvPr/>
            </p:nvSpPr>
            <p:spPr>
              <a:xfrm rot="14773800" flipV="1">
                <a:off x="-2557440" y="2796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2033280"/>
                  <a:gd name="textAreaBottom" fmla="*/ 203400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6" name="Google Shape;168;p14"/>
              <p:cNvSpPr/>
              <p:nvPr/>
            </p:nvSpPr>
            <p:spPr>
              <a:xfrm rot="14773800" flipV="1">
                <a:off x="-2676240" y="284184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796040"/>
                  <a:gd name="textAreaBottom" fmla="*/ 179604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57" name="Google Shape;169;p14"/>
              <p:cNvSpPr/>
              <p:nvPr/>
            </p:nvSpPr>
            <p:spPr>
              <a:xfrm rot="14773800" flipV="1">
                <a:off x="-2657160" y="314388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360 h 1558800"/>
                  <a:gd name="textAreaBottom" fmla="*/ 155952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8" name="Google Shape;170;p14"/>
              <p:cNvSpPr/>
              <p:nvPr/>
            </p:nvSpPr>
            <p:spPr>
              <a:xfrm rot="14773800" flipV="1">
                <a:off x="-2797560" y="324504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1220040"/>
                  <a:gd name="textAreaBottom" fmla="*/ 122004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59" name="Google Shape;171;p14"/>
              <p:cNvSpPr/>
              <p:nvPr/>
            </p:nvSpPr>
            <p:spPr>
              <a:xfrm rot="14773800" flipV="1">
                <a:off x="-2836440" y="367596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-360 h 934200"/>
                  <a:gd name="textAreaBottom" fmla="*/ 93420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60" name="Google Shape;172;p14"/>
            <p:cNvGrpSpPr/>
            <p:nvPr/>
          </p:nvGrpSpPr>
          <p:grpSpPr>
            <a:xfrm>
              <a:off x="7038360" y="-960840"/>
              <a:ext cx="3577320" cy="6541920"/>
              <a:chOff x="7038360" y="-960840"/>
              <a:chExt cx="3577320" cy="6541920"/>
            </a:xfrm>
          </p:grpSpPr>
          <p:sp>
            <p:nvSpPr>
              <p:cNvPr id="61" name="Google Shape;173;p14"/>
              <p:cNvSpPr/>
              <p:nvPr/>
            </p:nvSpPr>
            <p:spPr>
              <a:xfrm rot="15321600">
                <a:off x="5769000" y="13903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2" name="Google Shape;174;p14"/>
              <p:cNvSpPr/>
              <p:nvPr/>
            </p:nvSpPr>
            <p:spPr>
              <a:xfrm rot="15321600">
                <a:off x="5893200" y="137808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63" name="Google Shape;175;p14"/>
              <p:cNvSpPr/>
              <p:nvPr/>
            </p:nvSpPr>
            <p:spPr>
              <a:xfrm rot="15321600">
                <a:off x="6071760" y="16315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4" name="Google Shape;176;p14"/>
              <p:cNvSpPr/>
              <p:nvPr/>
            </p:nvSpPr>
            <p:spPr>
              <a:xfrm rot="15321600">
                <a:off x="6097680" y="150012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65" name="Google Shape;177;p14"/>
              <p:cNvSpPr/>
              <p:nvPr/>
            </p:nvSpPr>
            <p:spPr>
              <a:xfrm rot="15321600">
                <a:off x="6386760" y="18028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82899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indent="0" algn="ctr" defTabSz="685800" rtl="0" eaLnBrk="1" latinLnBrk="0" hangingPunct="1">
        <a:lnSpc>
          <a:spcPct val="10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376720" y="4093440"/>
            <a:ext cx="439092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7" name="Google Shape;181;p15"/>
          <p:cNvGrpSpPr/>
          <p:nvPr/>
        </p:nvGrpSpPr>
        <p:grpSpPr>
          <a:xfrm>
            <a:off x="-1320840" y="-2813760"/>
            <a:ext cx="12898800" cy="12108960"/>
            <a:chOff x="-1320840" y="-2110320"/>
            <a:chExt cx="12898800" cy="9081720"/>
          </a:xfrm>
        </p:grpSpPr>
        <p:grpSp>
          <p:nvGrpSpPr>
            <p:cNvPr id="68" name="Google Shape;182;p15"/>
            <p:cNvGrpSpPr/>
            <p:nvPr/>
          </p:nvGrpSpPr>
          <p:grpSpPr>
            <a:xfrm>
              <a:off x="5537880" y="-2110320"/>
              <a:ext cx="6040080" cy="5527800"/>
              <a:chOff x="5537880" y="-2110320"/>
              <a:chExt cx="6040080" cy="5527800"/>
            </a:xfrm>
          </p:grpSpPr>
          <p:sp>
            <p:nvSpPr>
              <p:cNvPr id="69" name="Google Shape;183;p15"/>
              <p:cNvSpPr/>
              <p:nvPr/>
            </p:nvSpPr>
            <p:spPr>
              <a:xfrm rot="13174200">
                <a:off x="5494320" y="-303120"/>
                <a:ext cx="6029640" cy="203328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2033280"/>
                  <a:gd name="textAreaBottom" fmla="*/ 2033640 h 203328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0" name="Google Shape;184;p15"/>
              <p:cNvSpPr/>
              <p:nvPr/>
            </p:nvSpPr>
            <p:spPr>
              <a:xfrm rot="13174200">
                <a:off x="5519160" y="-363960"/>
                <a:ext cx="6029640" cy="1796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796040"/>
                  <a:gd name="textAreaBottom" fmla="*/ 1796400 h 1796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1" name="Google Shape;185;p15"/>
              <p:cNvSpPr/>
              <p:nvPr/>
            </p:nvSpPr>
            <p:spPr>
              <a:xfrm rot="13174200">
                <a:off x="5742720" y="-240120"/>
                <a:ext cx="6029640" cy="15588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558800"/>
                  <a:gd name="textAreaBottom" fmla="*/ 1559160 h 15588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2" name="Google Shape;186;p15"/>
              <p:cNvSpPr/>
              <p:nvPr/>
            </p:nvSpPr>
            <p:spPr>
              <a:xfrm rot="13174200">
                <a:off x="5587920" y="-329400"/>
                <a:ext cx="6029640" cy="122004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1220040"/>
                  <a:gd name="textAreaBottom" fmla="*/ 1220400 h 122004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3" name="Google Shape;187;p15"/>
              <p:cNvSpPr/>
              <p:nvPr/>
            </p:nvSpPr>
            <p:spPr>
              <a:xfrm rot="13174200">
                <a:off x="5915520" y="-226080"/>
                <a:ext cx="6029640" cy="934200"/>
              </a:xfrm>
              <a:custGeom>
                <a:avLst/>
                <a:gdLst>
                  <a:gd name="textAreaLeft" fmla="*/ 0 w 6029640"/>
                  <a:gd name="textAreaRight" fmla="*/ 6030000 w 6029640"/>
                  <a:gd name="textAreaTop" fmla="*/ 0 h 934200"/>
                  <a:gd name="textAreaBottom" fmla="*/ 934560 h 934200"/>
                </a:gdLst>
                <a:ahLst/>
                <a:cxnLst/>
                <a:rect l="textAreaLeft" t="textAreaTop" r="textAreaRight" b="textAreaBottom"/>
                <a:pathLst>
                  <a:path w="2793035" h="1308840">
                    <a:moveTo>
                      <a:pt x="2793026" y="106827"/>
                    </a:moveTo>
                    <a:cubicBezTo>
                      <a:pt x="2519486" y="85062"/>
                      <a:pt x="2477158" y="-14703"/>
                      <a:pt x="2251987" y="1842"/>
                    </a:cubicBezTo>
                    <a:cubicBezTo>
                      <a:pt x="1984153" y="21521"/>
                      <a:pt x="2024006" y="162348"/>
                      <a:pt x="1756143" y="181655"/>
                    </a:cubicBezTo>
                    <a:cubicBezTo>
                      <a:pt x="1562386" y="195619"/>
                      <a:pt x="1449343" y="65107"/>
                      <a:pt x="1180890" y="73080"/>
                    </a:cubicBezTo>
                    <a:cubicBezTo>
                      <a:pt x="912428" y="81052"/>
                      <a:pt x="915410" y="199229"/>
                      <a:pt x="646957" y="207201"/>
                    </a:cubicBezTo>
                    <a:cubicBezTo>
                      <a:pt x="378505" y="215174"/>
                      <a:pt x="374647" y="103588"/>
                      <a:pt x="106194" y="111561"/>
                    </a:cubicBezTo>
                    <a:lnTo>
                      <a:pt x="0" y="1294137"/>
                    </a:lnTo>
                    <a:lnTo>
                      <a:pt x="2662761" y="1215061"/>
                    </a:lnTo>
                    <a:lnTo>
                      <a:pt x="2793035" y="106827"/>
                    </a:ln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18709" dir="18001103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74" name="Google Shape;188;p15"/>
            <p:cNvGrpSpPr/>
            <p:nvPr/>
          </p:nvGrpSpPr>
          <p:grpSpPr>
            <a:xfrm>
              <a:off x="-1320840" y="1931760"/>
              <a:ext cx="4811760" cy="5039640"/>
              <a:chOff x="-1320840" y="1931760"/>
              <a:chExt cx="4811760" cy="5039640"/>
            </a:xfrm>
          </p:grpSpPr>
          <p:sp>
            <p:nvSpPr>
              <p:cNvPr id="75" name="Google Shape;189;p15"/>
              <p:cNvSpPr/>
              <p:nvPr/>
            </p:nvSpPr>
            <p:spPr>
              <a:xfrm rot="14125800" flipH="1">
                <a:off x="-907920" y="2903040"/>
                <a:ext cx="3985920" cy="3097080"/>
              </a:xfrm>
              <a:custGeom>
                <a:avLst/>
                <a:gdLst>
                  <a:gd name="textAreaLeft" fmla="*/ 360 w 3985920"/>
                  <a:gd name="textAreaRight" fmla="*/ 3986640 w 3985920"/>
                  <a:gd name="textAreaTop" fmla="*/ 0 h 3097080"/>
                  <a:gd name="textAreaBottom" fmla="*/ 3097440 h 3097080"/>
                </a:gdLst>
                <a:ahLst/>
                <a:cxnLst/>
                <a:rect l="textAreaLeft" t="textAreaTop" r="textAreaRight" b="textAreaBottom"/>
                <a:pathLst>
                  <a:path w="1762786" h="1325447">
                    <a:moveTo>
                      <a:pt x="192194" y="102737"/>
                    </a:moveTo>
                    <a:cubicBezTo>
                      <a:pt x="60472" y="241298"/>
                      <a:pt x="-96739" y="656614"/>
                      <a:pt x="76406" y="794301"/>
                    </a:cubicBezTo>
                    <a:cubicBezTo>
                      <a:pt x="196200" y="889554"/>
                      <a:pt x="422154" y="783372"/>
                      <a:pt x="547212" y="736423"/>
                    </a:cubicBezTo>
                    <a:cubicBezTo>
                      <a:pt x="671953" y="689589"/>
                      <a:pt x="845783" y="628799"/>
                      <a:pt x="973865" y="684200"/>
                    </a:cubicBezTo>
                    <a:cubicBezTo>
                      <a:pt x="1153685" y="761977"/>
                      <a:pt x="1138640" y="1062198"/>
                      <a:pt x="1259211" y="1199204"/>
                    </a:cubicBezTo>
                    <a:cubicBezTo>
                      <a:pt x="1364563" y="1318906"/>
                      <a:pt x="1542890" y="1325447"/>
                      <a:pt x="1666047" y="1232676"/>
                    </a:cubicBezTo>
                    <a:cubicBezTo>
                      <a:pt x="1621363" y="1024280"/>
                      <a:pt x="1579336" y="815343"/>
                      <a:pt x="1531065" y="607711"/>
                    </a:cubicBezTo>
                    <a:cubicBezTo>
                      <a:pt x="1507977" y="508424"/>
                      <a:pt x="1488395" y="407654"/>
                      <a:pt x="1457355" y="310440"/>
                    </a:cubicBezTo>
                    <a:cubicBezTo>
                      <a:pt x="1423229" y="203595"/>
                      <a:pt x="1379363" y="114051"/>
                      <a:pt x="1370696" y="0"/>
                    </a:cubicBezTo>
                    <a:cubicBezTo>
                      <a:pt x="960170" y="68147"/>
                      <a:pt x="602341" y="32403"/>
                      <a:pt x="192194" y="102737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6" name="Google Shape;190;p15"/>
              <p:cNvSpPr/>
              <p:nvPr/>
            </p:nvSpPr>
            <p:spPr>
              <a:xfrm rot="14125800" flipH="1">
                <a:off x="-736200" y="3351960"/>
                <a:ext cx="3772080" cy="2456640"/>
              </a:xfrm>
              <a:custGeom>
                <a:avLst/>
                <a:gdLst>
                  <a:gd name="textAreaLeft" fmla="*/ 360 w 3772080"/>
                  <a:gd name="textAreaRight" fmla="*/ 3772800 w 3772080"/>
                  <a:gd name="textAreaTop" fmla="*/ 0 h 2456640"/>
                  <a:gd name="textAreaBottom" fmla="*/ 2457000 h 2456640"/>
                </a:gdLst>
                <a:ahLst/>
                <a:cxnLst/>
                <a:rect l="textAreaLeft" t="textAreaTop" r="textAreaRight" b="textAreaBottom"/>
                <a:pathLst>
                  <a:path w="1665784" h="1086570">
                    <a:moveTo>
                      <a:pt x="1358688" y="0"/>
                    </a:moveTo>
                    <a:lnTo>
                      <a:pt x="174820" y="0"/>
                    </a:lnTo>
                    <a:cubicBezTo>
                      <a:pt x="34217" y="81686"/>
                      <a:pt x="-88858" y="441950"/>
                      <a:pt x="86494" y="528639"/>
                    </a:cubicBezTo>
                    <a:cubicBezTo>
                      <a:pt x="339502" y="653725"/>
                      <a:pt x="666414" y="391221"/>
                      <a:pt x="925473" y="491754"/>
                    </a:cubicBezTo>
                    <a:cubicBezTo>
                      <a:pt x="1073302" y="549121"/>
                      <a:pt x="1091760" y="772822"/>
                      <a:pt x="1163589" y="892923"/>
                    </a:cubicBezTo>
                    <a:cubicBezTo>
                      <a:pt x="1250381" y="1038033"/>
                      <a:pt x="1477981" y="1086570"/>
                      <a:pt x="1576926" y="926691"/>
                    </a:cubicBezTo>
                    <a:cubicBezTo>
                      <a:pt x="1537127" y="732952"/>
                      <a:pt x="1495550" y="539703"/>
                      <a:pt x="1453237" y="346506"/>
                    </a:cubicBezTo>
                    <a:cubicBezTo>
                      <a:pt x="1427185" y="227572"/>
                      <a:pt x="1387796" y="115391"/>
                      <a:pt x="1358688" y="0"/>
                    </a:cubicBezTo>
                    <a:close/>
                  </a:path>
                </a:pathLst>
              </a:custGeom>
              <a:solidFill>
                <a:srgbClr val="0100A2">
                  <a:alpha val="67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FFFFFF"/>
                  </a:solidFill>
                  <a:latin typeface="OpenSymbol"/>
                </a:endParaRPr>
              </a:p>
            </p:txBody>
          </p:sp>
          <p:sp>
            <p:nvSpPr>
              <p:cNvPr id="77" name="Google Shape;191;p15"/>
              <p:cNvSpPr/>
              <p:nvPr/>
            </p:nvSpPr>
            <p:spPr>
              <a:xfrm rot="14125800" flipH="1">
                <a:off x="-715680" y="3615840"/>
                <a:ext cx="3430440" cy="2346840"/>
              </a:xfrm>
              <a:custGeom>
                <a:avLst/>
                <a:gdLst>
                  <a:gd name="textAreaLeft" fmla="*/ -360 w 3430440"/>
                  <a:gd name="textAreaRight" fmla="*/ 3430440 w 3430440"/>
                  <a:gd name="textAreaTop" fmla="*/ 0 h 2346840"/>
                  <a:gd name="textAreaBottom" fmla="*/ 2347200 h 2346840"/>
                </a:gdLst>
                <a:ahLst/>
                <a:cxnLst/>
                <a:rect l="textAreaLeft" t="textAreaTop" r="textAreaRight" b="textAreaBottom"/>
                <a:pathLst>
                  <a:path w="1533643" h="1105298">
                    <a:moveTo>
                      <a:pt x="1210281" y="93460"/>
                    </a:moveTo>
                    <a:cubicBezTo>
                      <a:pt x="1200203" y="62915"/>
                      <a:pt x="1193601" y="31631"/>
                      <a:pt x="1188807" y="0"/>
                    </a:cubicBezTo>
                    <a:lnTo>
                      <a:pt x="170624" y="0"/>
                    </a:lnTo>
                    <a:cubicBezTo>
                      <a:pt x="168825" y="312"/>
                      <a:pt x="167026" y="610"/>
                      <a:pt x="165227" y="922"/>
                    </a:cubicBezTo>
                    <a:cubicBezTo>
                      <a:pt x="69032" y="107136"/>
                      <a:pt x="-100066" y="359085"/>
                      <a:pt x="78200" y="471454"/>
                    </a:cubicBezTo>
                    <a:cubicBezTo>
                      <a:pt x="300066" y="611300"/>
                      <a:pt x="595305" y="395289"/>
                      <a:pt x="834034" y="471697"/>
                    </a:cubicBezTo>
                    <a:cubicBezTo>
                      <a:pt x="960175" y="512068"/>
                      <a:pt x="985992" y="655674"/>
                      <a:pt x="1038853" y="759030"/>
                    </a:cubicBezTo>
                    <a:cubicBezTo>
                      <a:pt x="1109803" y="897782"/>
                      <a:pt x="1317565" y="1105298"/>
                      <a:pt x="1433577" y="882390"/>
                    </a:cubicBezTo>
                    <a:cubicBezTo>
                      <a:pt x="1389507" y="697993"/>
                      <a:pt x="1349678" y="511879"/>
                      <a:pt x="1297676" y="329490"/>
                    </a:cubicBezTo>
                    <a:cubicBezTo>
                      <a:pt x="1274394" y="247816"/>
                      <a:pt x="1236680" y="173491"/>
                      <a:pt x="1210281" y="93459"/>
                    </a:cubicBezTo>
                    <a:close/>
                  </a:path>
                </a:pathLst>
              </a:custGeom>
              <a:solidFill>
                <a:srgbClr val="005ACD">
                  <a:alpha val="52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8" name="Google Shape;192;p15"/>
              <p:cNvSpPr/>
              <p:nvPr/>
            </p:nvSpPr>
            <p:spPr>
              <a:xfrm rot="14125800" flipH="1">
                <a:off x="-680760" y="4102560"/>
                <a:ext cx="3197520" cy="1918800"/>
              </a:xfrm>
              <a:custGeom>
                <a:avLst/>
                <a:gdLst>
                  <a:gd name="textAreaLeft" fmla="*/ 360 w 3197520"/>
                  <a:gd name="textAreaRight" fmla="*/ 3198240 w 3197520"/>
                  <a:gd name="textAreaTop" fmla="*/ 0 h 1918800"/>
                  <a:gd name="textAreaBottom" fmla="*/ 1919160 h 1918800"/>
                </a:gdLst>
                <a:ahLst/>
                <a:cxnLst/>
                <a:rect l="textAreaLeft" t="textAreaTop" r="textAreaRight" b="textAreaBottom"/>
                <a:pathLst>
                  <a:path w="1422772" h="879549">
                    <a:moveTo>
                      <a:pt x="149241" y="0"/>
                    </a:moveTo>
                    <a:cubicBezTo>
                      <a:pt x="16783" y="92076"/>
                      <a:pt x="-84870" y="295981"/>
                      <a:pt x="103238" y="391313"/>
                    </a:cubicBezTo>
                    <a:cubicBezTo>
                      <a:pt x="321261" y="501801"/>
                      <a:pt x="575772" y="335509"/>
                      <a:pt x="802850" y="408202"/>
                    </a:cubicBezTo>
                    <a:cubicBezTo>
                      <a:pt x="918535" y="445233"/>
                      <a:pt x="933682" y="567828"/>
                      <a:pt x="992307" y="656183"/>
                    </a:cubicBezTo>
                    <a:cubicBezTo>
                      <a:pt x="1083197" y="793154"/>
                      <a:pt x="1224935" y="879549"/>
                      <a:pt x="1337902" y="708164"/>
                    </a:cubicBezTo>
                    <a:cubicBezTo>
                      <a:pt x="1290285" y="470474"/>
                      <a:pt x="1218803" y="237253"/>
                      <a:pt x="1172187" y="1"/>
                    </a:cubicBezTo>
                    <a:lnTo>
                      <a:pt x="149241" y="1"/>
                    </a:lnTo>
                    <a:close/>
                  </a:path>
                </a:pathLst>
              </a:custGeom>
              <a:solidFill>
                <a:srgbClr val="307DE0">
                  <a:alpha val="5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79" name="Google Shape;193;p15"/>
              <p:cNvSpPr/>
              <p:nvPr/>
            </p:nvSpPr>
            <p:spPr>
              <a:xfrm rot="14125800" flipH="1">
                <a:off x="-576360" y="4614480"/>
                <a:ext cx="2707200" cy="1379160"/>
              </a:xfrm>
              <a:custGeom>
                <a:avLst/>
                <a:gdLst>
                  <a:gd name="textAreaLeft" fmla="*/ 360 w 2707200"/>
                  <a:gd name="textAreaRight" fmla="*/ 2707920 w 2707200"/>
                  <a:gd name="textAreaTop" fmla="*/ 0 h 1379160"/>
                  <a:gd name="textAreaBottom" fmla="*/ 1379520 h 1379160"/>
                </a:gdLst>
                <a:ahLst/>
                <a:cxnLst/>
                <a:rect l="textAreaLeft" t="textAreaTop" r="textAreaRight" b="textAreaBottom"/>
                <a:pathLst>
                  <a:path w="1182988" h="625483">
                    <a:moveTo>
                      <a:pt x="1133680" y="0"/>
                    </a:moveTo>
                    <a:lnTo>
                      <a:pt x="101577" y="0"/>
                    </a:lnTo>
                    <a:cubicBezTo>
                      <a:pt x="-7435" y="73421"/>
                      <a:pt x="-49308" y="217527"/>
                      <a:pt x="80757" y="288651"/>
                    </a:cubicBezTo>
                    <a:cubicBezTo>
                      <a:pt x="244612" y="378252"/>
                      <a:pt x="459640" y="247039"/>
                      <a:pt x="644273" y="295573"/>
                    </a:cubicBezTo>
                    <a:cubicBezTo>
                      <a:pt x="739784" y="320679"/>
                      <a:pt x="763291" y="413957"/>
                      <a:pt x="820658" y="478015"/>
                    </a:cubicBezTo>
                    <a:cubicBezTo>
                      <a:pt x="893152" y="558975"/>
                      <a:pt x="1016186" y="625483"/>
                      <a:pt x="1109489" y="527488"/>
                    </a:cubicBezTo>
                    <a:cubicBezTo>
                      <a:pt x="1062658" y="349560"/>
                      <a:pt x="1121293" y="178173"/>
                      <a:pt x="1133680" y="0"/>
                    </a:cubicBezTo>
                    <a:close/>
                  </a:path>
                </a:pathLst>
              </a:custGeom>
              <a:solidFill>
                <a:srgbClr val="E7E7E7">
                  <a:alpha val="28000"/>
                </a:srgbClr>
              </a:solidFill>
              <a:ln w="0">
                <a:noFill/>
              </a:ln>
              <a:effectLst>
                <a:outerShdw blurRad="57240" dist="28410" dir="4875230" algn="bl" rotWithShape="0">
                  <a:srgbClr val="000000">
                    <a:alpha val="40000"/>
                  </a:srgbClr>
                </a:outerShdw>
              </a:effectLst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defTabSz="6858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35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275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724320" y="617760"/>
            <a:ext cx="7695360" cy="745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75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1" name="Google Shape;200;p16"/>
          <p:cNvGrpSpPr/>
          <p:nvPr/>
        </p:nvGrpSpPr>
        <p:grpSpPr>
          <a:xfrm>
            <a:off x="6769440" y="-1718880"/>
            <a:ext cx="3487680" cy="5202240"/>
            <a:chOff x="6769440" y="-1289160"/>
            <a:chExt cx="3487680" cy="3901680"/>
          </a:xfrm>
        </p:grpSpPr>
        <p:sp>
          <p:nvSpPr>
            <p:cNvPr id="82" name="Google Shape;201;p16"/>
            <p:cNvSpPr/>
            <p:nvPr/>
          </p:nvSpPr>
          <p:spPr>
            <a:xfrm rot="4143600" flipH="1">
              <a:off x="6903000" y="-589320"/>
              <a:ext cx="3220200" cy="2502720"/>
            </a:xfrm>
            <a:custGeom>
              <a:avLst/>
              <a:gdLst>
                <a:gd name="textAreaLeft" fmla="*/ -360 w 3220200"/>
                <a:gd name="textAreaRight" fmla="*/ 3220200 w 3220200"/>
                <a:gd name="textAreaTop" fmla="*/ 0 h 2502720"/>
                <a:gd name="textAreaBottom" fmla="*/ 2503080 h 2502720"/>
              </a:gdLst>
              <a:ahLst/>
              <a:cxnLst/>
              <a:rect l="textAreaLeft" t="textAreaTop" r="textAreaRight" b="textAreaBottom"/>
              <a:pathLst>
                <a:path w="1762786" h="1325447">
                  <a:moveTo>
                    <a:pt x="192194" y="102737"/>
                  </a:moveTo>
                  <a:cubicBezTo>
                    <a:pt x="60472" y="241298"/>
                    <a:pt x="-96739" y="656614"/>
                    <a:pt x="76406" y="794301"/>
                  </a:cubicBezTo>
                  <a:cubicBezTo>
                    <a:pt x="196200" y="889554"/>
                    <a:pt x="422154" y="783372"/>
                    <a:pt x="547212" y="736423"/>
                  </a:cubicBezTo>
                  <a:cubicBezTo>
                    <a:pt x="671953" y="689589"/>
                    <a:pt x="845783" y="628799"/>
                    <a:pt x="973865" y="684200"/>
                  </a:cubicBezTo>
                  <a:cubicBezTo>
                    <a:pt x="1153685" y="761977"/>
                    <a:pt x="1138640" y="1062198"/>
                    <a:pt x="1259211" y="1199204"/>
                  </a:cubicBezTo>
                  <a:cubicBezTo>
                    <a:pt x="1364563" y="1318906"/>
                    <a:pt x="1542890" y="1325447"/>
                    <a:pt x="1666047" y="1232676"/>
                  </a:cubicBezTo>
                  <a:cubicBezTo>
                    <a:pt x="1621363" y="1024280"/>
                    <a:pt x="1579336" y="815343"/>
                    <a:pt x="1531065" y="607711"/>
                  </a:cubicBezTo>
                  <a:cubicBezTo>
                    <a:pt x="1507977" y="508424"/>
                    <a:pt x="1488395" y="407654"/>
                    <a:pt x="1457355" y="310440"/>
                  </a:cubicBezTo>
                  <a:cubicBezTo>
                    <a:pt x="1423229" y="203595"/>
                    <a:pt x="1379363" y="114051"/>
                    <a:pt x="1370696" y="0"/>
                  </a:cubicBezTo>
                  <a:cubicBezTo>
                    <a:pt x="960170" y="68147"/>
                    <a:pt x="602341" y="32403"/>
                    <a:pt x="192194" y="102737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3" name="Google Shape;202;p16"/>
            <p:cNvSpPr/>
            <p:nvPr/>
          </p:nvSpPr>
          <p:spPr>
            <a:xfrm rot="4143600" flipH="1">
              <a:off x="6962040" y="-443880"/>
              <a:ext cx="3047400" cy="1984680"/>
            </a:xfrm>
            <a:custGeom>
              <a:avLst/>
              <a:gdLst>
                <a:gd name="textAreaLeft" fmla="*/ -360 w 3047400"/>
                <a:gd name="textAreaRight" fmla="*/ 3047400 w 3047400"/>
                <a:gd name="textAreaTop" fmla="*/ 0 h 1984680"/>
                <a:gd name="textAreaBottom" fmla="*/ 1985040 h 1984680"/>
              </a:gdLst>
              <a:ahLst/>
              <a:cxnLst/>
              <a:rect l="textAreaLeft" t="textAreaTop" r="textAreaRight" b="textAreaBottom"/>
              <a:pathLst>
                <a:path w="1665784" h="1086570">
                  <a:moveTo>
                    <a:pt x="1358688" y="0"/>
                  </a:moveTo>
                  <a:lnTo>
                    <a:pt x="174820" y="0"/>
                  </a:lnTo>
                  <a:cubicBezTo>
                    <a:pt x="34217" y="81686"/>
                    <a:pt x="-88858" y="441950"/>
                    <a:pt x="86494" y="528639"/>
                  </a:cubicBezTo>
                  <a:cubicBezTo>
                    <a:pt x="339502" y="653725"/>
                    <a:pt x="666414" y="391221"/>
                    <a:pt x="925473" y="491754"/>
                  </a:cubicBezTo>
                  <a:cubicBezTo>
                    <a:pt x="1073302" y="549121"/>
                    <a:pt x="1091760" y="772822"/>
                    <a:pt x="1163589" y="892923"/>
                  </a:cubicBezTo>
                  <a:cubicBezTo>
                    <a:pt x="1250381" y="1038033"/>
                    <a:pt x="1477981" y="1086570"/>
                    <a:pt x="1576926" y="926691"/>
                  </a:cubicBezTo>
                  <a:cubicBezTo>
                    <a:pt x="1537127" y="732952"/>
                    <a:pt x="1495550" y="539703"/>
                    <a:pt x="1453237" y="346506"/>
                  </a:cubicBezTo>
                  <a:cubicBezTo>
                    <a:pt x="1427185" y="227572"/>
                    <a:pt x="1387796" y="115391"/>
                    <a:pt x="1358688" y="0"/>
                  </a:cubicBezTo>
                  <a:close/>
                </a:path>
              </a:pathLst>
            </a:custGeom>
            <a:solidFill>
              <a:srgbClr val="0100A2">
                <a:alpha val="67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84" name="Google Shape;203;p16"/>
            <p:cNvSpPr/>
            <p:nvPr/>
          </p:nvSpPr>
          <p:spPr>
            <a:xfrm rot="4143600" flipH="1">
              <a:off x="7258320" y="-534960"/>
              <a:ext cx="2771640" cy="1896480"/>
            </a:xfrm>
            <a:custGeom>
              <a:avLst/>
              <a:gdLst>
                <a:gd name="textAreaLeft" fmla="*/ -360 w 2771640"/>
                <a:gd name="textAreaRight" fmla="*/ 2771640 w 2771640"/>
                <a:gd name="textAreaTop" fmla="*/ 0 h 1896480"/>
                <a:gd name="textAreaBottom" fmla="*/ 1896840 h 1896480"/>
              </a:gdLst>
              <a:ahLst/>
              <a:cxnLst/>
              <a:rect l="textAreaLeft" t="textAreaTop" r="textAreaRight" b="textAreaBottom"/>
              <a:pathLst>
                <a:path w="1533643" h="1105298">
                  <a:moveTo>
                    <a:pt x="1210281" y="93460"/>
                  </a:moveTo>
                  <a:cubicBezTo>
                    <a:pt x="1200203" y="62915"/>
                    <a:pt x="1193601" y="31631"/>
                    <a:pt x="1188807" y="0"/>
                  </a:cubicBezTo>
                  <a:lnTo>
                    <a:pt x="170624" y="0"/>
                  </a:lnTo>
                  <a:cubicBezTo>
                    <a:pt x="168825" y="312"/>
                    <a:pt x="167026" y="610"/>
                    <a:pt x="165227" y="922"/>
                  </a:cubicBezTo>
                  <a:cubicBezTo>
                    <a:pt x="69032" y="107136"/>
                    <a:pt x="-100066" y="359085"/>
                    <a:pt x="78200" y="471454"/>
                  </a:cubicBezTo>
                  <a:cubicBezTo>
                    <a:pt x="300066" y="611300"/>
                    <a:pt x="595305" y="395289"/>
                    <a:pt x="834034" y="471697"/>
                  </a:cubicBezTo>
                  <a:cubicBezTo>
                    <a:pt x="960175" y="512068"/>
                    <a:pt x="985992" y="655674"/>
                    <a:pt x="1038853" y="759030"/>
                  </a:cubicBezTo>
                  <a:cubicBezTo>
                    <a:pt x="1109803" y="897782"/>
                    <a:pt x="1317565" y="1105298"/>
                    <a:pt x="1433577" y="882390"/>
                  </a:cubicBezTo>
                  <a:cubicBezTo>
                    <a:pt x="1389507" y="697993"/>
                    <a:pt x="1349678" y="511879"/>
                    <a:pt x="1297676" y="329490"/>
                  </a:cubicBezTo>
                  <a:cubicBezTo>
                    <a:pt x="1274394" y="247816"/>
                    <a:pt x="1236680" y="173491"/>
                    <a:pt x="1210281" y="93459"/>
                  </a:cubicBezTo>
                  <a:close/>
                </a:path>
              </a:pathLst>
            </a:custGeom>
            <a:solidFill>
              <a:srgbClr val="005ACD">
                <a:alpha val="52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5" name="Google Shape;204;p16"/>
            <p:cNvSpPr/>
            <p:nvPr/>
          </p:nvSpPr>
          <p:spPr>
            <a:xfrm rot="4143600" flipH="1">
              <a:off x="7467120" y="-560520"/>
              <a:ext cx="2583000" cy="1550160"/>
            </a:xfrm>
            <a:custGeom>
              <a:avLst/>
              <a:gdLst>
                <a:gd name="textAreaLeft" fmla="*/ -360 w 2583000"/>
                <a:gd name="textAreaRight" fmla="*/ 2583000 w 2583000"/>
                <a:gd name="textAreaTop" fmla="*/ 0 h 1550160"/>
                <a:gd name="textAreaBottom" fmla="*/ 1550520 h 1550160"/>
              </a:gdLst>
              <a:ahLst/>
              <a:cxnLst/>
              <a:rect l="textAreaLeft" t="textAreaTop" r="textAreaRight" b="textAreaBottom"/>
              <a:pathLst>
                <a:path w="1422772" h="879549">
                  <a:moveTo>
                    <a:pt x="149241" y="0"/>
                  </a:moveTo>
                  <a:cubicBezTo>
                    <a:pt x="16783" y="92076"/>
                    <a:pt x="-84870" y="295981"/>
                    <a:pt x="103238" y="391313"/>
                  </a:cubicBezTo>
                  <a:cubicBezTo>
                    <a:pt x="321261" y="501801"/>
                    <a:pt x="575772" y="335509"/>
                    <a:pt x="802850" y="408202"/>
                  </a:cubicBezTo>
                  <a:cubicBezTo>
                    <a:pt x="918535" y="445233"/>
                    <a:pt x="933682" y="567828"/>
                    <a:pt x="992307" y="656183"/>
                  </a:cubicBezTo>
                  <a:cubicBezTo>
                    <a:pt x="1083197" y="793154"/>
                    <a:pt x="1224935" y="879549"/>
                    <a:pt x="1337902" y="708164"/>
                  </a:cubicBezTo>
                  <a:cubicBezTo>
                    <a:pt x="1290285" y="470474"/>
                    <a:pt x="1218803" y="237253"/>
                    <a:pt x="1172187" y="1"/>
                  </a:cubicBezTo>
                  <a:lnTo>
                    <a:pt x="149241" y="1"/>
                  </a:lnTo>
                  <a:close/>
                </a:path>
              </a:pathLst>
            </a:custGeom>
            <a:solidFill>
              <a:srgbClr val="307DE0">
                <a:alpha val="5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86" name="Google Shape;205;p16"/>
            <p:cNvSpPr/>
            <p:nvPr/>
          </p:nvSpPr>
          <p:spPr>
            <a:xfrm rot="4143600" flipH="1">
              <a:off x="7823520" y="-506160"/>
              <a:ext cx="2187000" cy="1114560"/>
            </a:xfrm>
            <a:custGeom>
              <a:avLst/>
              <a:gdLst>
                <a:gd name="textAreaLeft" fmla="*/ -360 w 2187000"/>
                <a:gd name="textAreaRight" fmla="*/ 2187000 w 2187000"/>
                <a:gd name="textAreaTop" fmla="*/ 0 h 1114560"/>
                <a:gd name="textAreaBottom" fmla="*/ 1114920 h 1114560"/>
              </a:gdLst>
              <a:ahLst/>
              <a:cxnLst/>
              <a:rect l="textAreaLeft" t="textAreaTop" r="textAreaRight" b="textAreaBottom"/>
              <a:pathLst>
                <a:path w="1182988" h="625483">
                  <a:moveTo>
                    <a:pt x="1133680" y="0"/>
                  </a:moveTo>
                  <a:lnTo>
                    <a:pt x="101577" y="0"/>
                  </a:lnTo>
                  <a:cubicBezTo>
                    <a:pt x="-7435" y="73421"/>
                    <a:pt x="-49308" y="217527"/>
                    <a:pt x="80757" y="288651"/>
                  </a:cubicBezTo>
                  <a:cubicBezTo>
                    <a:pt x="244612" y="378252"/>
                    <a:pt x="459640" y="247039"/>
                    <a:pt x="644273" y="295573"/>
                  </a:cubicBezTo>
                  <a:cubicBezTo>
                    <a:pt x="739784" y="320679"/>
                    <a:pt x="763291" y="413957"/>
                    <a:pt x="820658" y="478015"/>
                  </a:cubicBezTo>
                  <a:cubicBezTo>
                    <a:pt x="893152" y="558975"/>
                    <a:pt x="1016186" y="625483"/>
                    <a:pt x="1109489" y="527488"/>
                  </a:cubicBezTo>
                  <a:cubicBezTo>
                    <a:pt x="1062658" y="349560"/>
                    <a:pt x="1121293" y="178173"/>
                    <a:pt x="1133680" y="0"/>
                  </a:cubicBezTo>
                  <a:close/>
                </a:path>
              </a:pathLst>
            </a:custGeom>
            <a:solidFill>
              <a:srgbClr val="E7E7E7">
                <a:alpha val="28000"/>
              </a:srgbClr>
            </a:solidFill>
            <a:ln w="0">
              <a:noFill/>
            </a:ln>
            <a:effectLst>
              <a:outerShdw blurRad="57240" dist="28357" dir="7385091" algn="bl" rotWithShape="0">
                <a:srgbClr val="000000">
                  <a:alpha val="40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defTabSz="685800">
                <a:lnSpc>
                  <a:spcPct val="100000"/>
                </a:lnSpc>
                <a:tabLst>
                  <a:tab pos="0" algn="l"/>
                </a:tabLst>
              </a:pPr>
              <a:endParaRPr lang="en-US" sz="135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175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indent="0"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Superstore Sales &amp; Profit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for Business Stakeholders</a:t>
            </a:r>
          </a:p>
          <a:p>
            <a:r>
              <a:rPr dirty="0"/>
              <a:t>Presented by: </a:t>
            </a:r>
            <a:r>
              <a:rPr lang="en-US" dirty="0"/>
              <a:t>Abhinav Chavan</a:t>
            </a:r>
            <a:r>
              <a:rPr dirty="0"/>
              <a:t>| June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Create an interactive dashboard for stakeholders to analyze sales, profit, and growth.</a:t>
            </a:r>
          </a:p>
          <a:p>
            <a:r>
              <a:t>Tools Used:</a:t>
            </a:r>
          </a:p>
          <a:p>
            <a:r>
              <a:t>- Power BI (Data Visualization &amp; DAX)</a:t>
            </a:r>
          </a:p>
          <a:p>
            <a:r>
              <a:t>- Excel/CSV (Dataset)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Source: Kaggle - Superstore Dataset</a:t>
            </a:r>
          </a:p>
          <a:p>
            <a:r>
              <a:t>Key Features:</a:t>
            </a:r>
          </a:p>
          <a:p>
            <a:r>
              <a:t>- Sales, Profit, Discount, Quantity</a:t>
            </a:r>
          </a:p>
          <a:p>
            <a:r>
              <a:t>- Region, Segment, Category, Sub-Category</a:t>
            </a:r>
          </a:p>
          <a:p>
            <a:r>
              <a:t>- Order Dates for time-based trends</a:t>
            </a:r>
          </a:p>
          <a:p>
            <a:r>
              <a:t>- ~10,000+ records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7643" y="-116021"/>
            <a:ext cx="7269480" cy="1325562"/>
          </a:xfrm>
        </p:spPr>
        <p:txBody>
          <a:bodyPr/>
          <a:lstStyle/>
          <a:p>
            <a:r>
              <a:rPr dirty="0"/>
              <a:t>Dashboard Screenshots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5A208A-5D8C-919D-CD5A-9BD4DDD1A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0261"/>
            <a:ext cx="7232609" cy="40244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Visuals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598558"/>
              </p:ext>
            </p:extLst>
          </p:nvPr>
        </p:nvGraphicFramePr>
        <p:xfrm>
          <a:off x="283029" y="2331720"/>
          <a:ext cx="79328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42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42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42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KPI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Example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Visual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Total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₹2,975,000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Total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₹430,000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Margin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14.46%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Line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Sales by 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Bar / 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Profit by Segment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Pie / Bar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Top 5 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dirty="0"/>
                        <a:t>Bar Chart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Sales in West Region, especially in Technology category.</a:t>
            </a:r>
          </a:p>
          <a:p>
            <a:r>
              <a:t>Corporate Segment shows highest profit margin.</a:t>
            </a:r>
          </a:p>
          <a:p>
            <a:r>
              <a:t>Top-selling products: Office Chairs, Phones, Binders.</a:t>
            </a:r>
          </a:p>
          <a:p>
            <a:r>
              <a:t>Office Supplies: High volume, low margin.</a:t>
            </a:r>
          </a:p>
          <a:p>
            <a:r>
              <a:t>Seasonal trend: Q4 peaks in sales.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a dynamic and interactive dashboard with KPI tracking.</a:t>
            </a:r>
          </a:p>
          <a:p>
            <a:r>
              <a:t>Enabled stakeholders to make informed decisions based on visuals.</a:t>
            </a:r>
          </a:p>
          <a:p>
            <a:r>
              <a:t>Outcome: Improved visibility into regional, segment, and product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10.xml><?xml version="1.0" encoding="utf-8"?>
<a:theme xmlns:a="http://schemas.openxmlformats.org/drawingml/2006/main" name="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1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1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1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1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8_Whales Protection Fundraising on World Whale Day by Slidesgo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1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18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1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20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2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2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2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2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2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2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27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29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1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2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1_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3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Multimedia Software Pitch Deck by Slidesgo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4_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1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2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3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4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5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6_Whales Protection Fundraising on World Whale Day by Slidesgo">
  <a:themeElements>
    <a:clrScheme name="Simple Light">
      <a:dk1>
        <a:srgbClr val="E7E7E7"/>
      </a:dk1>
      <a:lt1>
        <a:srgbClr val="000026"/>
      </a:lt1>
      <a:dk2>
        <a:srgbClr val="010042"/>
      </a:dk2>
      <a:lt2>
        <a:srgbClr val="0100A2"/>
      </a:lt2>
      <a:accent1>
        <a:srgbClr val="005ACD"/>
      </a:accent1>
      <a:accent2>
        <a:srgbClr val="307DE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7E7E7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📏 Design Patterns in System Design</Template>
  <TotalTime>9</TotalTime>
  <Words>228</Words>
  <Application>Microsoft Office PowerPoint</Application>
  <PresentationFormat>On-screen Show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20</vt:i4>
      </vt:variant>
      <vt:variant>
        <vt:lpstr>Theme</vt:lpstr>
      </vt:variant>
      <vt:variant>
        <vt:i4>39</vt:i4>
      </vt:variant>
      <vt:variant>
        <vt:lpstr>Slide Titles</vt:lpstr>
      </vt:variant>
      <vt:variant>
        <vt:i4>7</vt:i4>
      </vt:variant>
    </vt:vector>
  </HeadingPairs>
  <TitlesOfParts>
    <vt:vector size="66" baseType="lpstr">
      <vt:lpstr>Alata</vt:lpstr>
      <vt:lpstr>Albert Sans</vt:lpstr>
      <vt:lpstr>Arial</vt:lpstr>
      <vt:lpstr>Bebas Neue</vt:lpstr>
      <vt:lpstr>Calibri</vt:lpstr>
      <vt:lpstr>Century Schoolbook</vt:lpstr>
      <vt:lpstr>Epilogue</vt:lpstr>
      <vt:lpstr>Gotu</vt:lpstr>
      <vt:lpstr>Lato</vt:lpstr>
      <vt:lpstr>Lexend</vt:lpstr>
      <vt:lpstr>Nunito Light</vt:lpstr>
      <vt:lpstr>Open Sans</vt:lpstr>
      <vt:lpstr>OpenSymbol</vt:lpstr>
      <vt:lpstr>Proxima Nova</vt:lpstr>
      <vt:lpstr>Proxima Nova Semibold</vt:lpstr>
      <vt:lpstr>PT Sans</vt:lpstr>
      <vt:lpstr>Raleway</vt:lpstr>
      <vt:lpstr>Symbol</vt:lpstr>
      <vt:lpstr>Wingdings</vt:lpstr>
      <vt:lpstr>Wingdings 2</vt:lpstr>
      <vt:lpstr>View</vt:lpstr>
      <vt:lpstr>28_Whales Protection Fundraising on World Whale Day by Slidesgo</vt:lpstr>
      <vt:lpstr>Whales Protection Fundraising on World Whale Day by Slidesgo</vt:lpstr>
      <vt:lpstr>1_Whales Protection Fundraising on World Whale Day by Slidesgo</vt:lpstr>
      <vt:lpstr>2_Whales Protection Fundraising on World Whale Day by Slidesgo</vt:lpstr>
      <vt:lpstr>3_Whales Protection Fundraising on World Whale Day by Slidesgo</vt:lpstr>
      <vt:lpstr>4_Whales Protection Fundraising on World Whale Day by Slidesgo</vt:lpstr>
      <vt:lpstr>5_Whales Protection Fundraising on World Whale Day by Slidesgo</vt:lpstr>
      <vt:lpstr>6_Whales Protection Fundraising on World Whale Day by Slidesgo</vt:lpstr>
      <vt:lpstr>7_Whales Protection Fundraising on World Whale Day by Slidesgo</vt:lpstr>
      <vt:lpstr>8_Whales Protection Fundraising on World Whale Day by Slidesgo</vt:lpstr>
      <vt:lpstr>9_Whales Protection Fundraising on World Whale Day by Slidesgo</vt:lpstr>
      <vt:lpstr>10_Whales Protection Fundraising on World Whale Day by Slidesgo</vt:lpstr>
      <vt:lpstr>11_Whales Protection Fundraising on World Whale Day by Slidesgo</vt:lpstr>
      <vt:lpstr>12_Whales Protection Fundraising on World Whale Day by Slidesgo</vt:lpstr>
      <vt:lpstr>13_Whales Protection Fundraising on World Whale Day by Slidesgo</vt:lpstr>
      <vt:lpstr>14_Whales Protection Fundraising on World Whale Day by Slidesgo</vt:lpstr>
      <vt:lpstr>15_Whales Protection Fundraising on World Whale Day by Slidesgo</vt:lpstr>
      <vt:lpstr>16_Whales Protection Fundraising on World Whale Day by Slidesgo</vt:lpstr>
      <vt:lpstr>17_Whales Protection Fundraising on World Whale Day by Slidesgo</vt:lpstr>
      <vt:lpstr>18_Whales Protection Fundraising on World Whale Day by Slidesgo</vt:lpstr>
      <vt:lpstr>19_Whales Protection Fundraising on World Whale Day by Slidesgo</vt:lpstr>
      <vt:lpstr>20_Whales Protection Fundraising on World Whale Day by Slidesgo</vt:lpstr>
      <vt:lpstr>21_Whales Protection Fundraising on World Whale Day by Slidesgo</vt:lpstr>
      <vt:lpstr>22_Whales Protection Fundraising on World Whale Day by Slidesgo</vt:lpstr>
      <vt:lpstr>23_Whales Protection Fundraising on World Whale Day by Slidesgo</vt:lpstr>
      <vt:lpstr>24_Whales Protection Fundraising on World Whale Day by Slidesgo</vt:lpstr>
      <vt:lpstr>25_Whales Protection Fundraising on World Whale Day by Slidesgo</vt:lpstr>
      <vt:lpstr>26_Whales Protection Fundraising on World Whale Day by Slidesgo</vt:lpstr>
      <vt:lpstr>27_Whales Protection Fundraising on World Whale Day by Slidesgo</vt:lpstr>
      <vt:lpstr>29_Whales Protection Fundraising on World Whale Day by Slidesgo</vt:lpstr>
      <vt:lpstr>Slidesgo Final Pages</vt:lpstr>
      <vt:lpstr>1_Slidesgo Final Pages</vt:lpstr>
      <vt:lpstr>Tech Startup Newsletter by Slidesgo </vt:lpstr>
      <vt:lpstr>2_Slidesgo Final Pages</vt:lpstr>
      <vt:lpstr>1_Tech Startup Newsletter by Slidesgo </vt:lpstr>
      <vt:lpstr>3_Slidesgo Final Pages</vt:lpstr>
      <vt:lpstr>Multimedia Software Pitch Deck by Slidesgo</vt:lpstr>
      <vt:lpstr>4_Slidesgo Final Pages</vt:lpstr>
      <vt:lpstr>Superstore Sales &amp; Profit Dashboard</vt:lpstr>
      <vt:lpstr>Objective &amp; Tools</vt:lpstr>
      <vt:lpstr>Dataset Summary</vt:lpstr>
      <vt:lpstr>Dashboard Screenshots</vt:lpstr>
      <vt:lpstr>KPIs &amp; Visuals</vt:lpstr>
      <vt:lpstr>Business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abhinav chavan</cp:lastModifiedBy>
  <cp:revision>3</cp:revision>
  <dcterms:created xsi:type="dcterms:W3CDTF">2013-01-27T09:14:16Z</dcterms:created>
  <dcterms:modified xsi:type="dcterms:W3CDTF">2025-06-26T13:33:32Z</dcterms:modified>
  <cp:category/>
</cp:coreProperties>
</file>