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0"/>
  </p:notesMasterIdLst>
  <p:sldIdLst>
    <p:sldId id="256" r:id="rId2"/>
    <p:sldId id="259" r:id="rId3"/>
    <p:sldId id="258" r:id="rId4"/>
    <p:sldId id="264" r:id="rId5"/>
    <p:sldId id="257" r:id="rId6"/>
    <p:sldId id="261" r:id="rId7"/>
    <p:sldId id="265" r:id="rId8"/>
    <p:sldId id="266" r:id="rId9"/>
  </p:sldIdLst>
  <p:sldSz cx="9144000" cy="5143500" type="screen16x9"/>
  <p:notesSz cx="6858000" cy="9144000"/>
  <p:embeddedFontLst>
    <p:embeddedFont>
      <p:font typeface="Anton" pitchFamily="2" charset="0"/>
      <p:regular r:id="rId11"/>
    </p:embeddedFont>
    <p:embeddedFont>
      <p:font typeface="Roboto" panose="02000000000000000000" pitchFamily="2" charset="0"/>
      <p:regular r:id="rId12"/>
      <p:bold r:id="rId13"/>
      <p:italic r:id="rId14"/>
      <p:boldItalic r:id="rId15"/>
    </p:embeddedFont>
    <p:embeddedFont>
      <p:font typeface="Staatliches" pitchFamily="2" charset="0"/>
      <p:regular r:id="rId16"/>
    </p:embeddedFont>
    <p:embeddedFont>
      <p:font typeface="Ubuntu" panose="020B0504030602030204" pitchFamily="34" charset="0"/>
      <p:regular r:id="rId17"/>
      <p:bold r:id="rId18"/>
      <p:italic r:id="rId19"/>
      <p:boldItalic r:id="rId20"/>
    </p:embeddedFont>
    <p:embeddedFont>
      <p:font typeface="Work Sans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0A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BD8260E-E313-4509-8882-905D70F29D26}">
  <a:tblStyle styleId="{5BD8260E-E313-4509-8882-905D70F29D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a1242414e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a1242414e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b385fd27f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8b385fd27f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a1242414e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a1242414e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8b385fd2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8b385fd2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a1242414e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a1242414e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932950" y="897550"/>
            <a:ext cx="7263900" cy="32085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218125" y="956825"/>
            <a:ext cx="6707700" cy="21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218125" y="3555800"/>
            <a:ext cx="6707700" cy="4041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/>
          <p:nvPr/>
        </p:nvSpPr>
        <p:spPr>
          <a:xfrm>
            <a:off x="720100" y="1313050"/>
            <a:ext cx="7723800" cy="32904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2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7"/>
          <p:cNvSpPr/>
          <p:nvPr/>
        </p:nvSpPr>
        <p:spPr>
          <a:xfrm>
            <a:off x="720000" y="1835300"/>
            <a:ext cx="4906800" cy="23469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720010" y="529475"/>
            <a:ext cx="7704000" cy="5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ubTitle" idx="1"/>
          </p:nvPr>
        </p:nvSpPr>
        <p:spPr>
          <a:xfrm>
            <a:off x="856200" y="1957487"/>
            <a:ext cx="4770600" cy="20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245595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5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/>
          <p:nvPr/>
        </p:nvSpPr>
        <p:spPr>
          <a:xfrm>
            <a:off x="710100" y="1276925"/>
            <a:ext cx="7717800" cy="32292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713150" y="540000"/>
            <a:ext cx="7717800" cy="477600"/>
          </a:xfrm>
          <a:prstGeom prst="rect">
            <a:avLst/>
          </a:prstGeom>
          <a:solidFill>
            <a:srgbClr val="000000">
              <a:alpha val="6759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908374" y="2251133"/>
            <a:ext cx="23823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2" hasCustomPrompt="1"/>
          </p:nvPr>
        </p:nvSpPr>
        <p:spPr>
          <a:xfrm>
            <a:off x="1720375" y="1582348"/>
            <a:ext cx="758400" cy="283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3"/>
          </p:nvPr>
        </p:nvSpPr>
        <p:spPr>
          <a:xfrm>
            <a:off x="3377302" y="2251142"/>
            <a:ext cx="23823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4" hasCustomPrompt="1"/>
          </p:nvPr>
        </p:nvSpPr>
        <p:spPr>
          <a:xfrm>
            <a:off x="4189283" y="1582316"/>
            <a:ext cx="758400" cy="283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5"/>
          </p:nvPr>
        </p:nvSpPr>
        <p:spPr>
          <a:xfrm>
            <a:off x="5849564" y="2251167"/>
            <a:ext cx="23823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6" hasCustomPrompt="1"/>
          </p:nvPr>
        </p:nvSpPr>
        <p:spPr>
          <a:xfrm>
            <a:off x="6661552" y="1582348"/>
            <a:ext cx="758400" cy="283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7"/>
          </p:nvPr>
        </p:nvSpPr>
        <p:spPr>
          <a:xfrm>
            <a:off x="906550" y="3736050"/>
            <a:ext cx="23823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8" hasCustomPrompt="1"/>
          </p:nvPr>
        </p:nvSpPr>
        <p:spPr>
          <a:xfrm>
            <a:off x="1718550" y="3067257"/>
            <a:ext cx="758400" cy="283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9"/>
          </p:nvPr>
        </p:nvSpPr>
        <p:spPr>
          <a:xfrm>
            <a:off x="908374" y="1964044"/>
            <a:ext cx="23823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3"/>
          </p:nvPr>
        </p:nvSpPr>
        <p:spPr>
          <a:xfrm>
            <a:off x="3377252" y="1964044"/>
            <a:ext cx="23823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4"/>
          </p:nvPr>
        </p:nvSpPr>
        <p:spPr>
          <a:xfrm>
            <a:off x="5849717" y="1964069"/>
            <a:ext cx="23823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5"/>
          </p:nvPr>
        </p:nvSpPr>
        <p:spPr>
          <a:xfrm>
            <a:off x="906664" y="3448951"/>
            <a:ext cx="23823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6"/>
          </p:nvPr>
        </p:nvSpPr>
        <p:spPr>
          <a:xfrm>
            <a:off x="3375527" y="3736098"/>
            <a:ext cx="23823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17" hasCustomPrompt="1"/>
          </p:nvPr>
        </p:nvSpPr>
        <p:spPr>
          <a:xfrm>
            <a:off x="4187500" y="3067274"/>
            <a:ext cx="758400" cy="283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18"/>
          </p:nvPr>
        </p:nvSpPr>
        <p:spPr>
          <a:xfrm>
            <a:off x="5847789" y="3736123"/>
            <a:ext cx="23823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19" hasCustomPrompt="1"/>
          </p:nvPr>
        </p:nvSpPr>
        <p:spPr>
          <a:xfrm>
            <a:off x="6659775" y="3067306"/>
            <a:ext cx="758400" cy="283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20"/>
          </p:nvPr>
        </p:nvSpPr>
        <p:spPr>
          <a:xfrm>
            <a:off x="3375477" y="3449001"/>
            <a:ext cx="23823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21"/>
          </p:nvPr>
        </p:nvSpPr>
        <p:spPr>
          <a:xfrm>
            <a:off x="5847942" y="3449026"/>
            <a:ext cx="23823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9_1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/>
          <p:nvPr/>
        </p:nvSpPr>
        <p:spPr>
          <a:xfrm>
            <a:off x="3578850" y="1501675"/>
            <a:ext cx="4845000" cy="22554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3709925" y="1583037"/>
            <a:ext cx="4611300" cy="65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subTitle" idx="1"/>
          </p:nvPr>
        </p:nvSpPr>
        <p:spPr>
          <a:xfrm>
            <a:off x="3709925" y="2360009"/>
            <a:ext cx="4611300" cy="11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7_2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6"/>
          <p:cNvSpPr/>
          <p:nvPr/>
        </p:nvSpPr>
        <p:spPr>
          <a:xfrm>
            <a:off x="720000" y="2375450"/>
            <a:ext cx="7704000" cy="14784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xfrm flipH="1">
            <a:off x="720000" y="540000"/>
            <a:ext cx="7704000" cy="477600"/>
          </a:xfrm>
          <a:prstGeom prst="rect">
            <a:avLst/>
          </a:prstGeom>
          <a:solidFill>
            <a:srgbClr val="000000">
              <a:alpha val="6759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subTitle" idx="1"/>
          </p:nvPr>
        </p:nvSpPr>
        <p:spPr>
          <a:xfrm>
            <a:off x="948475" y="2883675"/>
            <a:ext cx="22218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subTitle" idx="2"/>
          </p:nvPr>
        </p:nvSpPr>
        <p:spPr>
          <a:xfrm>
            <a:off x="5973575" y="2883675"/>
            <a:ext cx="22218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subTitle" idx="3"/>
          </p:nvPr>
        </p:nvSpPr>
        <p:spPr>
          <a:xfrm>
            <a:off x="3461019" y="2883675"/>
            <a:ext cx="22218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subTitle" idx="4"/>
          </p:nvPr>
        </p:nvSpPr>
        <p:spPr>
          <a:xfrm>
            <a:off x="948475" y="2533775"/>
            <a:ext cx="22218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subTitle" idx="5"/>
          </p:nvPr>
        </p:nvSpPr>
        <p:spPr>
          <a:xfrm>
            <a:off x="3461019" y="2533775"/>
            <a:ext cx="22218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subTitle" idx="6"/>
          </p:nvPr>
        </p:nvSpPr>
        <p:spPr>
          <a:xfrm>
            <a:off x="5973577" y="2533775"/>
            <a:ext cx="22218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2">
    <p:bg>
      <p:bgPr>
        <a:solidFill>
          <a:schemeClr val="accent4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bg>
      <p:bgPr>
        <a:solidFill>
          <a:schemeClr val="accent4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aatliches"/>
              <a:buNone/>
              <a:defRPr sz="3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8" r:id="rId4"/>
    <p:sldLayoutId id="2147483659" r:id="rId5"/>
    <p:sldLayoutId id="2147483667" r:id="rId6"/>
    <p:sldLayoutId id="2147483672" r:id="rId7"/>
    <p:sldLayoutId id="2147483678" r:id="rId8"/>
    <p:sldLayoutId id="214748367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>
            <a:spLocks noGrp="1"/>
          </p:cNvSpPr>
          <p:nvPr>
            <p:ph type="ctrTitle"/>
          </p:nvPr>
        </p:nvSpPr>
        <p:spPr>
          <a:xfrm>
            <a:off x="1218125" y="956825"/>
            <a:ext cx="6707700" cy="21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Hackathon </a:t>
            </a:r>
            <a:br>
              <a:rPr lang="en" dirty="0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" dirty="0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Team:binary Hunters</a:t>
            </a:r>
            <a:endParaRPr dirty="0">
              <a:solidFill>
                <a:schemeClr val="l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9"/>
          <p:cNvSpPr txBox="1">
            <a:spLocks noGrp="1"/>
          </p:cNvSpPr>
          <p:nvPr>
            <p:ph type="title"/>
          </p:nvPr>
        </p:nvSpPr>
        <p:spPr>
          <a:xfrm>
            <a:off x="3709925" y="1583037"/>
            <a:ext cx="4611300" cy="65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Reason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67" name="Google Shape;267;p39"/>
          <p:cNvSpPr txBox="1">
            <a:spLocks noGrp="1"/>
          </p:cNvSpPr>
          <p:nvPr>
            <p:ph type="subTitle" idx="1"/>
          </p:nvPr>
        </p:nvSpPr>
        <p:spPr>
          <a:xfrm>
            <a:off x="3709925" y="2360009"/>
            <a:ext cx="4611300" cy="11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+mj-lt"/>
              </a:rPr>
              <a:t>According to the Indian Ministry of Environment, Forest and Climate Change, India wastes approximately 67 million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+mj-lt"/>
              </a:rPr>
              <a:t>tonnes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+mj-lt"/>
              </a:rPr>
              <a:t> of food annually across various sectors, including marriage ceremonies, restaurants, hotels, and others.</a:t>
            </a:r>
            <a:endParaRPr dirty="0">
              <a:latin typeface="+mj-lt"/>
            </a:endParaRPr>
          </a:p>
        </p:txBody>
      </p:sp>
      <p:grpSp>
        <p:nvGrpSpPr>
          <p:cNvPr id="268" name="Google Shape;268;p39"/>
          <p:cNvGrpSpPr/>
          <p:nvPr/>
        </p:nvGrpSpPr>
        <p:grpSpPr>
          <a:xfrm>
            <a:off x="3787900" y="2233575"/>
            <a:ext cx="1785800" cy="114325"/>
            <a:chOff x="6140025" y="3106700"/>
            <a:chExt cx="1785800" cy="114325"/>
          </a:xfrm>
        </p:grpSpPr>
        <p:sp>
          <p:nvSpPr>
            <p:cNvPr id="269" name="Google Shape;269;p39"/>
            <p:cNvSpPr/>
            <p:nvPr/>
          </p:nvSpPr>
          <p:spPr>
            <a:xfrm>
              <a:off x="6140025" y="3106725"/>
              <a:ext cx="16116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9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71" name="Google Shape;271;p39"/>
          <p:cNvPicPr preferRelativeResize="0"/>
          <p:nvPr/>
        </p:nvPicPr>
        <p:blipFill rotWithShape="1">
          <a:blip r:embed="rId3">
            <a:alphaModFix/>
          </a:blip>
          <a:srcRect l="2937" t="4160" r="2293" b="8242"/>
          <a:stretch/>
        </p:blipFill>
        <p:spPr>
          <a:xfrm>
            <a:off x="757075" y="1482875"/>
            <a:ext cx="2800175" cy="227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>
            <a:spLocks noGrp="1"/>
          </p:cNvSpPr>
          <p:nvPr>
            <p:ph type="title" idx="2"/>
          </p:nvPr>
        </p:nvSpPr>
        <p:spPr>
          <a:xfrm>
            <a:off x="1720375" y="1582348"/>
            <a:ext cx="758400" cy="2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46" name="Google Shape;246;p38"/>
          <p:cNvSpPr txBox="1">
            <a:spLocks noGrp="1"/>
          </p:cNvSpPr>
          <p:nvPr>
            <p:ph type="subTitle" idx="3"/>
          </p:nvPr>
        </p:nvSpPr>
        <p:spPr>
          <a:xfrm>
            <a:off x="5911003" y="2238057"/>
            <a:ext cx="23823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MERN stack.</a:t>
            </a:r>
            <a:endParaRPr dirty="0"/>
          </a:p>
        </p:txBody>
      </p:sp>
      <p:sp>
        <p:nvSpPr>
          <p:cNvPr id="247" name="Google Shape;247;p38"/>
          <p:cNvSpPr txBox="1">
            <a:spLocks noGrp="1"/>
          </p:cNvSpPr>
          <p:nvPr>
            <p:ph type="title" idx="4"/>
          </p:nvPr>
        </p:nvSpPr>
        <p:spPr>
          <a:xfrm>
            <a:off x="6665225" y="1553724"/>
            <a:ext cx="758400" cy="2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48" name="Google Shape;248;p38"/>
          <p:cNvSpPr txBox="1">
            <a:spLocks noGrp="1"/>
          </p:cNvSpPr>
          <p:nvPr>
            <p:ph type="subTitle" idx="1"/>
          </p:nvPr>
        </p:nvSpPr>
        <p:spPr>
          <a:xfrm>
            <a:off x="908374" y="2251133"/>
            <a:ext cx="23823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Connecting restaraunts with excessive food with NGOs and users.</a:t>
            </a:r>
            <a:endParaRPr dirty="0"/>
          </a:p>
        </p:txBody>
      </p:sp>
      <p:sp>
        <p:nvSpPr>
          <p:cNvPr id="249" name="Google Shape;249;p38"/>
          <p:cNvSpPr txBox="1">
            <a:spLocks noGrp="1"/>
          </p:cNvSpPr>
          <p:nvPr>
            <p:ph type="subTitle" idx="9"/>
          </p:nvPr>
        </p:nvSpPr>
        <p:spPr>
          <a:xfrm>
            <a:off x="908374" y="1964044"/>
            <a:ext cx="23823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project</a:t>
            </a:r>
            <a:endParaRPr/>
          </a:p>
        </p:txBody>
      </p:sp>
      <p:sp>
        <p:nvSpPr>
          <p:cNvPr id="250" name="Google Shape;250;p38"/>
          <p:cNvSpPr txBox="1">
            <a:spLocks noGrp="1"/>
          </p:cNvSpPr>
          <p:nvPr>
            <p:ph type="subTitle" idx="13"/>
          </p:nvPr>
        </p:nvSpPr>
        <p:spPr>
          <a:xfrm>
            <a:off x="5853328" y="1964044"/>
            <a:ext cx="23823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requirements</a:t>
            </a:r>
            <a:endParaRPr dirty="0"/>
          </a:p>
        </p:txBody>
      </p:sp>
      <p:grpSp>
        <p:nvGrpSpPr>
          <p:cNvPr id="259" name="Google Shape;259;p38"/>
          <p:cNvGrpSpPr/>
          <p:nvPr/>
        </p:nvGrpSpPr>
        <p:grpSpPr>
          <a:xfrm>
            <a:off x="713150" y="1090100"/>
            <a:ext cx="7717800" cy="114325"/>
            <a:chOff x="208025" y="3106700"/>
            <a:chExt cx="7717800" cy="114325"/>
          </a:xfrm>
        </p:grpSpPr>
        <p:sp>
          <p:nvSpPr>
            <p:cNvPr id="260" name="Google Shape;260;p38"/>
            <p:cNvSpPr/>
            <p:nvPr/>
          </p:nvSpPr>
          <p:spPr>
            <a:xfrm>
              <a:off x="208025" y="3106725"/>
              <a:ext cx="75435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8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title"/>
          </p:nvPr>
        </p:nvSpPr>
        <p:spPr>
          <a:xfrm>
            <a:off x="720010" y="529475"/>
            <a:ext cx="7704000" cy="519300"/>
          </a:xfrm>
          <a:prstGeom prst="rect">
            <a:avLst/>
          </a:prstGeom>
          <a:solidFill>
            <a:srgbClr val="000000">
              <a:alpha val="6759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Pre-Evaluation features</a:t>
            </a:r>
            <a:endParaRPr dirty="0"/>
          </a:p>
        </p:txBody>
      </p:sp>
      <p:sp>
        <p:nvSpPr>
          <p:cNvPr id="319" name="Google Shape;319;p44"/>
          <p:cNvSpPr txBox="1">
            <a:spLocks noGrp="1"/>
          </p:cNvSpPr>
          <p:nvPr>
            <p:ph type="subTitle" idx="1"/>
          </p:nvPr>
        </p:nvSpPr>
        <p:spPr>
          <a:xfrm>
            <a:off x="282241" y="1806233"/>
            <a:ext cx="4770600" cy="20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Authentication</a:t>
            </a:r>
            <a:r>
              <a:rPr lang="en-US" dirty="0"/>
              <a:t>: Restaurants can sign up and log in using a specific password obtained by calling a designated phone number. Users can access the platform without authentication to view available restaurants and food items.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Restaurant Dashboard</a:t>
            </a:r>
            <a:r>
              <a:rPr lang="en-US" dirty="0"/>
              <a:t>: Authenticated restaurants have access to a dashboard where they can manage their restaurant details and update their food inventory.</a:t>
            </a:r>
          </a:p>
        </p:txBody>
      </p:sp>
      <p:grpSp>
        <p:nvGrpSpPr>
          <p:cNvPr id="320" name="Google Shape;320;p44"/>
          <p:cNvGrpSpPr/>
          <p:nvPr/>
        </p:nvGrpSpPr>
        <p:grpSpPr>
          <a:xfrm>
            <a:off x="713150" y="1090100"/>
            <a:ext cx="7717800" cy="114325"/>
            <a:chOff x="208025" y="3106700"/>
            <a:chExt cx="7717800" cy="114325"/>
          </a:xfrm>
        </p:grpSpPr>
        <p:sp>
          <p:nvSpPr>
            <p:cNvPr id="321" name="Google Shape;321;p44"/>
            <p:cNvSpPr/>
            <p:nvPr/>
          </p:nvSpPr>
          <p:spPr>
            <a:xfrm>
              <a:off x="208025" y="3106725"/>
              <a:ext cx="75435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4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23" name="Google Shape;32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5160" y="1806233"/>
            <a:ext cx="2790968" cy="252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C1FDE1C-83B1-5345-E645-4B73C56964E5}"/>
              </a:ext>
            </a:extLst>
          </p:cNvPr>
          <p:cNvSpPr/>
          <p:nvPr/>
        </p:nvSpPr>
        <p:spPr>
          <a:xfrm>
            <a:off x="5699531" y="1313161"/>
            <a:ext cx="3444469" cy="3746977"/>
          </a:xfrm>
          <a:prstGeom prst="rect">
            <a:avLst/>
          </a:prstGeom>
          <a:solidFill>
            <a:srgbClr val="1B0A2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User Dashboard</a:t>
            </a:r>
            <a:r>
              <a:rPr lang="en-IN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Users can view a list of restaurants in their city along with their food offerings, addresses, opening hours, and vegetarian/non-vegetarian options.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CRUD Operations</a:t>
            </a:r>
            <a:r>
              <a:rPr lang="en-US" dirty="0">
                <a:solidFill>
                  <a:schemeClr val="tx1"/>
                </a:solidFill>
              </a:rPr>
              <a:t>: The application supports Create, Read, Update, and Delete operations for restaurant data and food items.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>
            <a:spLocks noGrp="1"/>
          </p:cNvSpPr>
          <p:nvPr>
            <p:ph type="title"/>
          </p:nvPr>
        </p:nvSpPr>
        <p:spPr>
          <a:xfrm>
            <a:off x="726950" y="73600"/>
            <a:ext cx="7704000" cy="477600"/>
          </a:xfrm>
          <a:prstGeom prst="rect">
            <a:avLst/>
          </a:prstGeom>
          <a:solidFill>
            <a:srgbClr val="000000">
              <a:alpha val="6759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SHOW Stoppers</a:t>
            </a:r>
            <a:endParaRPr dirty="0">
              <a:solidFill>
                <a:schemeClr val="lt1"/>
              </a:solidFill>
            </a:endParaRPr>
          </a:p>
        </p:txBody>
      </p:sp>
      <p:graphicFrame>
        <p:nvGraphicFramePr>
          <p:cNvPr id="229" name="Google Shape;229;p37"/>
          <p:cNvGraphicFramePr/>
          <p:nvPr>
            <p:extLst>
              <p:ext uri="{D42A27DB-BD31-4B8C-83A1-F6EECF244321}">
                <p14:modId xmlns:p14="http://schemas.microsoft.com/office/powerpoint/2010/main" val="2531466495"/>
              </p:ext>
            </p:extLst>
          </p:nvPr>
        </p:nvGraphicFramePr>
        <p:xfrm>
          <a:off x="740750" y="1618289"/>
          <a:ext cx="7704000" cy="3451611"/>
        </p:xfrm>
        <a:graphic>
          <a:graphicData uri="http://schemas.openxmlformats.org/drawingml/2006/table">
            <a:tbl>
              <a:tblPr>
                <a:noFill/>
                <a:tableStyleId>{5BD8260E-E313-4509-8882-905D70F29D26}</a:tableStyleId>
              </a:tblPr>
              <a:tblGrid>
                <a:gridCol w="239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584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Staatliches"/>
                          <a:ea typeface="Staatliches"/>
                          <a:cs typeface="Staatliches"/>
                          <a:sym typeface="Staatliches"/>
                        </a:rPr>
                        <a:t>Translation</a:t>
                      </a:r>
                      <a:endParaRPr sz="1100" dirty="0">
                        <a:solidFill>
                          <a:schemeClr val="dk1"/>
                        </a:solidFill>
                        <a:latin typeface="Staatliches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75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Integration of Google Translate APIs on every  page to make it user friendly and understandable for manipuri, odia,hindi and bengali reading people as well</a:t>
                      </a:r>
                      <a:endParaRPr sz="1000" dirty="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75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84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>
                          <a:solidFill>
                            <a:schemeClr val="dk1"/>
                          </a:solidFill>
                          <a:latin typeface="Staatliches"/>
                          <a:ea typeface="Staatliches"/>
                          <a:cs typeface="Staatliches"/>
                          <a:sym typeface="Staatliches"/>
                        </a:rPr>
                        <a:t>Para Reader</a:t>
                      </a:r>
                      <a:endParaRPr sz="1100" dirty="0">
                        <a:solidFill>
                          <a:schemeClr val="dk1"/>
                        </a:solidFill>
                        <a:latin typeface="Staatliches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75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For people who would find it difficult to read the contents, there is a separate page for them, which leads them to a page where the contents are narrated</a:t>
                      </a:r>
                      <a:endParaRPr sz="1000" dirty="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75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1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Staatliches"/>
                          <a:ea typeface="Staatliches"/>
                          <a:cs typeface="Staatliches"/>
                          <a:sym typeface="Staatliches"/>
                        </a:rPr>
                        <a:t>Live Updates</a:t>
                      </a:r>
                      <a:endParaRPr sz="1100" dirty="0">
                        <a:solidFill>
                          <a:schemeClr val="dk1"/>
                        </a:solidFill>
                        <a:latin typeface="Staatliches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75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The user can see the live changes in the amount of food available at the place or </a:t>
                      </a:r>
                      <a:r>
                        <a:rPr lang="en-IN" sz="1000" dirty="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restaurants</a:t>
                      </a:r>
                      <a:r>
                        <a:rPr lang="en" sz="1000" dirty="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, as the value can be updated live by the user, simply by changing the numbers in the form.</a:t>
                      </a:r>
                      <a:endParaRPr sz="1000" dirty="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75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84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Staatliches"/>
                          <a:ea typeface="Staatliches"/>
                          <a:cs typeface="Staatliches"/>
                          <a:sym typeface="Staatliches"/>
                        </a:rPr>
                        <a:t>Ngo option</a:t>
                      </a:r>
                      <a:endParaRPr sz="1100" dirty="0">
                        <a:solidFill>
                          <a:schemeClr val="dk1"/>
                        </a:solidFill>
                        <a:latin typeface="Staatliches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75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The </a:t>
                      </a:r>
                      <a:r>
                        <a:rPr lang="en-IN" sz="1000" dirty="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restaurants can directly send their data to an NGO, which has access to our database, if they wish to outsource the job of distribution and dealing with other people</a:t>
                      </a:r>
                      <a:endParaRPr sz="1000" dirty="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75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51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>
                          <a:solidFill>
                            <a:schemeClr val="dk1"/>
                          </a:solidFill>
                          <a:latin typeface="Staatliches"/>
                          <a:ea typeface="Staatliches"/>
                          <a:cs typeface="Staatliches"/>
                          <a:sym typeface="Staatliches"/>
                        </a:rPr>
                        <a:t>SMS based user</a:t>
                      </a:r>
                      <a:endParaRPr sz="1100" dirty="0">
                        <a:solidFill>
                          <a:schemeClr val="dk1"/>
                        </a:solidFill>
                        <a:latin typeface="Staatliches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75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For users who have access to a keypad phone,  they can register via their phone number, and if they are within a certain distance of restaurants that have excessive food, the details will be sent to them via a text message</a:t>
                      </a:r>
                      <a:endParaRPr sz="1000" dirty="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75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856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  <a:latin typeface="Staatliches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75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1000" dirty="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(this above feature requires some minor cash to be put into, in order to access that API</a:t>
                      </a:r>
                      <a:endParaRPr sz="1000" dirty="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75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0" name="Google Shape;230;p37"/>
          <p:cNvSpPr txBox="1"/>
          <p:nvPr/>
        </p:nvSpPr>
        <p:spPr>
          <a:xfrm>
            <a:off x="646700" y="1010419"/>
            <a:ext cx="77040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User Features added post evaluation</a:t>
            </a:r>
            <a:endParaRPr sz="1200" b="1" dirty="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233" name="Google Shape;233;p37"/>
          <p:cNvGrpSpPr/>
          <p:nvPr/>
        </p:nvGrpSpPr>
        <p:grpSpPr>
          <a:xfrm>
            <a:off x="726950" y="625562"/>
            <a:ext cx="7717800" cy="114325"/>
            <a:chOff x="208025" y="3106700"/>
            <a:chExt cx="7717800" cy="114325"/>
          </a:xfrm>
        </p:grpSpPr>
        <p:sp>
          <p:nvSpPr>
            <p:cNvPr id="234" name="Google Shape;234;p37"/>
            <p:cNvSpPr/>
            <p:nvPr/>
          </p:nvSpPr>
          <p:spPr>
            <a:xfrm>
              <a:off x="208025" y="3106725"/>
              <a:ext cx="75435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7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1"/>
          <p:cNvSpPr txBox="1">
            <a:spLocks noGrp="1"/>
          </p:cNvSpPr>
          <p:nvPr>
            <p:ph type="title"/>
          </p:nvPr>
        </p:nvSpPr>
        <p:spPr>
          <a:xfrm flipH="1"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Technologies Used</a:t>
            </a:r>
            <a:endParaRPr dirty="0">
              <a:solidFill>
                <a:schemeClr val="l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93" name="Google Shape;293;p41"/>
          <p:cNvGrpSpPr/>
          <p:nvPr/>
        </p:nvGrpSpPr>
        <p:grpSpPr>
          <a:xfrm>
            <a:off x="713150" y="1090100"/>
            <a:ext cx="7717800" cy="114325"/>
            <a:chOff x="208025" y="3106700"/>
            <a:chExt cx="7717800" cy="114325"/>
          </a:xfrm>
        </p:grpSpPr>
        <p:sp>
          <p:nvSpPr>
            <p:cNvPr id="294" name="Google Shape;294;p41"/>
            <p:cNvSpPr/>
            <p:nvPr/>
          </p:nvSpPr>
          <p:spPr>
            <a:xfrm>
              <a:off x="208025" y="3106725"/>
              <a:ext cx="75435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41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7FFB7C09-A696-0EFD-1500-CC955FED7C6B}"/>
              </a:ext>
            </a:extLst>
          </p:cNvPr>
          <p:cNvSpPr/>
          <p:nvPr/>
        </p:nvSpPr>
        <p:spPr>
          <a:xfrm>
            <a:off x="446887" y="1801299"/>
            <a:ext cx="8592988" cy="21313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Frontend</a:t>
            </a:r>
            <a:r>
              <a:rPr lang="en-IN" dirty="0"/>
              <a:t>: React.js, React Router, </a:t>
            </a:r>
            <a:r>
              <a:rPr lang="en-IN" dirty="0" err="1"/>
              <a:t>Axios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Backend</a:t>
            </a:r>
            <a:r>
              <a:rPr lang="en-IN" dirty="0"/>
              <a:t>: Node.js, Express.js, MongoDB, Mongoose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State Management</a:t>
            </a:r>
            <a:r>
              <a:rPr lang="en-IN" dirty="0"/>
              <a:t>: Recoil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Hooks</a:t>
            </a:r>
            <a:r>
              <a:rPr lang="en-IN" dirty="0"/>
              <a:t>: </a:t>
            </a:r>
            <a:r>
              <a:rPr lang="en-IN" dirty="0" err="1"/>
              <a:t>useEffect</a:t>
            </a:r>
            <a:r>
              <a:rPr lang="en-IN" dirty="0"/>
              <a:t>, </a:t>
            </a:r>
            <a:r>
              <a:rPr lang="en-IN" dirty="0" err="1"/>
              <a:t>useNavigate</a:t>
            </a:r>
            <a:r>
              <a:rPr lang="en-IN" dirty="0"/>
              <a:t>, </a:t>
            </a:r>
            <a:r>
              <a:rPr lang="en-IN" dirty="0" err="1"/>
              <a:t>useSetRecoilState</a:t>
            </a:r>
            <a:r>
              <a:rPr lang="en-IN" dirty="0"/>
              <a:t>, </a:t>
            </a:r>
            <a:r>
              <a:rPr lang="en-IN" dirty="0" err="1"/>
              <a:t>useState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Authentication</a:t>
            </a:r>
            <a:r>
              <a:rPr lang="en-IN" dirty="0"/>
              <a:t>: JWT (JSON Web Tokens)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Form Validation</a:t>
            </a:r>
            <a:r>
              <a:rPr lang="en-IN" dirty="0"/>
              <a:t>: Zod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Styling</a:t>
            </a:r>
            <a:r>
              <a:rPr lang="en-IN" dirty="0"/>
              <a:t>: CSS, </a:t>
            </a:r>
            <a:r>
              <a:rPr lang="en-IN" dirty="0" err="1"/>
              <a:t>css</a:t>
            </a:r>
            <a:r>
              <a:rPr lang="en-IN" dirty="0"/>
              <a:t> modules</a:t>
            </a:r>
          </a:p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B1E8C-638F-7F4F-2E35-AC2E5A122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4901" y="570641"/>
            <a:ext cx="4611300" cy="718220"/>
          </a:xfrm>
        </p:spPr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6000CA-0EAA-AC76-5E0C-37548F0B7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9925" y="1567543"/>
            <a:ext cx="4611300" cy="1921521"/>
          </a:xfrm>
        </p:spPr>
        <p:txBody>
          <a:bodyPr/>
          <a:lstStyle/>
          <a:p>
            <a:r>
              <a:rPr lang="en-IN" dirty="0"/>
              <a:t>1.)Kiosk with the government to provide this feature to the people who need it</a:t>
            </a:r>
          </a:p>
          <a:p>
            <a:r>
              <a:rPr lang="en-IN" dirty="0"/>
              <a:t>2.)SMS based live updates of the NGOs with the restaurants.</a:t>
            </a:r>
          </a:p>
          <a:p>
            <a:r>
              <a:rPr lang="en-IN" dirty="0"/>
              <a:t>3.)Adding translation API which costs to be accessed, for the para-reading feature.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7652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85DBEE-2A87-BD0A-837B-30F5E73AF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658361"/>
      </p:ext>
    </p:extLst>
  </p:cSld>
  <p:clrMapOvr>
    <a:masterClrMapping/>
  </p:clrMapOvr>
</p:sld>
</file>

<file path=ppt/theme/theme1.xml><?xml version="1.0" encoding="utf-8"?>
<a:theme xmlns:a="http://schemas.openxmlformats.org/drawingml/2006/main" name="Hackathon Project Proposal by Slidesgo">
  <a:themeElements>
    <a:clrScheme name="Simple Light">
      <a:dk1>
        <a:srgbClr val="FFFFFF"/>
      </a:dk1>
      <a:lt1>
        <a:srgbClr val="EB008B"/>
      </a:lt1>
      <a:dk2>
        <a:srgbClr val="1F1A6B"/>
      </a:dk2>
      <a:lt2>
        <a:srgbClr val="00ADEE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487</Words>
  <Application>Microsoft Office PowerPoint</Application>
  <PresentationFormat>On-screen Show (16:9)</PresentationFormat>
  <Paragraphs>42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Ubuntu</vt:lpstr>
      <vt:lpstr>Staatliches</vt:lpstr>
      <vt:lpstr>Work Sans</vt:lpstr>
      <vt:lpstr>Calibri</vt:lpstr>
      <vt:lpstr>Anton</vt:lpstr>
      <vt:lpstr>Roboto</vt:lpstr>
      <vt:lpstr>Arial</vt:lpstr>
      <vt:lpstr>Hackathon Project Proposal by Slidesgo</vt:lpstr>
      <vt:lpstr>Hackathon  Team:binary Hunters</vt:lpstr>
      <vt:lpstr>Reason</vt:lpstr>
      <vt:lpstr>01</vt:lpstr>
      <vt:lpstr>Pre-Evaluation features</vt:lpstr>
      <vt:lpstr>SHOW Stoppers</vt:lpstr>
      <vt:lpstr>Technologies Used</vt:lpstr>
      <vt:lpstr>Future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 Team:binary Hunters</dc:title>
  <cp:lastModifiedBy>Abhinav Patra</cp:lastModifiedBy>
  <cp:revision>2</cp:revision>
  <dcterms:modified xsi:type="dcterms:W3CDTF">2024-04-12T05:41:59Z</dcterms:modified>
</cp:coreProperties>
</file>