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8" r:id="rId7"/>
    <p:sldId id="264" r:id="rId8"/>
    <p:sldId id="294" r:id="rId9"/>
    <p:sldId id="295" r:id="rId10"/>
    <p:sldId id="298" r:id="rId11"/>
    <p:sldId id="310" r:id="rId12"/>
    <p:sldId id="297" r:id="rId13"/>
    <p:sldId id="292" r:id="rId14"/>
    <p:sldId id="305" r:id="rId15"/>
    <p:sldId id="306" r:id="rId16"/>
    <p:sldId id="307" r:id="rId17"/>
    <p:sldId id="308" r:id="rId18"/>
    <p:sldId id="309" r:id="rId19"/>
    <p:sldId id="300" r:id="rId20"/>
    <p:sldId id="262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08231D-4348-C76B-C6C4-697F73EC2F9F}"/>
              </a:ext>
            </a:extLst>
          </p:cNvPr>
          <p:cNvSpPr txBox="1">
            <a:spLocks/>
          </p:cNvSpPr>
          <p:nvPr/>
        </p:nvSpPr>
        <p:spPr>
          <a:xfrm>
            <a:off x="1416423" y="3514167"/>
            <a:ext cx="9169877" cy="15060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MALARIA USING CONVOLUTIONAL NEURAL NETWORK(CNN)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CD66C5A-EC20-A530-B3A7-BDDDD87C78AF}"/>
              </a:ext>
            </a:extLst>
          </p:cNvPr>
          <p:cNvSpPr txBox="1">
            <a:spLocks/>
          </p:cNvSpPr>
          <p:nvPr/>
        </p:nvSpPr>
        <p:spPr>
          <a:xfrm>
            <a:off x="2045616" y="2366682"/>
            <a:ext cx="7609372" cy="10623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6F256E-0700-5E21-279A-FA9D0382CE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0251-98F9-49D2-9F25-C1C35755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08848"/>
            <a:ext cx="10469879" cy="3352800"/>
          </a:xfrm>
        </p:spPr>
        <p:txBody>
          <a:bodyPr/>
          <a:lstStyle/>
          <a:p>
            <a:pPr marL="457200" indent="-4079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accuracy.</a:t>
            </a:r>
          </a:p>
          <a:p>
            <a:pPr marL="457200" indent="-4079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time consumption.</a:t>
            </a:r>
          </a:p>
          <a:p>
            <a:pPr marL="457200" indent="-4079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need for any qualified technicians.</a:t>
            </a:r>
          </a:p>
        </p:txBody>
      </p:sp>
    </p:spTree>
    <p:extLst>
      <p:ext uri="{BB962C8B-B14F-4D97-AF65-F5344CB8AC3E}">
        <p14:creationId xmlns:p14="http://schemas.microsoft.com/office/powerpoint/2010/main" val="355094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E41F9-9D3A-7E91-A1C8-52580F4A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24753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br>
              <a:rPr lang="en-IN" sz="3600" b="1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6B3A-C932-4241-91D5-2B639075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2" y="1828801"/>
            <a:ext cx="4208928" cy="502024"/>
          </a:xfrm>
        </p:spPr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7AF15-6798-2B29-0C02-45FC0B2649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Intel Core i3 and above.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4 GB (min).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20 GB.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Board : Standard Windows Keyboard.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: Two or Three Button Mouse.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D003CA-43AA-3750-D52D-F465D9FCF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3" y="1828802"/>
            <a:ext cx="4722813" cy="50202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81C057-547A-8FD0-EB88-B1B2473E72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Bef>
                <a:spcPts val="81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30162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1800" spc="6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Windows 7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above.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85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301625" algn="l"/>
                <a:tab pos="23596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Language         :</a:t>
            </a:r>
            <a:r>
              <a:rPr lang="en-US" sz="1800" spc="6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301625" algn="l"/>
                <a:tab pos="23596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Deep Learning Framework   : TensorFlow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301625" algn="l"/>
                <a:tab pos="23596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Image Processing Tools : OpenCV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400"/>
              <a:buNone/>
              <a:tabLst>
                <a:tab pos="301625" algn="l"/>
                <a:tab pos="235966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20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0251-98F9-49D2-9F25-C1C35755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583"/>
            <a:ext cx="10058400" cy="409600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</a:p>
          <a:p>
            <a:pPr lvl="1" algn="just">
              <a:lnSpc>
                <a:spcPct val="16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is a type of artificial neural network used in image recognition and processing that is specifically designed to process pixel data.</a:t>
            </a:r>
          </a:p>
          <a:p>
            <a:pPr lvl="1" algn="just">
              <a:lnSpc>
                <a:spcPct val="16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network, or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just a neural network that uses convolution.</a:t>
            </a:r>
          </a:p>
          <a:p>
            <a:pPr lvl="1" algn="just">
              <a:lnSpc>
                <a:spcPct val="16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CNN, convolution is applied to the input data to filter the information and produce a feature map.</a:t>
            </a:r>
          </a:p>
          <a:p>
            <a:pPr lvl="1" algn="just">
              <a:lnSpc>
                <a:spcPct val="16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CNN is to reduce the images so that it would be easier to process without losing features that are valuable for accurate prediction.</a:t>
            </a:r>
          </a:p>
        </p:txBody>
      </p:sp>
    </p:spTree>
    <p:extLst>
      <p:ext uri="{BB962C8B-B14F-4D97-AF65-F5344CB8AC3E}">
        <p14:creationId xmlns:p14="http://schemas.microsoft.com/office/powerpoint/2010/main" val="95062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0251-98F9-49D2-9F25-C1C35755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6725"/>
            <a:ext cx="10058400" cy="3472258"/>
          </a:xfrm>
        </p:spPr>
        <p:txBody>
          <a:bodyPr>
            <a:normAutofit/>
          </a:bodyPr>
          <a:lstStyle/>
          <a:p>
            <a:pPr marL="457200" indent="-4079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4079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 marL="457200" indent="-4079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457200" indent="-4079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using CNN</a:t>
            </a:r>
          </a:p>
          <a:p>
            <a:pPr marL="457200" indent="-4079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7861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9E82C7-AD8E-C7D8-5013-F400692BF9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500" y="2096821"/>
            <a:ext cx="608732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of blood cell images of both healthy and infected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0FD1CF-9B4C-51DC-E322-A1BE6F2197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161" y="2043952"/>
            <a:ext cx="7568638" cy="38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9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9F7C3-648D-937F-14CA-488EB7D4E6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500" y="2776387"/>
            <a:ext cx="608732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7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BA9548-E291-CCFC-CEC1-568A2EE868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685" y="1971412"/>
            <a:ext cx="613495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91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41296-ABAD-CCFF-0A9E-902A5CEFFD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938" y="1846263"/>
            <a:ext cx="553444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55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0251-98F9-49D2-9F25-C1C35755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6725"/>
            <a:ext cx="10058400" cy="3472258"/>
          </a:xfrm>
        </p:spPr>
        <p:txBody>
          <a:bodyPr>
            <a:normAutofit/>
          </a:bodyPr>
          <a:lstStyle/>
          <a:p>
            <a:pPr marL="457200" indent="-4079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proposed work is to develop an efficient deep learning model to predict Malaria disease.</a:t>
            </a:r>
          </a:p>
          <a:p>
            <a:pPr marL="457200" indent="-4079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Malaria detected from the traditional method, that is bringing the samples and analyzing cell growth requires more time.</a:t>
            </a:r>
          </a:p>
          <a:p>
            <a:pPr marL="457200" indent="-4079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a deep learning model based on CNN algorithm has been constructed to predict Malaria with a high accuracy rate and low time duration.</a:t>
            </a:r>
          </a:p>
          <a:p>
            <a:pPr marL="457200" indent="-4079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CNN model is constructed and identified as the highest accuracy model.</a:t>
            </a:r>
          </a:p>
        </p:txBody>
      </p:sp>
    </p:spTree>
    <p:extLst>
      <p:ext uri="{BB962C8B-B14F-4D97-AF65-F5344CB8AC3E}">
        <p14:creationId xmlns:p14="http://schemas.microsoft.com/office/powerpoint/2010/main" val="13673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81A6-040D-0662-7CFE-7C4CD4D2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90165"/>
            <a:ext cx="10582834" cy="444649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Submitted  to</a:t>
            </a:r>
            <a:br>
              <a:rPr lang="en-US" sz="24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</a:br>
            <a:br>
              <a:rPr lang="en-US" sz="24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</a:br>
            <a:r>
              <a:rPr lang="en-US" sz="24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Guide : </a:t>
            </a:r>
            <a:r>
              <a:rPr lang="en-IN" sz="2400" dirty="0"/>
              <a:t>Mrs. A. LEELA SRAVANTHI </a:t>
            </a:r>
            <a:endParaRPr lang="en-IN" sz="2400" b="1" dirty="0"/>
          </a:p>
          <a:p>
            <a:pPr marL="0" indent="0" algn="ctr">
              <a:buNone/>
            </a:pPr>
            <a:r>
              <a:rPr lang="en-IN" sz="1800" dirty="0"/>
              <a:t>Assistant professor</a:t>
            </a:r>
            <a:b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Department 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Of</a:t>
            </a:r>
            <a:br>
              <a:rPr lang="en-US" sz="28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</a:br>
            <a:r>
              <a:rPr lang="en-US" sz="28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IN" sz="2400" dirty="0"/>
              <a:t>INFORMATION TECHNOLOGY</a:t>
            </a:r>
            <a:br>
              <a:rPr lang="en-US" sz="28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</a:br>
            <a:br>
              <a:rPr lang="en-US" sz="28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</a:br>
            <a:r>
              <a:rPr lang="en-US" sz="28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Project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- 22 </a:t>
            </a:r>
          </a:p>
          <a:p>
            <a:pPr marL="0" indent="0" algn="ctr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V. ABHINAV</a:t>
            </a:r>
            <a:r>
              <a:rPr lang="en-IN" sz="18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 - 207Y1A1201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BHARGAVI      - 207Y1A1207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G. SRIVALLY       - 207Y1A1251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247B3F-3317-6118-DE34-D7DD5D745D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8963" y="-1"/>
            <a:ext cx="12183036" cy="1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0251-98F9-49D2-9F25-C1C35755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37360"/>
            <a:ext cx="10792691" cy="4594168"/>
          </a:xfrm>
        </p:spPr>
        <p:txBody>
          <a:bodyPr>
            <a:normAutofit/>
          </a:bodyPr>
          <a:lstStyle/>
          <a:p>
            <a:pPr marL="457200" indent="-401638" algn="just">
              <a:lnSpc>
                <a:spcPct val="120000"/>
              </a:lnSpc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Bashir, Z. A. Mustafa, I.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Abdelhameid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Ibrahem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"Detection of malaria parasites using digital image processing," IEEE 2017, International Conference on Communication, Control, Computing and Electronics Engineering (ICCCCEE), 2017, pp. 1-5</a:t>
            </a:r>
          </a:p>
          <a:p>
            <a:pPr marL="457200" indent="-401638" algn="just">
              <a:lnSpc>
                <a:spcPct val="120000"/>
              </a:lnSpc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Nicholas E. Ross., Charles J.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Pitchard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David M. Rubin and Adriano G. Duse “Automated image processing method for the diagnosis and classification of malaria on thin blood smears” IEEE Vol.44. 2020.</a:t>
            </a:r>
          </a:p>
          <a:p>
            <a:pPr marL="457200" indent="-401638" algn="just">
              <a:lnSpc>
                <a:spcPct val="120000"/>
              </a:lnSpc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Shekar, S.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Revathy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E. K. Goud, "Malaria Detection using Deep Learning," 2020 4th International Conference on Trends in Electronics and Informatics (ICOEI)(48184), IEEE 2020, pp. 746-750</a:t>
            </a:r>
          </a:p>
          <a:p>
            <a:pPr marL="457200" indent="-401638" algn="just">
              <a:lnSpc>
                <a:spcPct val="120000"/>
              </a:lnSpc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Vishnu V.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Makkapati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Raghuveer M. Rao., “Segmentation of malarial parasites in peripheral blood smear images” IEEE International Conference on Acoustics, Speech and Signal Processing. 2009.</a:t>
            </a:r>
          </a:p>
          <a:p>
            <a:pPr marL="457200" indent="-401638" algn="just">
              <a:lnSpc>
                <a:spcPct val="120000"/>
              </a:lnSpc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F,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Poostchi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 Yu H, et al., “Deep learning for smartphone-based malaria parasite detection in thick blood smears”. IEEE J Biomed Health Inform. 2019;(September):1-1.</a:t>
            </a:r>
          </a:p>
          <a:p>
            <a:pPr marL="457200" indent="-401638" algn="just">
              <a:lnSpc>
                <a:spcPct val="120000"/>
              </a:lnSpc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Anand, V. K.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Chhaniwal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N. R. Patel and B.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Javidi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"Automatic identification of malaria-infected RBC with digital holographic microscopy using correlation algorithms", IEEE Photonics J., vol. 4, no. 5, pp. 1456-1464, 2012.</a:t>
            </a:r>
          </a:p>
        </p:txBody>
      </p:sp>
    </p:spTree>
    <p:extLst>
      <p:ext uri="{BB962C8B-B14F-4D97-AF65-F5344CB8AC3E}">
        <p14:creationId xmlns:p14="http://schemas.microsoft.com/office/powerpoint/2010/main" val="2036330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23 Thank You Presentation Stock Photos - Free &amp; Royalty ...">
            <a:extLst>
              <a:ext uri="{FF2B5EF4-FFF2-40B4-BE49-F238E27FC236}">
                <a16:creationId xmlns:a16="http://schemas.microsoft.com/office/drawing/2014/main" id="{D64FBC67-39DB-D39F-505F-7A58BB66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31" y="2341750"/>
            <a:ext cx="3548687" cy="199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7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0220B-422D-3310-AF04-6F0543EC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6073587" cy="537882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DC588F-7499-5F5C-A822-9C4696B9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40541"/>
            <a:ext cx="10131425" cy="41506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1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243D-6F83-6F07-3F0A-97CC1448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3" y="609601"/>
            <a:ext cx="6248400" cy="1326776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5689-63AC-8E33-EEC3-1FFAA890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Malaria is a deadly disease that is difficult to diagnose using traditional methods.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algorithms have been used to diagnose malaria in the past, but they have not been very successful.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proposes a new deep learning model based on a convolutional neural network (CNN) that is more accurate than previous models.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CNN model was trained on a dataset of 27,558 single-cell images.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different CNN models were compared: Basic CNN, VGG-19 Frozen CNN, and VGG-19 Fine Tuned CNN.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VGG-19 Fine Tuned CNN model was the most accurate of the three models.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CNN model could be used to diagnose malaria in resource-limited settings.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02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39B4-D548-9D53-8F85-5C80409B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7" y="609600"/>
            <a:ext cx="10404850" cy="1138517"/>
          </a:xfrm>
        </p:spPr>
        <p:txBody>
          <a:bodyPr>
            <a:no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0B94-BF63-9EB9-BAD8-5BF6A5B7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77" y="914400"/>
            <a:ext cx="10404850" cy="4876800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Malaria poses a significant challenge for health departments worldwide, with traditional diagnosis relying on manual examination of blood smears under a microscope by skilled technicians. This method is time-consuming and dependent on the expertise of the examiner.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To address this, a new machine learning model based on Convolutional Neural Networks (CNNs) is proposed. This model aims to automatically classify and predict infected cells in thin blood smears, streamlining the diagnostic process.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study compares three CNN models—Basic CNN, VGG-19 Frozen CNN, and VGG-19 Fine Tuned CNN—using a ten-fold cross-validation on 27,558 single-cell images. The model with the highest accuracy is identified for improved malaria diagnosis.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97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" y="286603"/>
            <a:ext cx="10348119" cy="94645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46ED4C-5F0B-4D84-9051-8741C7370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569021"/>
              </p:ext>
            </p:extLst>
          </p:nvPr>
        </p:nvGraphicFramePr>
        <p:xfrm>
          <a:off x="807561" y="1643380"/>
          <a:ext cx="10637837" cy="3571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9343">
                  <a:extLst>
                    <a:ext uri="{9D8B030D-6E8A-4147-A177-3AD203B41FA5}">
                      <a16:colId xmlns:a16="http://schemas.microsoft.com/office/drawing/2014/main" val="1317446536"/>
                    </a:ext>
                  </a:extLst>
                </a:gridCol>
                <a:gridCol w="2197900">
                  <a:extLst>
                    <a:ext uri="{9D8B030D-6E8A-4147-A177-3AD203B41FA5}">
                      <a16:colId xmlns:a16="http://schemas.microsoft.com/office/drawing/2014/main" val="3879856804"/>
                    </a:ext>
                  </a:extLst>
                </a:gridCol>
                <a:gridCol w="1904847">
                  <a:extLst>
                    <a:ext uri="{9D8B030D-6E8A-4147-A177-3AD203B41FA5}">
                      <a16:colId xmlns:a16="http://schemas.microsoft.com/office/drawing/2014/main" val="1536035221"/>
                    </a:ext>
                  </a:extLst>
                </a:gridCol>
                <a:gridCol w="2062730">
                  <a:extLst>
                    <a:ext uri="{9D8B030D-6E8A-4147-A177-3AD203B41FA5}">
                      <a16:colId xmlns:a16="http://schemas.microsoft.com/office/drawing/2014/main" val="186049816"/>
                    </a:ext>
                  </a:extLst>
                </a:gridCol>
                <a:gridCol w="1922797">
                  <a:extLst>
                    <a:ext uri="{9D8B030D-6E8A-4147-A177-3AD203B41FA5}">
                      <a16:colId xmlns:a16="http://schemas.microsoft.com/office/drawing/2014/main" val="131371455"/>
                    </a:ext>
                  </a:extLst>
                </a:gridCol>
                <a:gridCol w="1790220">
                  <a:extLst>
                    <a:ext uri="{9D8B030D-6E8A-4147-A177-3AD203B41FA5}">
                      <a16:colId xmlns:a16="http://schemas.microsoft.com/office/drawing/2014/main" val="190511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1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malaria parasites using digital image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Bashir, Z. A. Mustafa, I.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Abdelhameid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R.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Ibrahem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ANN classifier for detection of malarial parasites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Accurate, rapid and affordable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fully automatic diagnosis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92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image processing method for the diagnosis and classification of malaria on thin blood smears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Nicholas E. Ross., Charles J.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Pitchard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David M. Rubin and Adriano G. Duse.,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image processing algorithm to automate the diagnosis of malaria on thin blood smears is 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sensitive at diagnosing a complete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False-negative detection occurred in several challenging situations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2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Malaria Detection using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Shekar, S.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Revathy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E. K. Goud,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robust machine learning model based on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rate and low time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cost-effective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57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638C-8411-14B3-BDB0-3729C318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System.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3260-642D-89CE-272D-03094D19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0"/>
            <a:ext cx="10131425" cy="5791200"/>
          </a:xfrm>
        </p:spPr>
        <p:txBody>
          <a:bodyPr/>
          <a:lstStyle/>
          <a:p>
            <a:r>
              <a:rPr lang="en-GB" dirty="0"/>
              <a:t>Previously, they used machine learning algorithms, which are time-consuming and require skilled workers. This process is time-consuming and relies on the expertise of the examiner. </a:t>
            </a:r>
          </a:p>
          <a:p>
            <a:endParaRPr lang="en-GB" dirty="0"/>
          </a:p>
          <a:p>
            <a:r>
              <a:rPr lang="en-GB" dirty="0"/>
              <a:t>To improve this, a new machine learning model based on Convolutional Neural Networks (CNNs) is proposed. The model automatically </a:t>
            </a:r>
            <a:r>
              <a:rPr lang="en-GB" dirty="0" err="1"/>
              <a:t>analyzes</a:t>
            </a:r>
            <a:r>
              <a:rPr lang="en-GB" dirty="0"/>
              <a:t> thin blood smears to classify and predict infected cells, making the diagnostic process more efficient.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06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0251-98F9-49D2-9F25-C1C35755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81952"/>
            <a:ext cx="9363634" cy="329004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knowledgeable person needed for the examination.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accuracy.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time consumption.</a:t>
            </a:r>
          </a:p>
        </p:txBody>
      </p:sp>
    </p:spTree>
    <p:extLst>
      <p:ext uri="{BB962C8B-B14F-4D97-AF65-F5344CB8AC3E}">
        <p14:creationId xmlns:p14="http://schemas.microsoft.com/office/powerpoint/2010/main" val="393573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17CE-DCFC-4BA8-849F-D9D6524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0251-98F9-49D2-9F25-C1C35755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27"/>
            <a:ext cx="10058400" cy="423949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a new and highly robust machine learning model based on a Convolutional Neural Network (CNN) which automatically classifies and predicts infected cells in thin blood smears on standard microscope slides.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work starts with decision taking whether the cell is infected or not.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start training the machine by giving all the attributes of the images.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all the images are acquired, the training process gets started followed by validation, and testing.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receiving desired accuracy, the developed model is ready for use with real malaria samples.</a:t>
            </a:r>
          </a:p>
        </p:txBody>
      </p:sp>
    </p:spTree>
    <p:extLst>
      <p:ext uri="{BB962C8B-B14F-4D97-AF65-F5344CB8AC3E}">
        <p14:creationId xmlns:p14="http://schemas.microsoft.com/office/powerpoint/2010/main" val="248294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{6E2EAE53-A5D5-469D-B3C3-893178412B0E}tf03457452</Template>
  <TotalTime>229</TotalTime>
  <Words>1246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Celestial</vt:lpstr>
      <vt:lpstr>PowerPoint Presentation</vt:lpstr>
      <vt:lpstr>PowerPoint Presentation</vt:lpstr>
      <vt:lpstr>CONTENTS:</vt:lpstr>
      <vt:lpstr>Introduction </vt:lpstr>
      <vt:lpstr>ABSTRACT </vt:lpstr>
      <vt:lpstr>Literature Survey</vt:lpstr>
      <vt:lpstr>Existing System. </vt:lpstr>
      <vt:lpstr>Disadvantages</vt:lpstr>
      <vt:lpstr>Proposed System</vt:lpstr>
      <vt:lpstr>Advantages of Proposed System</vt:lpstr>
      <vt:lpstr>Requirements: </vt:lpstr>
      <vt:lpstr>Algorithm</vt:lpstr>
      <vt:lpstr>Modules</vt:lpstr>
      <vt:lpstr>Input</vt:lpstr>
      <vt:lpstr>Sample of blood cell images of both healthy and infected</vt:lpstr>
      <vt:lpstr>Dataset Split</vt:lpstr>
      <vt:lpstr>Output</vt:lpstr>
      <vt:lpstr>Performance Evaluation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sai vannam</dc:creator>
  <cp:lastModifiedBy>Abhinav sai vannam</cp:lastModifiedBy>
  <cp:revision>12</cp:revision>
  <dcterms:created xsi:type="dcterms:W3CDTF">2023-11-21T04:18:42Z</dcterms:created>
  <dcterms:modified xsi:type="dcterms:W3CDTF">2024-03-06T09:23:15Z</dcterms:modified>
</cp:coreProperties>
</file>