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2D259-524C-4566-B3D1-DC95265BFD45}" v="22" dt="2023-02-13T21:43:06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9DB2D259-524C-4566-B3D1-DC95265BFD45}"/>
    <pc:docChg chg="undo custSel addSld delSld modSld">
      <pc:chgData name="Abhinav Umat" userId="2c6c7f61b0de31d3" providerId="LiveId" clId="{9DB2D259-524C-4566-B3D1-DC95265BFD45}" dt="2023-02-13T21:43:43.550" v="1070" actId="20577"/>
      <pc:docMkLst>
        <pc:docMk/>
      </pc:docMkLst>
      <pc:sldChg chg="new del">
        <pc:chgData name="Abhinav Umat" userId="2c6c7f61b0de31d3" providerId="LiveId" clId="{9DB2D259-524C-4566-B3D1-DC95265BFD45}" dt="2023-02-13T21:21:36.666" v="2" actId="2696"/>
        <pc:sldMkLst>
          <pc:docMk/>
          <pc:sldMk cId="3011781176" sldId="256"/>
        </pc:sldMkLst>
      </pc:sldChg>
      <pc:sldChg chg="addSp modSp new mod">
        <pc:chgData name="Abhinav Umat" userId="2c6c7f61b0de31d3" providerId="LiveId" clId="{9DB2D259-524C-4566-B3D1-DC95265BFD45}" dt="2023-02-13T21:23:05.345" v="47" actId="313"/>
        <pc:sldMkLst>
          <pc:docMk/>
          <pc:sldMk cId="2055096996" sldId="257"/>
        </pc:sldMkLst>
        <pc:spChg chg="add mod">
          <ac:chgData name="Abhinav Umat" userId="2c6c7f61b0de31d3" providerId="LiveId" clId="{9DB2D259-524C-4566-B3D1-DC95265BFD45}" dt="2023-02-13T21:22:03.303" v="5" actId="20577"/>
          <ac:spMkLst>
            <pc:docMk/>
            <pc:sldMk cId="2055096996" sldId="257"/>
            <ac:spMk id="2" creationId="{7143C71F-0B0B-29F9-934E-CA64288FCD64}"/>
          </ac:spMkLst>
        </pc:spChg>
        <pc:spChg chg="add mod">
          <ac:chgData name="Abhinav Umat" userId="2c6c7f61b0de31d3" providerId="LiveId" clId="{9DB2D259-524C-4566-B3D1-DC95265BFD45}" dt="2023-02-13T21:23:05.345" v="47" actId="313"/>
          <ac:spMkLst>
            <pc:docMk/>
            <pc:sldMk cId="2055096996" sldId="257"/>
            <ac:spMk id="3" creationId="{09ED5E8C-BD4D-C8D3-ED96-691C3A53530C}"/>
          </ac:spMkLst>
        </pc:spChg>
      </pc:sldChg>
      <pc:sldChg chg="addSp modSp new mod">
        <pc:chgData name="Abhinav Umat" userId="2c6c7f61b0de31d3" providerId="LiveId" clId="{9DB2D259-524C-4566-B3D1-DC95265BFD45}" dt="2023-02-13T21:26:31.393" v="346" actId="20577"/>
        <pc:sldMkLst>
          <pc:docMk/>
          <pc:sldMk cId="1031969744" sldId="258"/>
        </pc:sldMkLst>
        <pc:spChg chg="add mod">
          <ac:chgData name="Abhinav Umat" userId="2c6c7f61b0de31d3" providerId="LiveId" clId="{9DB2D259-524C-4566-B3D1-DC95265BFD45}" dt="2023-02-13T21:23:56.712" v="50"/>
          <ac:spMkLst>
            <pc:docMk/>
            <pc:sldMk cId="1031969744" sldId="258"/>
            <ac:spMk id="2" creationId="{DDB6304F-01A3-FBC5-B469-B68ECFE5B705}"/>
          </ac:spMkLst>
        </pc:spChg>
        <pc:spChg chg="add mod">
          <ac:chgData name="Abhinav Umat" userId="2c6c7f61b0de31d3" providerId="LiveId" clId="{9DB2D259-524C-4566-B3D1-DC95265BFD45}" dt="2023-02-13T21:26:31.393" v="346" actId="20577"/>
          <ac:spMkLst>
            <pc:docMk/>
            <pc:sldMk cId="1031969744" sldId="258"/>
            <ac:spMk id="3" creationId="{95C79BB6-8E12-2FD6-AA96-083D9B4DB543}"/>
          </ac:spMkLst>
        </pc:spChg>
      </pc:sldChg>
      <pc:sldChg chg="addSp modSp new mod">
        <pc:chgData name="Abhinav Umat" userId="2c6c7f61b0de31d3" providerId="LiveId" clId="{9DB2D259-524C-4566-B3D1-DC95265BFD45}" dt="2023-02-13T21:28:33.068" v="399" actId="1076"/>
        <pc:sldMkLst>
          <pc:docMk/>
          <pc:sldMk cId="2075408391" sldId="259"/>
        </pc:sldMkLst>
        <pc:spChg chg="add mod">
          <ac:chgData name="Abhinav Umat" userId="2c6c7f61b0de31d3" providerId="LiveId" clId="{9DB2D259-524C-4566-B3D1-DC95265BFD45}" dt="2023-02-13T21:28:05.844" v="349"/>
          <ac:spMkLst>
            <pc:docMk/>
            <pc:sldMk cId="2075408391" sldId="259"/>
            <ac:spMk id="2" creationId="{31AE367C-A1D7-19CA-571A-7F5332B7C001}"/>
          </ac:spMkLst>
        </pc:spChg>
        <pc:spChg chg="add mod">
          <ac:chgData name="Abhinav Umat" userId="2c6c7f61b0de31d3" providerId="LiveId" clId="{9DB2D259-524C-4566-B3D1-DC95265BFD45}" dt="2023-02-13T21:28:33.068" v="399" actId="1076"/>
          <ac:spMkLst>
            <pc:docMk/>
            <pc:sldMk cId="2075408391" sldId="259"/>
            <ac:spMk id="3" creationId="{AAB06060-8162-BBE6-4185-18AE833BCB5D}"/>
          </ac:spMkLst>
        </pc:spChg>
      </pc:sldChg>
      <pc:sldChg chg="addSp modSp new mod">
        <pc:chgData name="Abhinav Umat" userId="2c6c7f61b0de31d3" providerId="LiveId" clId="{9DB2D259-524C-4566-B3D1-DC95265BFD45}" dt="2023-02-13T21:30:22.108" v="540" actId="20577"/>
        <pc:sldMkLst>
          <pc:docMk/>
          <pc:sldMk cId="1629024302" sldId="260"/>
        </pc:sldMkLst>
        <pc:spChg chg="add mod">
          <ac:chgData name="Abhinav Umat" userId="2c6c7f61b0de31d3" providerId="LiveId" clId="{9DB2D259-524C-4566-B3D1-DC95265BFD45}" dt="2023-02-13T21:28:53.064" v="402"/>
          <ac:spMkLst>
            <pc:docMk/>
            <pc:sldMk cId="1629024302" sldId="260"/>
            <ac:spMk id="2" creationId="{EC691306-C490-C6C1-4BC5-FC632A9DFD57}"/>
          </ac:spMkLst>
        </pc:spChg>
        <pc:spChg chg="add mod">
          <ac:chgData name="Abhinav Umat" userId="2c6c7f61b0de31d3" providerId="LiveId" clId="{9DB2D259-524C-4566-B3D1-DC95265BFD45}" dt="2023-02-13T21:30:22.108" v="540" actId="20577"/>
          <ac:spMkLst>
            <pc:docMk/>
            <pc:sldMk cId="1629024302" sldId="260"/>
            <ac:spMk id="3" creationId="{FF193B71-DEE7-193B-27A4-713D092E5DAC}"/>
          </ac:spMkLst>
        </pc:spChg>
      </pc:sldChg>
      <pc:sldChg chg="addSp modSp new mod">
        <pc:chgData name="Abhinav Umat" userId="2c6c7f61b0de31d3" providerId="LiveId" clId="{9DB2D259-524C-4566-B3D1-DC95265BFD45}" dt="2023-02-13T21:33:28.211" v="747" actId="20577"/>
        <pc:sldMkLst>
          <pc:docMk/>
          <pc:sldMk cId="2635237417" sldId="261"/>
        </pc:sldMkLst>
        <pc:spChg chg="add mod">
          <ac:chgData name="Abhinav Umat" userId="2c6c7f61b0de31d3" providerId="LiveId" clId="{9DB2D259-524C-4566-B3D1-DC95265BFD45}" dt="2023-02-13T21:30:48.990" v="544" actId="1076"/>
          <ac:spMkLst>
            <pc:docMk/>
            <pc:sldMk cId="2635237417" sldId="261"/>
            <ac:spMk id="2" creationId="{5725AE77-657B-35F0-0B39-B1CA726EB1DF}"/>
          </ac:spMkLst>
        </pc:spChg>
        <pc:spChg chg="add mod">
          <ac:chgData name="Abhinav Umat" userId="2c6c7f61b0de31d3" providerId="LiveId" clId="{9DB2D259-524C-4566-B3D1-DC95265BFD45}" dt="2023-02-13T21:33:28.211" v="747" actId="20577"/>
          <ac:spMkLst>
            <pc:docMk/>
            <pc:sldMk cId="2635237417" sldId="261"/>
            <ac:spMk id="3" creationId="{957AB2F2-35CB-2608-DBE1-2569033E197D}"/>
          </ac:spMkLst>
        </pc:spChg>
      </pc:sldChg>
      <pc:sldChg chg="addSp modSp new mod">
        <pc:chgData name="Abhinav Umat" userId="2c6c7f61b0de31d3" providerId="LiveId" clId="{9DB2D259-524C-4566-B3D1-DC95265BFD45}" dt="2023-02-13T21:34:44.909" v="761" actId="20577"/>
        <pc:sldMkLst>
          <pc:docMk/>
          <pc:sldMk cId="2317578107" sldId="262"/>
        </pc:sldMkLst>
        <pc:spChg chg="add mod">
          <ac:chgData name="Abhinav Umat" userId="2c6c7f61b0de31d3" providerId="LiveId" clId="{9DB2D259-524C-4566-B3D1-DC95265BFD45}" dt="2023-02-13T21:33:47.138" v="750"/>
          <ac:spMkLst>
            <pc:docMk/>
            <pc:sldMk cId="2317578107" sldId="262"/>
            <ac:spMk id="2" creationId="{03F3AA32-866A-4354-2373-67DE1335F667}"/>
          </ac:spMkLst>
        </pc:spChg>
        <pc:spChg chg="add mod">
          <ac:chgData name="Abhinav Umat" userId="2c6c7f61b0de31d3" providerId="LiveId" clId="{9DB2D259-524C-4566-B3D1-DC95265BFD45}" dt="2023-02-13T21:34:44.909" v="761" actId="20577"/>
          <ac:spMkLst>
            <pc:docMk/>
            <pc:sldMk cId="2317578107" sldId="262"/>
            <ac:spMk id="3" creationId="{F4E5A5DF-2EC9-0285-787F-EB447FE1B60D}"/>
          </ac:spMkLst>
        </pc:spChg>
      </pc:sldChg>
      <pc:sldChg chg="addSp modSp new mod">
        <pc:chgData name="Abhinav Umat" userId="2c6c7f61b0de31d3" providerId="LiveId" clId="{9DB2D259-524C-4566-B3D1-DC95265BFD45}" dt="2023-02-13T21:38:00.637" v="804" actId="1076"/>
        <pc:sldMkLst>
          <pc:docMk/>
          <pc:sldMk cId="3658656777" sldId="263"/>
        </pc:sldMkLst>
        <pc:spChg chg="add mod">
          <ac:chgData name="Abhinav Umat" userId="2c6c7f61b0de31d3" providerId="LiveId" clId="{9DB2D259-524C-4566-B3D1-DC95265BFD45}" dt="2023-02-13T21:35:25.777" v="764"/>
          <ac:spMkLst>
            <pc:docMk/>
            <pc:sldMk cId="3658656777" sldId="263"/>
            <ac:spMk id="2" creationId="{4825A8A7-DA6D-73B4-22C5-C0EDAF5F062F}"/>
          </ac:spMkLst>
        </pc:spChg>
        <pc:spChg chg="add mod">
          <ac:chgData name="Abhinav Umat" userId="2c6c7f61b0de31d3" providerId="LiveId" clId="{9DB2D259-524C-4566-B3D1-DC95265BFD45}" dt="2023-02-13T21:38:00.637" v="804" actId="1076"/>
          <ac:spMkLst>
            <pc:docMk/>
            <pc:sldMk cId="3658656777" sldId="263"/>
            <ac:spMk id="3" creationId="{CA0A5F03-5145-F118-45DC-E7A548C4E433}"/>
          </ac:spMkLst>
        </pc:spChg>
      </pc:sldChg>
      <pc:sldChg chg="addSp modSp new mod">
        <pc:chgData name="Abhinav Umat" userId="2c6c7f61b0de31d3" providerId="LiveId" clId="{9DB2D259-524C-4566-B3D1-DC95265BFD45}" dt="2023-02-13T21:39:13.651" v="846" actId="20577"/>
        <pc:sldMkLst>
          <pc:docMk/>
          <pc:sldMk cId="1660039214" sldId="264"/>
        </pc:sldMkLst>
        <pc:spChg chg="add mod">
          <ac:chgData name="Abhinav Umat" userId="2c6c7f61b0de31d3" providerId="LiveId" clId="{9DB2D259-524C-4566-B3D1-DC95265BFD45}" dt="2023-02-13T21:38:24.447" v="807"/>
          <ac:spMkLst>
            <pc:docMk/>
            <pc:sldMk cId="1660039214" sldId="264"/>
            <ac:spMk id="2" creationId="{CB0E0436-E16E-D64B-5256-023623C22869}"/>
          </ac:spMkLst>
        </pc:spChg>
        <pc:spChg chg="add mod">
          <ac:chgData name="Abhinav Umat" userId="2c6c7f61b0de31d3" providerId="LiveId" clId="{9DB2D259-524C-4566-B3D1-DC95265BFD45}" dt="2023-02-13T21:39:13.651" v="846" actId="20577"/>
          <ac:spMkLst>
            <pc:docMk/>
            <pc:sldMk cId="1660039214" sldId="264"/>
            <ac:spMk id="3" creationId="{C5A705B3-5B8D-1E49-0CB7-BF45BAB444BE}"/>
          </ac:spMkLst>
        </pc:spChg>
      </pc:sldChg>
      <pc:sldChg chg="addSp modSp new mod">
        <pc:chgData name="Abhinav Umat" userId="2c6c7f61b0de31d3" providerId="LiveId" clId="{9DB2D259-524C-4566-B3D1-DC95265BFD45}" dt="2023-02-13T21:41:51.905" v="949" actId="20577"/>
        <pc:sldMkLst>
          <pc:docMk/>
          <pc:sldMk cId="1420809859" sldId="265"/>
        </pc:sldMkLst>
        <pc:spChg chg="add mod">
          <ac:chgData name="Abhinav Umat" userId="2c6c7f61b0de31d3" providerId="LiveId" clId="{9DB2D259-524C-4566-B3D1-DC95265BFD45}" dt="2023-02-13T21:39:42.911" v="849"/>
          <ac:spMkLst>
            <pc:docMk/>
            <pc:sldMk cId="1420809859" sldId="265"/>
            <ac:spMk id="2" creationId="{6AE0DE60-B547-4833-F46B-CBCECB398379}"/>
          </ac:spMkLst>
        </pc:spChg>
        <pc:spChg chg="add mod">
          <ac:chgData name="Abhinav Umat" userId="2c6c7f61b0de31d3" providerId="LiveId" clId="{9DB2D259-524C-4566-B3D1-DC95265BFD45}" dt="2023-02-13T21:41:51.905" v="949" actId="20577"/>
          <ac:spMkLst>
            <pc:docMk/>
            <pc:sldMk cId="1420809859" sldId="265"/>
            <ac:spMk id="3" creationId="{7F361456-E56A-3E0E-D320-EDC455824266}"/>
          </ac:spMkLst>
        </pc:spChg>
      </pc:sldChg>
      <pc:sldChg chg="addSp modSp new mod">
        <pc:chgData name="Abhinav Umat" userId="2c6c7f61b0de31d3" providerId="LiveId" clId="{9DB2D259-524C-4566-B3D1-DC95265BFD45}" dt="2023-02-13T21:42:42.710" v="982" actId="20577"/>
        <pc:sldMkLst>
          <pc:docMk/>
          <pc:sldMk cId="3041948736" sldId="266"/>
        </pc:sldMkLst>
        <pc:spChg chg="add mod">
          <ac:chgData name="Abhinav Umat" userId="2c6c7f61b0de31d3" providerId="LiveId" clId="{9DB2D259-524C-4566-B3D1-DC95265BFD45}" dt="2023-02-13T21:42:08.611" v="952"/>
          <ac:spMkLst>
            <pc:docMk/>
            <pc:sldMk cId="3041948736" sldId="266"/>
            <ac:spMk id="2" creationId="{4BD63E73-1919-7464-1261-7DF47C7C8FE1}"/>
          </ac:spMkLst>
        </pc:spChg>
        <pc:spChg chg="add mod">
          <ac:chgData name="Abhinav Umat" userId="2c6c7f61b0de31d3" providerId="LiveId" clId="{9DB2D259-524C-4566-B3D1-DC95265BFD45}" dt="2023-02-13T21:42:42.710" v="982" actId="20577"/>
          <ac:spMkLst>
            <pc:docMk/>
            <pc:sldMk cId="3041948736" sldId="266"/>
            <ac:spMk id="3" creationId="{14FF862B-38B1-4F3B-4D21-8521E5089F63}"/>
          </ac:spMkLst>
        </pc:spChg>
      </pc:sldChg>
      <pc:sldChg chg="addSp modSp new mod">
        <pc:chgData name="Abhinav Umat" userId="2c6c7f61b0de31d3" providerId="LiveId" clId="{9DB2D259-524C-4566-B3D1-DC95265BFD45}" dt="2023-02-13T21:43:43.550" v="1070" actId="20577"/>
        <pc:sldMkLst>
          <pc:docMk/>
          <pc:sldMk cId="486048804" sldId="267"/>
        </pc:sldMkLst>
        <pc:spChg chg="add mod">
          <ac:chgData name="Abhinav Umat" userId="2c6c7f61b0de31d3" providerId="LiveId" clId="{9DB2D259-524C-4566-B3D1-DC95265BFD45}" dt="2023-02-13T21:43:02.178" v="985"/>
          <ac:spMkLst>
            <pc:docMk/>
            <pc:sldMk cId="486048804" sldId="267"/>
            <ac:spMk id="2" creationId="{09A825E0-13EF-A1B6-856E-0870501C56D4}"/>
          </ac:spMkLst>
        </pc:spChg>
        <pc:spChg chg="add mod">
          <ac:chgData name="Abhinav Umat" userId="2c6c7f61b0de31d3" providerId="LiveId" clId="{9DB2D259-524C-4566-B3D1-DC95265BFD45}" dt="2023-02-13T21:43:43.550" v="1070" actId="20577"/>
          <ac:spMkLst>
            <pc:docMk/>
            <pc:sldMk cId="486048804" sldId="267"/>
            <ac:spMk id="3" creationId="{F75250EB-0954-DFF3-8C32-6E6B80DF4F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907F-72CF-5661-ABC9-6360845C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18DBF-3170-EAF3-47C0-6EE4F02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2CDB-AA0C-BE78-E2CE-D04673C7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EF4B-4BF2-5617-9CF7-47D380BF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2247-36D0-F416-E768-E173930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C564-56B9-AE19-088C-45A1142F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48BB-3FA8-EE10-6BA7-CEB61341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C0B-3CDE-7AA6-94AF-132A0C4B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CC03-EF95-6EF1-2EDF-054DA090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086E-A13D-FCAC-5043-988B7FB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39B7E-2702-B7B8-3B3E-76D41EB29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F1380-83E7-BF82-B76D-3339E615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397-67A2-F637-22BD-894844C4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CAFA-84B5-3EFE-E7E9-F936011C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3CD7-5F0A-9F16-215A-3851EF1D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BAC1-4A21-EEC1-5DA4-C7551053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ED39-3635-63F8-6085-85562BD2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0DB6-B93E-0A1F-1190-C60CDCD4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0CAE-D3CD-7DD3-4544-A25957F5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E885-4D72-9F69-87DE-7B337F3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DFB9-C646-EE48-4BC6-99005789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2D64-C3BC-E849-CDE8-7867CBA8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BE7C-E6DD-02E1-6D3E-020690FB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B479-F1C1-CDC0-658A-6EC1C6D8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DD54-18D3-0051-8413-A710B19D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0AC4-9A3A-66CF-1C0E-DD2CCDD7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61F2-B32F-F14D-8D96-27B24AB04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48BD5-A13F-1011-D3F3-29D0A9521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845F7-7A06-802C-0285-437A5EE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8B21-43A9-0680-C2DF-52ED5635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E497-E8CA-1183-CDA9-F38B9F46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CFA5-2242-3CD5-D4D0-3A04E84A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38E98-F524-3586-E10B-0BDEB583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1EF4-D505-D6CC-F39C-5C6127C4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D2ABE-0A22-FF52-8846-6CB83D92B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72993-1DCB-C352-C1D5-59E02DF98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3D646-E1A3-86DD-861F-1DA8306D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63451-3367-0AD3-70B0-A48F21FB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9B72E-54E7-E33E-6F58-A0613FEC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056E-DB8C-D974-FDC4-4BC6A98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8588-B08D-D874-DE59-696E205E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3AD47-D1C7-9943-86DA-84BC752C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BE359-F5B1-4370-61A7-A90C355C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3260F-FDAE-7AE3-D426-F101F18E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30F3A-C9CA-A0A0-B6D4-D020893C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82AD-61D2-9BF3-74F3-625F75FE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2BBD-4851-808C-C1D1-0096FD80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8807-FDE8-6CFA-555C-164EB6DC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57675-44F2-2B18-8D1B-4FBF35A5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6295D-E639-9002-9DEE-60F4127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5B1F6-CF1F-5F88-4BAE-4F00A13C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864A-6516-8CB1-A860-33D933CB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F017-4966-7684-7F54-081ACE0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1AC45-D0AE-6A5D-7C48-BAD3EFC0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6B04C-8997-7182-C0F9-13CF38C3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D7EAE-70BC-D6A0-5FAD-938DBE57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9761-2366-9390-4CBE-B72E801F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1AE3-599C-233D-9979-EE86FB5F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25C6B-DA43-72F7-A050-3FDD8151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274D-31E3-4EB0-893A-BAF9B6DD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6A34-A0D6-A848-3722-2F7D40546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0430-F3C2-486B-BDEE-5661CA9694C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302E-A4E6-763D-D673-8E6CBCD54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DC85-912D-DC08-339A-6ADD9E9D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F68E-5D44-4C1B-AA62-32E47CAB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3C71F-0B0B-29F9-934E-CA64288FCD64}"/>
              </a:ext>
            </a:extLst>
          </p:cNvPr>
          <p:cNvSpPr txBox="1"/>
          <p:nvPr/>
        </p:nvSpPr>
        <p:spPr>
          <a:xfrm>
            <a:off x="960120" y="475488"/>
            <a:ext cx="468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is the purpose of ‘this’ keyword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D5E8C-BD4D-C8D3-ED96-691C3A53530C}"/>
              </a:ext>
            </a:extLst>
          </p:cNvPr>
          <p:cNvSpPr txBox="1"/>
          <p:nvPr/>
        </p:nvSpPr>
        <p:spPr>
          <a:xfrm>
            <a:off x="1106424" y="1069848"/>
            <a:ext cx="958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purpose of this keyword is to remove the confusion between class attributes and parameters </a:t>
            </a:r>
          </a:p>
          <a:p>
            <a:r>
              <a:rPr lang="en-US" dirty="0"/>
              <a:t>that have same names.</a:t>
            </a:r>
          </a:p>
        </p:txBody>
      </p:sp>
    </p:spTree>
    <p:extLst>
      <p:ext uri="{BB962C8B-B14F-4D97-AF65-F5344CB8AC3E}">
        <p14:creationId xmlns:p14="http://schemas.microsoft.com/office/powerpoint/2010/main" val="20550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63E73-1919-7464-1261-7DF47C7C8FE1}"/>
              </a:ext>
            </a:extLst>
          </p:cNvPr>
          <p:cNvSpPr txBox="1"/>
          <p:nvPr/>
        </p:nvSpPr>
        <p:spPr>
          <a:xfrm>
            <a:off x="694944" y="365760"/>
            <a:ext cx="648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Is it possible to use this() and super() both in same constructor?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862B-38B1-4F3B-4D21-8521E5089F63}"/>
              </a:ext>
            </a:extLst>
          </p:cNvPr>
          <p:cNvSpPr txBox="1"/>
          <p:nvPr/>
        </p:nvSpPr>
        <p:spPr>
          <a:xfrm>
            <a:off x="804672" y="914400"/>
            <a:ext cx="683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possible to use this() and super() both in same constructor.</a:t>
            </a:r>
          </a:p>
        </p:txBody>
      </p:sp>
    </p:spTree>
    <p:extLst>
      <p:ext uri="{BB962C8B-B14F-4D97-AF65-F5344CB8AC3E}">
        <p14:creationId xmlns:p14="http://schemas.microsoft.com/office/powerpoint/2010/main" val="30419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825E0-13EF-A1B6-856E-0870501C56D4}"/>
              </a:ext>
            </a:extLst>
          </p:cNvPr>
          <p:cNvSpPr txBox="1"/>
          <p:nvPr/>
        </p:nvSpPr>
        <p:spPr>
          <a:xfrm>
            <a:off x="667512" y="393192"/>
            <a:ext cx="487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What is the meaning of object cloning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250EB-0954-DFF3-8C32-6E6B80DF4F1C}"/>
              </a:ext>
            </a:extLst>
          </p:cNvPr>
          <p:cNvSpPr txBox="1"/>
          <p:nvPr/>
        </p:nvSpPr>
        <p:spPr>
          <a:xfrm>
            <a:off x="813816" y="978408"/>
            <a:ext cx="664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purpose of object cloning in Java in to create a copy of an object. </a:t>
            </a:r>
          </a:p>
        </p:txBody>
      </p:sp>
    </p:spTree>
    <p:extLst>
      <p:ext uri="{BB962C8B-B14F-4D97-AF65-F5344CB8AC3E}">
        <p14:creationId xmlns:p14="http://schemas.microsoft.com/office/powerpoint/2010/main" val="48604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6304F-01A3-FBC5-B469-B68ECFE5B705}"/>
              </a:ext>
            </a:extLst>
          </p:cNvPr>
          <p:cNvSpPr txBox="1"/>
          <p:nvPr/>
        </p:nvSpPr>
        <p:spPr>
          <a:xfrm>
            <a:off x="758952" y="393192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Explain the concept of Inheritance?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79BB6-8E12-2FD6-AA96-083D9B4DB543}"/>
              </a:ext>
            </a:extLst>
          </p:cNvPr>
          <p:cNvSpPr txBox="1"/>
          <p:nvPr/>
        </p:nvSpPr>
        <p:spPr>
          <a:xfrm>
            <a:off x="905256" y="950976"/>
            <a:ext cx="10790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means creating a class from an already existing class. There are four types of Inheritance, Single level,</a:t>
            </a:r>
          </a:p>
          <a:p>
            <a:r>
              <a:rPr lang="en-US" dirty="0"/>
              <a:t>Multi level, Hierarchal, and Multiple level. Java classes only support Single level, Multi level, Hierarchal whereas </a:t>
            </a:r>
          </a:p>
          <a:p>
            <a:r>
              <a:rPr lang="en-US" dirty="0"/>
              <a:t>Multiple level can be achieved by using Interfaces in Java.</a:t>
            </a:r>
          </a:p>
        </p:txBody>
      </p:sp>
    </p:spTree>
    <p:extLst>
      <p:ext uri="{BB962C8B-B14F-4D97-AF65-F5344CB8AC3E}">
        <p14:creationId xmlns:p14="http://schemas.microsoft.com/office/powerpoint/2010/main" val="10319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E367C-A1D7-19CA-571A-7F5332B7C001}"/>
              </a:ext>
            </a:extLst>
          </p:cNvPr>
          <p:cNvSpPr txBox="1"/>
          <p:nvPr/>
        </p:nvSpPr>
        <p:spPr>
          <a:xfrm>
            <a:off x="557784" y="402336"/>
            <a:ext cx="53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Which class in Java is superclass of every other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06060-8162-BBE6-4185-18AE833BCB5D}"/>
              </a:ext>
            </a:extLst>
          </p:cNvPr>
          <p:cNvSpPr txBox="1"/>
          <p:nvPr/>
        </p:nvSpPr>
        <p:spPr>
          <a:xfrm>
            <a:off x="621792" y="969264"/>
            <a:ext cx="447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Class is superclass of every other class.</a:t>
            </a:r>
          </a:p>
        </p:txBody>
      </p:sp>
    </p:spTree>
    <p:extLst>
      <p:ext uri="{BB962C8B-B14F-4D97-AF65-F5344CB8AC3E}">
        <p14:creationId xmlns:p14="http://schemas.microsoft.com/office/powerpoint/2010/main" val="207540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91306-C490-C6C1-4BC5-FC632A9DFD57}"/>
              </a:ext>
            </a:extLst>
          </p:cNvPr>
          <p:cNvSpPr txBox="1"/>
          <p:nvPr/>
        </p:nvSpPr>
        <p:spPr>
          <a:xfrm>
            <a:off x="649224" y="329184"/>
            <a:ext cx="500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Why Java does not support multiple inheritance?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93B71-DEE7-193B-27A4-713D092E5DAC}"/>
              </a:ext>
            </a:extLst>
          </p:cNvPr>
          <p:cNvSpPr txBox="1"/>
          <p:nvPr/>
        </p:nvSpPr>
        <p:spPr>
          <a:xfrm>
            <a:off x="804672" y="987552"/>
            <a:ext cx="1114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inheritance can cause ambiguity. So, to avoid ambiguity multiple inheritance cannot be used by Java classes.</a:t>
            </a:r>
          </a:p>
        </p:txBody>
      </p:sp>
    </p:spTree>
    <p:extLst>
      <p:ext uri="{BB962C8B-B14F-4D97-AF65-F5344CB8AC3E}">
        <p14:creationId xmlns:p14="http://schemas.microsoft.com/office/powerpoint/2010/main" val="16290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25AE77-657B-35F0-0B39-B1CA726EB1DF}"/>
              </a:ext>
            </a:extLst>
          </p:cNvPr>
          <p:cNvSpPr txBox="1"/>
          <p:nvPr/>
        </p:nvSpPr>
        <p:spPr>
          <a:xfrm>
            <a:off x="649224" y="274320"/>
            <a:ext cx="421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In OOPS, what is meant by composition?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AB2F2-35CB-2608-DBE1-2569033E197D}"/>
              </a:ext>
            </a:extLst>
          </p:cNvPr>
          <p:cNvSpPr txBox="1"/>
          <p:nvPr/>
        </p:nvSpPr>
        <p:spPr>
          <a:xfrm>
            <a:off x="804672" y="822960"/>
            <a:ext cx="1041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 means that a class references one or more objects of other classes in an instance variable. It can</a:t>
            </a:r>
          </a:p>
          <a:p>
            <a:r>
              <a:rPr lang="en-US" dirty="0"/>
              <a:t>help in reusing code, developing clean API’s.</a:t>
            </a:r>
          </a:p>
        </p:txBody>
      </p:sp>
    </p:spTree>
    <p:extLst>
      <p:ext uri="{BB962C8B-B14F-4D97-AF65-F5344CB8AC3E}">
        <p14:creationId xmlns:p14="http://schemas.microsoft.com/office/powerpoint/2010/main" val="263523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3AA32-866A-4354-2373-67DE1335F667}"/>
              </a:ext>
            </a:extLst>
          </p:cNvPr>
          <p:cNvSpPr txBox="1"/>
          <p:nvPr/>
        </p:nvSpPr>
        <p:spPr>
          <a:xfrm>
            <a:off x="521208" y="320040"/>
            <a:ext cx="584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How aggregation and composition are different concepts?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5A5DF-2EC9-0285-787F-EB447FE1B60D}"/>
              </a:ext>
            </a:extLst>
          </p:cNvPr>
          <p:cNvSpPr txBox="1"/>
          <p:nvPr/>
        </p:nvSpPr>
        <p:spPr>
          <a:xfrm>
            <a:off x="658368" y="850392"/>
            <a:ext cx="1117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describes the association between the objects that do depend on each other for their creation, whereas </a:t>
            </a:r>
          </a:p>
          <a:p>
            <a:r>
              <a:rPr lang="en-US" dirty="0"/>
              <a:t>Composition describes the objects that have a direct dependence on each other for their creation and function. </a:t>
            </a:r>
          </a:p>
        </p:txBody>
      </p:sp>
    </p:spTree>
    <p:extLst>
      <p:ext uri="{BB962C8B-B14F-4D97-AF65-F5344CB8AC3E}">
        <p14:creationId xmlns:p14="http://schemas.microsoft.com/office/powerpoint/2010/main" val="231757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5A8A7-DA6D-73B4-22C5-C0EDAF5F062F}"/>
              </a:ext>
            </a:extLst>
          </p:cNvPr>
          <p:cNvSpPr txBox="1"/>
          <p:nvPr/>
        </p:nvSpPr>
        <p:spPr>
          <a:xfrm>
            <a:off x="676656" y="347472"/>
            <a:ext cx="365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Why there are no pointers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A5F03-5145-F118-45DC-E7A548C4E433}"/>
              </a:ext>
            </a:extLst>
          </p:cNvPr>
          <p:cNvSpPr txBox="1"/>
          <p:nvPr/>
        </p:nvSpPr>
        <p:spPr>
          <a:xfrm>
            <a:off x="566928" y="923544"/>
            <a:ext cx="11263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Java more secure because they point to memory location or used for memory management that loses the </a:t>
            </a:r>
          </a:p>
          <a:p>
            <a:r>
              <a:rPr lang="en-US" dirty="0"/>
              <a:t>security as we use them directly.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It eliminate changing the value from a different location. The code becomes clean and understandable reducing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E0436-E16E-D64B-5256-023623C22869}"/>
              </a:ext>
            </a:extLst>
          </p:cNvPr>
          <p:cNvSpPr txBox="1"/>
          <p:nvPr/>
        </p:nvSpPr>
        <p:spPr>
          <a:xfrm>
            <a:off x="612648" y="420624"/>
            <a:ext cx="729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If there are no pointers in Java, then why do we </a:t>
            </a:r>
            <a:r>
              <a:rPr lang="en-US" dirty="0" err="1"/>
              <a:t>getNullPointerException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705B3-5B8D-1E49-0CB7-BF45BAB444BE}"/>
              </a:ext>
            </a:extLst>
          </p:cNvPr>
          <p:cNvSpPr txBox="1"/>
          <p:nvPr/>
        </p:nvSpPr>
        <p:spPr>
          <a:xfrm>
            <a:off x="758952" y="969264"/>
            <a:ext cx="1128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happens when we are trying to perform some operation on a reference that is not pointing to any concrete object.</a:t>
            </a:r>
          </a:p>
        </p:txBody>
      </p:sp>
    </p:spTree>
    <p:extLst>
      <p:ext uri="{BB962C8B-B14F-4D97-AF65-F5344CB8AC3E}">
        <p14:creationId xmlns:p14="http://schemas.microsoft.com/office/powerpoint/2010/main" val="166003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E0DE60-B547-4833-F46B-CBCECB398379}"/>
              </a:ext>
            </a:extLst>
          </p:cNvPr>
          <p:cNvSpPr txBox="1"/>
          <p:nvPr/>
        </p:nvSpPr>
        <p:spPr>
          <a:xfrm>
            <a:off x="621792" y="374904"/>
            <a:ext cx="487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What is the purpose of ‘super’ keyword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61456-E56A-3E0E-D320-EDC455824266}"/>
              </a:ext>
            </a:extLst>
          </p:cNvPr>
          <p:cNvSpPr txBox="1"/>
          <p:nvPr/>
        </p:nvSpPr>
        <p:spPr>
          <a:xfrm>
            <a:off x="758952" y="978408"/>
            <a:ext cx="806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keyword is used to access methods and contractors of immediate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4208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2023-02-13T21:21:26Z</dcterms:created>
  <dcterms:modified xsi:type="dcterms:W3CDTF">2023-02-13T21:43:46Z</dcterms:modified>
</cp:coreProperties>
</file>