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79B589-7C68-4F98-80D1-7A71902264F4}" v="33" dt="2023-02-15T21:38:12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v Umat" userId="2c6c7f61b0de31d3" providerId="LiveId" clId="{9879B589-7C68-4F98-80D1-7A71902264F4}"/>
    <pc:docChg chg="undo custSel addSld delSld modSld">
      <pc:chgData name="Abhinav Umat" userId="2c6c7f61b0de31d3" providerId="LiveId" clId="{9879B589-7C68-4F98-80D1-7A71902264F4}" dt="2023-02-15T21:38:35.854" v="1224" actId="20577"/>
      <pc:docMkLst>
        <pc:docMk/>
      </pc:docMkLst>
      <pc:sldChg chg="addSp modSp new mod">
        <pc:chgData name="Abhinav Umat" userId="2c6c7f61b0de31d3" providerId="LiveId" clId="{9879B589-7C68-4F98-80D1-7A71902264F4}" dt="2023-02-15T21:08:29.752" v="16" actId="1076"/>
        <pc:sldMkLst>
          <pc:docMk/>
          <pc:sldMk cId="1513653777" sldId="256"/>
        </pc:sldMkLst>
        <pc:spChg chg="add mod">
          <ac:chgData name="Abhinav Umat" userId="2c6c7f61b0de31d3" providerId="LiveId" clId="{9879B589-7C68-4F98-80D1-7A71902264F4}" dt="2023-02-15T21:07:10.594" v="5"/>
          <ac:spMkLst>
            <pc:docMk/>
            <pc:sldMk cId="1513653777" sldId="256"/>
            <ac:spMk id="2" creationId="{0BC7FEBA-75D1-C2F2-BB74-4790163D5043}"/>
          </ac:spMkLst>
        </pc:spChg>
        <pc:spChg chg="add mod">
          <ac:chgData name="Abhinav Umat" userId="2c6c7f61b0de31d3" providerId="LiveId" clId="{9879B589-7C68-4F98-80D1-7A71902264F4}" dt="2023-02-15T21:08:29.752" v="16" actId="1076"/>
          <ac:spMkLst>
            <pc:docMk/>
            <pc:sldMk cId="1513653777" sldId="256"/>
            <ac:spMk id="3" creationId="{57360F03-A130-19BB-A2E2-8D62D8895A64}"/>
          </ac:spMkLst>
        </pc:spChg>
      </pc:sldChg>
      <pc:sldChg chg="addSp modSp new mod">
        <pc:chgData name="Abhinav Umat" userId="2c6c7f61b0de31d3" providerId="LiveId" clId="{9879B589-7C68-4F98-80D1-7A71902264F4}" dt="2023-02-15T21:11:47.852" v="65" actId="20577"/>
        <pc:sldMkLst>
          <pc:docMk/>
          <pc:sldMk cId="1515860328" sldId="257"/>
        </pc:sldMkLst>
        <pc:spChg chg="add mod">
          <ac:chgData name="Abhinav Umat" userId="2c6c7f61b0de31d3" providerId="LiveId" clId="{9879B589-7C68-4F98-80D1-7A71902264F4}" dt="2023-02-15T21:11:13.890" v="22" actId="20577"/>
          <ac:spMkLst>
            <pc:docMk/>
            <pc:sldMk cId="1515860328" sldId="257"/>
            <ac:spMk id="2" creationId="{FA0C0816-8CE5-653A-79E2-2D4BB7035342}"/>
          </ac:spMkLst>
        </pc:spChg>
        <pc:spChg chg="add mod">
          <ac:chgData name="Abhinav Umat" userId="2c6c7f61b0de31d3" providerId="LiveId" clId="{9879B589-7C68-4F98-80D1-7A71902264F4}" dt="2023-02-15T21:11:47.852" v="65" actId="20577"/>
          <ac:spMkLst>
            <pc:docMk/>
            <pc:sldMk cId="1515860328" sldId="257"/>
            <ac:spMk id="3" creationId="{E5065E22-BA4E-2C5A-DD72-25B016085F4A}"/>
          </ac:spMkLst>
        </pc:spChg>
      </pc:sldChg>
      <pc:sldChg chg="addSp delSp modSp new mod setBg">
        <pc:chgData name="Abhinav Umat" userId="2c6c7f61b0de31d3" providerId="LiveId" clId="{9879B589-7C68-4F98-80D1-7A71902264F4}" dt="2023-02-15T21:38:35.854" v="1224" actId="20577"/>
        <pc:sldMkLst>
          <pc:docMk/>
          <pc:sldMk cId="2270481211" sldId="258"/>
        </pc:sldMkLst>
        <pc:spChg chg="add mod">
          <ac:chgData name="Abhinav Umat" userId="2c6c7f61b0de31d3" providerId="LiveId" clId="{9879B589-7C68-4F98-80D1-7A71902264F4}" dt="2023-02-15T21:38:08.259" v="1147" actId="14100"/>
          <ac:spMkLst>
            <pc:docMk/>
            <pc:sldMk cId="2270481211" sldId="258"/>
            <ac:spMk id="2" creationId="{63730367-6555-747D-21DA-73BCC5CBDCA8}"/>
          </ac:spMkLst>
        </pc:spChg>
        <pc:spChg chg="add del mod">
          <ac:chgData name="Abhinav Umat" userId="2c6c7f61b0de31d3" providerId="LiveId" clId="{9879B589-7C68-4F98-80D1-7A71902264F4}" dt="2023-02-15T21:12:53.470" v="77"/>
          <ac:spMkLst>
            <pc:docMk/>
            <pc:sldMk cId="2270481211" sldId="258"/>
            <ac:spMk id="3" creationId="{6FE5211C-78CD-6220-E2EE-C2A3B4320E42}"/>
          </ac:spMkLst>
        </pc:spChg>
        <pc:spChg chg="add mod">
          <ac:chgData name="Abhinav Umat" userId="2c6c7f61b0de31d3" providerId="LiveId" clId="{9879B589-7C68-4F98-80D1-7A71902264F4}" dt="2023-02-15T21:38:35.854" v="1224" actId="20577"/>
          <ac:spMkLst>
            <pc:docMk/>
            <pc:sldMk cId="2270481211" sldId="258"/>
            <ac:spMk id="5" creationId="{29193DCE-471F-0571-C854-AE5A4568AE28}"/>
          </ac:spMkLst>
        </pc:spChg>
        <pc:graphicFrameChg chg="add mod">
          <ac:chgData name="Abhinav Umat" userId="2c6c7f61b0de31d3" providerId="LiveId" clId="{9879B589-7C68-4F98-80D1-7A71902264F4}" dt="2023-02-15T21:12:53.466" v="75" actId="26606"/>
          <ac:graphicFrameMkLst>
            <pc:docMk/>
            <pc:sldMk cId="2270481211" sldId="258"/>
            <ac:graphicFrameMk id="4" creationId="{C4F97E9E-575C-AAEF-B543-00637F6D2BEF}"/>
          </ac:graphicFrameMkLst>
        </pc:graphicFrameChg>
      </pc:sldChg>
      <pc:sldChg chg="addSp modSp new mod">
        <pc:chgData name="Abhinav Umat" userId="2c6c7f61b0de31d3" providerId="LiveId" clId="{9879B589-7C68-4F98-80D1-7A71902264F4}" dt="2023-02-15T21:16:47.665" v="195" actId="1076"/>
        <pc:sldMkLst>
          <pc:docMk/>
          <pc:sldMk cId="3245653059" sldId="259"/>
        </pc:sldMkLst>
        <pc:spChg chg="add mod">
          <ac:chgData name="Abhinav Umat" userId="2c6c7f61b0de31d3" providerId="LiveId" clId="{9879B589-7C68-4F98-80D1-7A71902264F4}" dt="2023-02-15T21:16:47.665" v="195" actId="1076"/>
          <ac:spMkLst>
            <pc:docMk/>
            <pc:sldMk cId="3245653059" sldId="259"/>
            <ac:spMk id="2" creationId="{E29E025A-4647-DCAF-B524-31C713EEA10F}"/>
          </ac:spMkLst>
        </pc:spChg>
        <pc:spChg chg="add mod">
          <ac:chgData name="Abhinav Umat" userId="2c6c7f61b0de31d3" providerId="LiveId" clId="{9879B589-7C68-4F98-80D1-7A71902264F4}" dt="2023-02-15T21:16:44.565" v="194" actId="1076"/>
          <ac:spMkLst>
            <pc:docMk/>
            <pc:sldMk cId="3245653059" sldId="259"/>
            <ac:spMk id="3" creationId="{06AA7FAF-C48C-ABA9-5BCB-1A6F01E80ACD}"/>
          </ac:spMkLst>
        </pc:spChg>
      </pc:sldChg>
      <pc:sldChg chg="addSp modSp new mod">
        <pc:chgData name="Abhinav Umat" userId="2c6c7f61b0de31d3" providerId="LiveId" clId="{9879B589-7C68-4F98-80D1-7A71902264F4}" dt="2023-02-15T21:20:39.705" v="230" actId="20577"/>
        <pc:sldMkLst>
          <pc:docMk/>
          <pc:sldMk cId="4093557759" sldId="260"/>
        </pc:sldMkLst>
        <pc:spChg chg="add mod">
          <ac:chgData name="Abhinav Umat" userId="2c6c7f61b0de31d3" providerId="LiveId" clId="{9879B589-7C68-4F98-80D1-7A71902264F4}" dt="2023-02-15T21:20:08.471" v="225" actId="1076"/>
          <ac:spMkLst>
            <pc:docMk/>
            <pc:sldMk cId="4093557759" sldId="260"/>
            <ac:spMk id="2" creationId="{8FF363AF-6552-4675-7ACA-BACAC4A132AE}"/>
          </ac:spMkLst>
        </pc:spChg>
        <pc:spChg chg="add mod">
          <ac:chgData name="Abhinav Umat" userId="2c6c7f61b0de31d3" providerId="LiveId" clId="{9879B589-7C68-4F98-80D1-7A71902264F4}" dt="2023-02-15T21:20:39.705" v="230" actId="20577"/>
          <ac:spMkLst>
            <pc:docMk/>
            <pc:sldMk cId="4093557759" sldId="260"/>
            <ac:spMk id="3" creationId="{0179D3DF-23E2-C5C4-3FFA-F7F8BBA3B71B}"/>
          </ac:spMkLst>
        </pc:spChg>
      </pc:sldChg>
      <pc:sldChg chg="addSp modSp new mod">
        <pc:chgData name="Abhinav Umat" userId="2c6c7f61b0de31d3" providerId="LiveId" clId="{9879B589-7C68-4F98-80D1-7A71902264F4}" dt="2023-02-15T21:22:10.632" v="241" actId="20577"/>
        <pc:sldMkLst>
          <pc:docMk/>
          <pc:sldMk cId="3047842041" sldId="261"/>
        </pc:sldMkLst>
        <pc:spChg chg="add mod">
          <ac:chgData name="Abhinav Umat" userId="2c6c7f61b0de31d3" providerId="LiveId" clId="{9879B589-7C68-4F98-80D1-7A71902264F4}" dt="2023-02-15T21:21:03.419" v="236"/>
          <ac:spMkLst>
            <pc:docMk/>
            <pc:sldMk cId="3047842041" sldId="261"/>
            <ac:spMk id="2" creationId="{8AAAE67B-B75D-F46D-D59E-78006912C1A4}"/>
          </ac:spMkLst>
        </pc:spChg>
        <pc:spChg chg="add mod">
          <ac:chgData name="Abhinav Umat" userId="2c6c7f61b0de31d3" providerId="LiveId" clId="{9879B589-7C68-4F98-80D1-7A71902264F4}" dt="2023-02-15T21:22:10.632" v="241" actId="20577"/>
          <ac:spMkLst>
            <pc:docMk/>
            <pc:sldMk cId="3047842041" sldId="261"/>
            <ac:spMk id="3" creationId="{245F808C-708A-71EC-28CD-FDC62F0BE0DF}"/>
          </ac:spMkLst>
        </pc:spChg>
      </pc:sldChg>
      <pc:sldChg chg="addSp modSp new mod">
        <pc:chgData name="Abhinav Umat" userId="2c6c7f61b0de31d3" providerId="LiveId" clId="{9879B589-7C68-4F98-80D1-7A71902264F4}" dt="2023-02-15T21:23:52.338" v="388" actId="1076"/>
        <pc:sldMkLst>
          <pc:docMk/>
          <pc:sldMk cId="1915660919" sldId="262"/>
        </pc:sldMkLst>
        <pc:spChg chg="add mod">
          <ac:chgData name="Abhinav Umat" userId="2c6c7f61b0de31d3" providerId="LiveId" clId="{9879B589-7C68-4F98-80D1-7A71902264F4}" dt="2023-02-15T21:22:43.177" v="248" actId="20577"/>
          <ac:spMkLst>
            <pc:docMk/>
            <pc:sldMk cId="1915660919" sldId="262"/>
            <ac:spMk id="2" creationId="{7A45CDB4-DE08-361E-2A17-04F4EA2AF738}"/>
          </ac:spMkLst>
        </pc:spChg>
        <pc:spChg chg="add mod">
          <ac:chgData name="Abhinav Umat" userId="2c6c7f61b0de31d3" providerId="LiveId" clId="{9879B589-7C68-4F98-80D1-7A71902264F4}" dt="2023-02-15T21:23:52.338" v="388" actId="1076"/>
          <ac:spMkLst>
            <pc:docMk/>
            <pc:sldMk cId="1915660919" sldId="262"/>
            <ac:spMk id="3" creationId="{E06BAF44-394F-0C32-E8EB-C0A2B690070A}"/>
          </ac:spMkLst>
        </pc:spChg>
      </pc:sldChg>
      <pc:sldChg chg="addSp modSp new mod">
        <pc:chgData name="Abhinav Umat" userId="2c6c7f61b0de31d3" providerId="LiveId" clId="{9879B589-7C68-4F98-80D1-7A71902264F4}" dt="2023-02-15T21:25:37.005" v="438" actId="20577"/>
        <pc:sldMkLst>
          <pc:docMk/>
          <pc:sldMk cId="2091389706" sldId="263"/>
        </pc:sldMkLst>
        <pc:spChg chg="add mod">
          <ac:chgData name="Abhinav Umat" userId="2c6c7f61b0de31d3" providerId="LiveId" clId="{9879B589-7C68-4F98-80D1-7A71902264F4}" dt="2023-02-15T21:24:14.398" v="394" actId="20577"/>
          <ac:spMkLst>
            <pc:docMk/>
            <pc:sldMk cId="2091389706" sldId="263"/>
            <ac:spMk id="2" creationId="{2FB1961B-F371-B7D8-30F8-A85FA2D95D8B}"/>
          </ac:spMkLst>
        </pc:spChg>
        <pc:spChg chg="add mod">
          <ac:chgData name="Abhinav Umat" userId="2c6c7f61b0de31d3" providerId="LiveId" clId="{9879B589-7C68-4F98-80D1-7A71902264F4}" dt="2023-02-15T21:25:37.005" v="438" actId="20577"/>
          <ac:spMkLst>
            <pc:docMk/>
            <pc:sldMk cId="2091389706" sldId="263"/>
            <ac:spMk id="3" creationId="{BF60FDEA-8F17-F53D-7C5B-4A9587A4B69F}"/>
          </ac:spMkLst>
        </pc:spChg>
      </pc:sldChg>
      <pc:sldChg chg="addSp modSp new mod">
        <pc:chgData name="Abhinav Umat" userId="2c6c7f61b0de31d3" providerId="LiveId" clId="{9879B589-7C68-4F98-80D1-7A71902264F4}" dt="2023-02-15T21:28:14.319" v="634" actId="20577"/>
        <pc:sldMkLst>
          <pc:docMk/>
          <pc:sldMk cId="4184736330" sldId="264"/>
        </pc:sldMkLst>
        <pc:spChg chg="add mod">
          <ac:chgData name="Abhinav Umat" userId="2c6c7f61b0de31d3" providerId="LiveId" clId="{9879B589-7C68-4F98-80D1-7A71902264F4}" dt="2023-02-15T21:26:11.140" v="444"/>
          <ac:spMkLst>
            <pc:docMk/>
            <pc:sldMk cId="4184736330" sldId="264"/>
            <ac:spMk id="2" creationId="{A459293A-A220-B58E-7722-FC282C05690F}"/>
          </ac:spMkLst>
        </pc:spChg>
        <pc:spChg chg="add mod">
          <ac:chgData name="Abhinav Umat" userId="2c6c7f61b0de31d3" providerId="LiveId" clId="{9879B589-7C68-4F98-80D1-7A71902264F4}" dt="2023-02-15T21:28:14.319" v="634" actId="20577"/>
          <ac:spMkLst>
            <pc:docMk/>
            <pc:sldMk cId="4184736330" sldId="264"/>
            <ac:spMk id="3" creationId="{F05CAB69-E57C-BE98-2E64-4575B8CE1ADA}"/>
          </ac:spMkLst>
        </pc:spChg>
      </pc:sldChg>
      <pc:sldChg chg="new del">
        <pc:chgData name="Abhinav Umat" userId="2c6c7f61b0de31d3" providerId="LiveId" clId="{9879B589-7C68-4F98-80D1-7A71902264F4}" dt="2023-02-15T21:28:30.020" v="636" actId="680"/>
        <pc:sldMkLst>
          <pc:docMk/>
          <pc:sldMk cId="1325421075" sldId="265"/>
        </pc:sldMkLst>
      </pc:sldChg>
      <pc:sldChg chg="addSp delSp modSp new mod setBg">
        <pc:chgData name="Abhinav Umat" userId="2c6c7f61b0de31d3" providerId="LiveId" clId="{9879B589-7C68-4F98-80D1-7A71902264F4}" dt="2023-02-15T21:30:52.485" v="716" actId="14100"/>
        <pc:sldMkLst>
          <pc:docMk/>
          <pc:sldMk cId="2090920239" sldId="265"/>
        </pc:sldMkLst>
        <pc:spChg chg="add mod">
          <ac:chgData name="Abhinav Umat" userId="2c6c7f61b0de31d3" providerId="LiveId" clId="{9879B589-7C68-4F98-80D1-7A71902264F4}" dt="2023-02-15T21:30:18.424" v="651" actId="14100"/>
          <ac:spMkLst>
            <pc:docMk/>
            <pc:sldMk cId="2090920239" sldId="265"/>
            <ac:spMk id="2" creationId="{74B36CA6-C1B5-2FF6-E067-FDB1987CF97B}"/>
          </ac:spMkLst>
        </pc:spChg>
        <pc:spChg chg="add del mod">
          <ac:chgData name="Abhinav Umat" userId="2c6c7f61b0de31d3" providerId="LiveId" clId="{9879B589-7C68-4F98-80D1-7A71902264F4}" dt="2023-02-15T21:30:02.695" v="648"/>
          <ac:spMkLst>
            <pc:docMk/>
            <pc:sldMk cId="2090920239" sldId="265"/>
            <ac:spMk id="3" creationId="{F67FA3FD-F064-9035-9E01-B94B30CC13F2}"/>
          </ac:spMkLst>
        </pc:spChg>
        <pc:spChg chg="add mod">
          <ac:chgData name="Abhinav Umat" userId="2c6c7f61b0de31d3" providerId="LiveId" clId="{9879B589-7C68-4F98-80D1-7A71902264F4}" dt="2023-02-15T21:30:48.417" v="715" actId="20577"/>
          <ac:spMkLst>
            <pc:docMk/>
            <pc:sldMk cId="2090920239" sldId="265"/>
            <ac:spMk id="5" creationId="{D3772C62-17F7-67D7-4D12-84F813BBC0FA}"/>
          </ac:spMkLst>
        </pc:spChg>
        <pc:graphicFrameChg chg="add mod modGraphic">
          <ac:chgData name="Abhinav Umat" userId="2c6c7f61b0de31d3" providerId="LiveId" clId="{9879B589-7C68-4F98-80D1-7A71902264F4}" dt="2023-02-15T21:30:52.485" v="716" actId="14100"/>
          <ac:graphicFrameMkLst>
            <pc:docMk/>
            <pc:sldMk cId="2090920239" sldId="265"/>
            <ac:graphicFrameMk id="4" creationId="{F5BD3B30-984D-529A-4669-2FEE1895513C}"/>
          </ac:graphicFrameMkLst>
        </pc:graphicFrameChg>
      </pc:sldChg>
      <pc:sldChg chg="addSp modSp new mod">
        <pc:chgData name="Abhinav Umat" userId="2c6c7f61b0de31d3" providerId="LiveId" clId="{9879B589-7C68-4F98-80D1-7A71902264F4}" dt="2023-02-15T21:32:58.013" v="804"/>
        <pc:sldMkLst>
          <pc:docMk/>
          <pc:sldMk cId="3356088055" sldId="266"/>
        </pc:sldMkLst>
        <pc:spChg chg="add mod">
          <ac:chgData name="Abhinav Umat" userId="2c6c7f61b0de31d3" providerId="LiveId" clId="{9879B589-7C68-4F98-80D1-7A71902264F4}" dt="2023-02-15T21:31:21.871" v="723" actId="20577"/>
          <ac:spMkLst>
            <pc:docMk/>
            <pc:sldMk cId="3356088055" sldId="266"/>
            <ac:spMk id="2" creationId="{6F1F4CFB-4944-05B9-ECE5-0F3CEC0580AC}"/>
          </ac:spMkLst>
        </pc:spChg>
        <pc:spChg chg="add mod">
          <ac:chgData name="Abhinav Umat" userId="2c6c7f61b0de31d3" providerId="LiveId" clId="{9879B589-7C68-4F98-80D1-7A71902264F4}" dt="2023-02-15T21:32:58.013" v="804"/>
          <ac:spMkLst>
            <pc:docMk/>
            <pc:sldMk cId="3356088055" sldId="266"/>
            <ac:spMk id="3" creationId="{E1A1C251-5C3B-E885-C762-CB4812C5FF1B}"/>
          </ac:spMkLst>
        </pc:spChg>
      </pc:sldChg>
      <pc:sldChg chg="addSp modSp new mod">
        <pc:chgData name="Abhinav Umat" userId="2c6c7f61b0de31d3" providerId="LiveId" clId="{9879B589-7C68-4F98-80D1-7A71902264F4}" dt="2023-02-15T21:34:25.598" v="908" actId="20577"/>
        <pc:sldMkLst>
          <pc:docMk/>
          <pc:sldMk cId="2816194386" sldId="267"/>
        </pc:sldMkLst>
        <pc:spChg chg="add mod">
          <ac:chgData name="Abhinav Umat" userId="2c6c7f61b0de31d3" providerId="LiveId" clId="{9879B589-7C68-4F98-80D1-7A71902264F4}" dt="2023-02-15T21:33:31.943" v="814" actId="20577"/>
          <ac:spMkLst>
            <pc:docMk/>
            <pc:sldMk cId="2816194386" sldId="267"/>
            <ac:spMk id="2" creationId="{C170833A-52A9-C6AF-8212-BFD491D0E374}"/>
          </ac:spMkLst>
        </pc:spChg>
        <pc:spChg chg="add mod">
          <ac:chgData name="Abhinav Umat" userId="2c6c7f61b0de31d3" providerId="LiveId" clId="{9879B589-7C68-4F98-80D1-7A71902264F4}" dt="2023-02-15T21:34:25.598" v="908" actId="20577"/>
          <ac:spMkLst>
            <pc:docMk/>
            <pc:sldMk cId="2816194386" sldId="267"/>
            <ac:spMk id="3" creationId="{2A48186C-21D6-3042-D636-9AFCB63F2CE2}"/>
          </ac:spMkLst>
        </pc:spChg>
      </pc:sldChg>
      <pc:sldChg chg="addSp modSp new mod">
        <pc:chgData name="Abhinav Umat" userId="2c6c7f61b0de31d3" providerId="LiveId" clId="{9879B589-7C68-4F98-80D1-7A71902264F4}" dt="2023-02-15T21:35:39.192" v="998" actId="20577"/>
        <pc:sldMkLst>
          <pc:docMk/>
          <pc:sldMk cId="2377515816" sldId="268"/>
        </pc:sldMkLst>
        <pc:spChg chg="add mod">
          <ac:chgData name="Abhinav Umat" userId="2c6c7f61b0de31d3" providerId="LiveId" clId="{9879B589-7C68-4F98-80D1-7A71902264F4}" dt="2023-02-15T21:34:49.068" v="915" actId="20577"/>
          <ac:spMkLst>
            <pc:docMk/>
            <pc:sldMk cId="2377515816" sldId="268"/>
            <ac:spMk id="2" creationId="{B8146660-61FB-A36B-0E4E-633425133C74}"/>
          </ac:spMkLst>
        </pc:spChg>
        <pc:spChg chg="add mod">
          <ac:chgData name="Abhinav Umat" userId="2c6c7f61b0de31d3" providerId="LiveId" clId="{9879B589-7C68-4F98-80D1-7A71902264F4}" dt="2023-02-15T21:35:39.192" v="998" actId="20577"/>
          <ac:spMkLst>
            <pc:docMk/>
            <pc:sldMk cId="2377515816" sldId="268"/>
            <ac:spMk id="3" creationId="{44BF3754-B55B-2451-61A6-066C4ADE0117}"/>
          </ac:spMkLst>
        </pc:spChg>
      </pc:sldChg>
      <pc:sldChg chg="addSp delSp modSp new mod">
        <pc:chgData name="Abhinav Umat" userId="2c6c7f61b0de31d3" providerId="LiveId" clId="{9879B589-7C68-4F98-80D1-7A71902264F4}" dt="2023-02-15T21:37:59.218" v="1146" actId="20577"/>
        <pc:sldMkLst>
          <pc:docMk/>
          <pc:sldMk cId="1445592241" sldId="269"/>
        </pc:sldMkLst>
        <pc:spChg chg="add mod">
          <ac:chgData name="Abhinav Umat" userId="2c6c7f61b0de31d3" providerId="LiveId" clId="{9879B589-7C68-4F98-80D1-7A71902264F4}" dt="2023-02-15T21:36:05.155" v="1005" actId="20577"/>
          <ac:spMkLst>
            <pc:docMk/>
            <pc:sldMk cId="1445592241" sldId="269"/>
            <ac:spMk id="2" creationId="{0EE2A770-8292-4733-1828-D7FEACE6E596}"/>
          </ac:spMkLst>
        </pc:spChg>
        <pc:spChg chg="add del mod">
          <ac:chgData name="Abhinav Umat" userId="2c6c7f61b0de31d3" providerId="LiveId" clId="{9879B589-7C68-4F98-80D1-7A71902264F4}" dt="2023-02-15T21:36:26.622" v="1008"/>
          <ac:spMkLst>
            <pc:docMk/>
            <pc:sldMk cId="1445592241" sldId="269"/>
            <ac:spMk id="3" creationId="{F6CBB371-B55A-B690-39D4-0EDDBD04AC7A}"/>
          </ac:spMkLst>
        </pc:spChg>
        <pc:spChg chg="add mod">
          <ac:chgData name="Abhinav Umat" userId="2c6c7f61b0de31d3" providerId="LiveId" clId="{9879B589-7C68-4F98-80D1-7A71902264F4}" dt="2023-02-15T21:37:59.218" v="1146" actId="20577"/>
          <ac:spMkLst>
            <pc:docMk/>
            <pc:sldMk cId="1445592241" sldId="269"/>
            <ac:spMk id="4" creationId="{D3CC090B-8076-B44F-AFDA-D617F410BA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6D80-C1CB-99DD-D14C-E6F959235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9446E-9CBF-5541-6A12-2A3A15415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6AD67-B93D-CFA7-CA0D-2759BAB7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1E89-9AEE-4A0E-9B23-7B73632D8D0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1D693-959C-C992-BEBB-968E2EA0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5A087-D257-F272-B77B-8162D5A6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D9A3-4087-4A68-A226-776DF299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9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DABD-3A4E-63EB-267B-B5238FDE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7DDF4-073F-EB4D-6154-2797CA1C5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A5718-0480-5313-9C87-B5A36338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1E89-9AEE-4A0E-9B23-7B73632D8D0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1BF0-4894-EF70-ECAF-001FD51B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981D0-48E0-4A58-9572-9B1AEE1C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D9A3-4087-4A68-A226-776DF299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2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9A48E-8E65-65E1-0FAC-1E30999F3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12793-590C-7390-9B9C-40F145FF4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7D35-AE9D-2F43-3302-C1047229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1E89-9AEE-4A0E-9B23-7B73632D8D0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8DFE6-8251-7A5F-D283-E4303D16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76D34-E0E3-DA9B-E718-24E70B82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D9A3-4087-4A68-A226-776DF299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9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C740-B8F2-042B-D535-4C9A6042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77133-18F7-2935-1652-F8EBB1A3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B5FE0-A71D-F3C9-4F59-4BCCA3AE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1E89-9AEE-4A0E-9B23-7B73632D8D0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955C4-D14E-487E-D924-C9FC70FA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2C366-DE89-354C-D0E5-6D140DBE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D9A3-4087-4A68-A226-776DF299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2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43FC-9112-C923-85F2-21926CAC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5A06A-3494-1476-CA81-3DC4CCB4D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F624E-582A-E76D-3A61-2D4B0883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1E89-9AEE-4A0E-9B23-7B73632D8D0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25AE3-0D38-ECB1-3A98-D4724992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F9D17-0E0F-7D67-D944-A7227C7E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D9A3-4087-4A68-A226-776DF299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6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9C3B-82B7-6150-0E72-284D32B1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E9A0D-B160-1926-CBA2-97EAF79C1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5B270-DCD4-3D1E-036C-727280230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36579-6432-29F3-19C4-A617EE59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1E89-9AEE-4A0E-9B23-7B73632D8D0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76AF4-B2A9-677D-A236-55D0B75E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B699E-A99D-CB5F-8166-65AAF0B6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D9A3-4087-4A68-A226-776DF299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2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3554B-F537-980F-E83B-0D30BB4A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2087-8934-0B4C-02A2-74E69E128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2A546-328A-AEE2-AEE1-6CB66E222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D8F9A-45FD-D71E-C9FC-DF4567834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EDE7B-45D3-2718-0DF8-35A18D456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81AB5-378D-386C-1E3B-C6ABE3AD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1E89-9AEE-4A0E-9B23-7B73632D8D0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C4899-24C2-C8AB-F2D0-8E6540A1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E4A39A-0A54-8C2F-9196-C3BFE642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D9A3-4087-4A68-A226-776DF299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6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0486-7738-4EB3-9C7D-B358DC71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5415E-6503-6DC4-CE0A-0085432D6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1E89-9AEE-4A0E-9B23-7B73632D8D0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1C47B-6125-875A-D895-8EEA6424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26595-9752-276E-98A7-267A2DF9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D9A3-4087-4A68-A226-776DF299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3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4A365-7D5E-0CD1-5D07-3BFCE61C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1E89-9AEE-4A0E-9B23-7B73632D8D0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6E642-52A3-8470-E819-5C2E7F9B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E1F74-2D57-2F50-7C26-F84CC472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D9A3-4087-4A68-A226-776DF299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9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563A-95FD-97E6-640B-AC9D14C2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46E2-39E3-4C4B-EC39-DD8D3E39A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CFBB4-CEE7-CE08-3D09-8C434F3C9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CFF31-3453-D62F-FA51-14CC52EF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1E89-9AEE-4A0E-9B23-7B73632D8D0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9B666-C2AD-BD3E-6B85-1DB19CDC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80E0F-C8D2-D7F2-64E7-C706A330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D9A3-4087-4A68-A226-776DF299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2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A9FA-F79C-5A9A-FB7B-804B1968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6C415-78F7-B3C6-E6A6-B2F3BB71F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F3E98-C648-4DC5-2477-16C683403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634C6-E61B-2DF1-1B4A-6EEB407B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1E89-9AEE-4A0E-9B23-7B73632D8D0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3BE29-FBA1-F681-EACF-CBC3FFB6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48C68-BCDA-98AE-4E19-E5F6C0BC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D9A3-4087-4A68-A226-776DF299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4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F5F04-F92F-09A8-91BA-7FDC93C0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3AAA3-BABC-B897-1A9E-0A8A036D3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852BC-5B37-222B-B1E0-1FB905904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61E89-9AEE-4A0E-9B23-7B73632D8D0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3CDE-F218-07BB-8EA4-9D837E2B7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AAC71-F611-199B-5DD4-0EC869545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5D9A3-4087-4A68-A226-776DF299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8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C7FEBA-75D1-C2F2-BB74-4790163D5043}"/>
              </a:ext>
            </a:extLst>
          </p:cNvPr>
          <p:cNvSpPr txBox="1"/>
          <p:nvPr/>
        </p:nvSpPr>
        <p:spPr>
          <a:xfrm>
            <a:off x="658368" y="466344"/>
            <a:ext cx="533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Why Java does not allow overriding a static method?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60F03-A130-19BB-A2E2-8D62D8895A64}"/>
              </a:ext>
            </a:extLst>
          </p:cNvPr>
          <p:cNvSpPr txBox="1"/>
          <p:nvPr/>
        </p:nvSpPr>
        <p:spPr>
          <a:xfrm>
            <a:off x="658368" y="978408"/>
            <a:ext cx="11193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cannot override static methods because method overriding is based on dynamic binding at runtime and the static </a:t>
            </a:r>
          </a:p>
          <a:p>
            <a:r>
              <a:rPr lang="en-US" dirty="0"/>
              <a:t>methods are bonded using static binding at compile time. If we call a static method by using the parent class object, </a:t>
            </a:r>
          </a:p>
          <a:p>
            <a:r>
              <a:rPr lang="en-US" dirty="0"/>
              <a:t>the original static method will be called from the parent class.</a:t>
            </a:r>
          </a:p>
        </p:txBody>
      </p:sp>
    </p:spTree>
    <p:extLst>
      <p:ext uri="{BB962C8B-B14F-4D97-AF65-F5344CB8AC3E}">
        <p14:creationId xmlns:p14="http://schemas.microsoft.com/office/powerpoint/2010/main" val="1513653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B36CA6-C1B5-2FF6-E067-FDB1987CF97B}"/>
              </a:ext>
            </a:extLst>
          </p:cNvPr>
          <p:cNvSpPr txBox="1"/>
          <p:nvPr/>
        </p:nvSpPr>
        <p:spPr>
          <a:xfrm>
            <a:off x="838199" y="291090"/>
            <a:ext cx="10515599" cy="494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ea typeface="+mj-ea"/>
                <a:cs typeface="+mj-cs"/>
              </a:rPr>
              <a:t>10. How is Abstraction different from Encapsulation?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BD3B30-984D-529A-4669-2FEE18955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614841"/>
              </p:ext>
            </p:extLst>
          </p:nvPr>
        </p:nvGraphicFramePr>
        <p:xfrm>
          <a:off x="838200" y="1746504"/>
          <a:ext cx="10515600" cy="432605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3304627">
                  <a:extLst>
                    <a:ext uri="{9D8B030D-6E8A-4147-A177-3AD203B41FA5}">
                      <a16:colId xmlns:a16="http://schemas.microsoft.com/office/drawing/2014/main" val="118663934"/>
                    </a:ext>
                  </a:extLst>
                </a:gridCol>
                <a:gridCol w="3660657">
                  <a:extLst>
                    <a:ext uri="{9D8B030D-6E8A-4147-A177-3AD203B41FA5}">
                      <a16:colId xmlns:a16="http://schemas.microsoft.com/office/drawing/2014/main" val="2084465417"/>
                    </a:ext>
                  </a:extLst>
                </a:gridCol>
                <a:gridCol w="3550316">
                  <a:extLst>
                    <a:ext uri="{9D8B030D-6E8A-4147-A177-3AD203B41FA5}">
                      <a16:colId xmlns:a16="http://schemas.microsoft.com/office/drawing/2014/main" val="1578328256"/>
                    </a:ext>
                  </a:extLst>
                </a:gridCol>
              </a:tblGrid>
              <a:tr h="553333">
                <a:tc>
                  <a:txBody>
                    <a:bodyPr/>
                    <a:lstStyle/>
                    <a:p>
                      <a:pPr algn="l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Parameter</a:t>
                      </a:r>
                    </a:p>
                  </a:txBody>
                  <a:tcPr marL="74698" marR="84633" marT="21342" marB="16006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Abstraction</a:t>
                      </a:r>
                    </a:p>
                  </a:txBody>
                  <a:tcPr marL="74698" marR="84633" marT="21342" marB="16006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Encapsulation</a:t>
                      </a:r>
                    </a:p>
                  </a:txBody>
                  <a:tcPr marL="74698" marR="84633" marT="21342" marB="16006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595840"/>
                  </a:ext>
                </a:extLst>
              </a:tr>
              <a:tr h="940277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Use for</a:t>
                      </a:r>
                    </a:p>
                  </a:txBody>
                  <a:tcPr marL="74698" marR="84633" marT="21342" marB="160066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Abstraction solves the problem and issues that arise at the design stage.</a:t>
                      </a:r>
                    </a:p>
                  </a:txBody>
                  <a:tcPr marL="74698" marR="84633" marT="21342" marB="1600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Encapsulation solves the problem and issue that arise at the implementation stage.</a:t>
                      </a:r>
                    </a:p>
                  </a:txBody>
                  <a:tcPr marL="74698" marR="84633" marT="21342" marB="1600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33940"/>
                  </a:ext>
                </a:extLst>
              </a:tr>
              <a:tr h="940277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Focus</a:t>
                      </a:r>
                    </a:p>
                  </a:txBody>
                  <a:tcPr marL="74698" marR="84633" marT="21342" marB="160066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Abstraction allows you to focus on what the object does instead of how it does it</a:t>
                      </a:r>
                    </a:p>
                  </a:txBody>
                  <a:tcPr marL="74698" marR="84633" marT="21342" marB="1600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Encapsulation enables you to hide the code and data into a single unit to secure the data from the outside world.</a:t>
                      </a:r>
                    </a:p>
                  </a:txBody>
                  <a:tcPr marL="74698" marR="84633" marT="21342" marB="1600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39842"/>
                  </a:ext>
                </a:extLst>
              </a:tr>
              <a:tr h="940277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Implementation</a:t>
                      </a:r>
                    </a:p>
                  </a:txBody>
                  <a:tcPr marL="74698" marR="84633" marT="21342" marB="160066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You can use abstraction using Interface and Abstract Class.</a:t>
                      </a:r>
                    </a:p>
                  </a:txBody>
                  <a:tcPr marL="74698" marR="84633" marT="21342" marB="1600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You can implement encapsulation using Access Modifiers (Public, Protected &amp; Private.)</a:t>
                      </a:r>
                    </a:p>
                  </a:txBody>
                  <a:tcPr marL="74698" marR="84633" marT="21342" marB="1600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680229"/>
                  </a:ext>
                </a:extLst>
              </a:tr>
              <a:tr h="475943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Focuses</a:t>
                      </a:r>
                    </a:p>
                  </a:txBody>
                  <a:tcPr marL="74698" marR="84633" marT="21342" marB="160066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Focus mainly on what should be done.</a:t>
                      </a:r>
                    </a:p>
                  </a:txBody>
                  <a:tcPr marL="74698" marR="84633" marT="21342" marB="1600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Focus primarily on how it should be done.</a:t>
                      </a:r>
                    </a:p>
                  </a:txBody>
                  <a:tcPr marL="74698" marR="84633" marT="21342" marB="1600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447454"/>
                  </a:ext>
                </a:extLst>
              </a:tr>
              <a:tr h="475943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Application</a:t>
                      </a:r>
                    </a:p>
                  </a:txBody>
                  <a:tcPr marL="74698" marR="84633" marT="21342" marB="160066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During design level.</a:t>
                      </a:r>
                    </a:p>
                  </a:txBody>
                  <a:tcPr marL="74698" marR="84633" marT="21342" marB="1600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During the Implementation level.</a:t>
                      </a:r>
                    </a:p>
                  </a:txBody>
                  <a:tcPr marL="74698" marR="84633" marT="21342" marB="1600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7396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772C62-17F7-67D7-4D12-84F813BBC0FA}"/>
              </a:ext>
            </a:extLst>
          </p:cNvPr>
          <p:cNvSpPr txBox="1"/>
          <p:nvPr/>
        </p:nvSpPr>
        <p:spPr>
          <a:xfrm>
            <a:off x="838199" y="1042416"/>
            <a:ext cx="616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between Abstraction and Encapsulation is as follows:</a:t>
            </a:r>
          </a:p>
        </p:txBody>
      </p:sp>
    </p:spTree>
    <p:extLst>
      <p:ext uri="{BB962C8B-B14F-4D97-AF65-F5344CB8AC3E}">
        <p14:creationId xmlns:p14="http://schemas.microsoft.com/office/powerpoint/2010/main" val="2090920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1F4CFB-4944-05B9-ECE5-0F3CEC0580AC}"/>
              </a:ext>
            </a:extLst>
          </p:cNvPr>
          <p:cNvSpPr txBox="1"/>
          <p:nvPr/>
        </p:nvSpPr>
        <p:spPr>
          <a:xfrm>
            <a:off x="502920" y="384048"/>
            <a:ext cx="360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 What is an abstract class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A1C251-5C3B-E885-C762-CB4812C5FF1B}"/>
              </a:ext>
            </a:extLst>
          </p:cNvPr>
          <p:cNvSpPr txBox="1"/>
          <p:nvPr/>
        </p:nvSpPr>
        <p:spPr>
          <a:xfrm>
            <a:off x="566928" y="914400"/>
            <a:ext cx="10899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class which is declared with the abstract keyword is known as an abstract class in Java. It can have abstract and non-abstract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cannot be instantiated.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have constructors and static methods also.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have final methods which will force the subclass not to change the body of the method.</a:t>
            </a:r>
          </a:p>
        </p:txBody>
      </p:sp>
    </p:spTree>
    <p:extLst>
      <p:ext uri="{BB962C8B-B14F-4D97-AF65-F5344CB8AC3E}">
        <p14:creationId xmlns:p14="http://schemas.microsoft.com/office/powerpoint/2010/main" val="335608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70833A-52A9-C6AF-8212-BFD491D0E374}"/>
              </a:ext>
            </a:extLst>
          </p:cNvPr>
          <p:cNvSpPr txBox="1"/>
          <p:nvPr/>
        </p:nvSpPr>
        <p:spPr>
          <a:xfrm>
            <a:off x="512064" y="301752"/>
            <a:ext cx="832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 Is it allowed to mark a method abstract method without marking the class abstract?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48186C-21D6-3042-D636-9AFCB63F2CE2}"/>
              </a:ext>
            </a:extLst>
          </p:cNvPr>
          <p:cNvSpPr txBox="1"/>
          <p:nvPr/>
        </p:nvSpPr>
        <p:spPr>
          <a:xfrm>
            <a:off x="612648" y="896112"/>
            <a:ext cx="872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it is not allowed to mark a method abstract method without marking the class abstract.</a:t>
            </a:r>
          </a:p>
        </p:txBody>
      </p:sp>
    </p:spTree>
    <p:extLst>
      <p:ext uri="{BB962C8B-B14F-4D97-AF65-F5344CB8AC3E}">
        <p14:creationId xmlns:p14="http://schemas.microsoft.com/office/powerpoint/2010/main" val="2816194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146660-61FB-A36B-0E4E-633425133C74}"/>
              </a:ext>
            </a:extLst>
          </p:cNvPr>
          <p:cNvSpPr txBox="1"/>
          <p:nvPr/>
        </p:nvSpPr>
        <p:spPr>
          <a:xfrm>
            <a:off x="566928" y="320040"/>
            <a:ext cx="565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 Is it allowed to mark a method abstract as well as final?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F3754-B55B-2451-61A6-066C4ADE0117}"/>
              </a:ext>
            </a:extLst>
          </p:cNvPr>
          <p:cNvSpPr txBox="1"/>
          <p:nvPr/>
        </p:nvSpPr>
        <p:spPr>
          <a:xfrm>
            <a:off x="566928" y="832104"/>
            <a:ext cx="1102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it is not allowed to mark a method abstract as well as final. It will be contradictory statement to mark a method </a:t>
            </a:r>
          </a:p>
          <a:p>
            <a:r>
              <a:rPr lang="en-US" dirty="0"/>
              <a:t>abstract as well as final.</a:t>
            </a:r>
          </a:p>
        </p:txBody>
      </p:sp>
    </p:spTree>
    <p:extLst>
      <p:ext uri="{BB962C8B-B14F-4D97-AF65-F5344CB8AC3E}">
        <p14:creationId xmlns:p14="http://schemas.microsoft.com/office/powerpoint/2010/main" val="2377515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E2A770-8292-4733-1828-D7FEACE6E596}"/>
              </a:ext>
            </a:extLst>
          </p:cNvPr>
          <p:cNvSpPr txBox="1"/>
          <p:nvPr/>
        </p:nvSpPr>
        <p:spPr>
          <a:xfrm>
            <a:off x="521208" y="320040"/>
            <a:ext cx="463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14. Can we instantiate an abstract class in Java?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C090B-8076-B44F-AFDA-D617F410BA70}"/>
              </a:ext>
            </a:extLst>
          </p:cNvPr>
          <p:cNvSpPr txBox="1"/>
          <p:nvPr/>
        </p:nvSpPr>
        <p:spPr>
          <a:xfrm>
            <a:off x="694944" y="923544"/>
            <a:ext cx="974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we cannot instantiate an abstract class in Java. This is because it is incomplete and cannot be used.</a:t>
            </a:r>
          </a:p>
        </p:txBody>
      </p:sp>
    </p:spTree>
    <p:extLst>
      <p:ext uri="{BB962C8B-B14F-4D97-AF65-F5344CB8AC3E}">
        <p14:creationId xmlns:p14="http://schemas.microsoft.com/office/powerpoint/2010/main" val="144559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C0816-8CE5-653A-79E2-2D4BB7035342}"/>
              </a:ext>
            </a:extLst>
          </p:cNvPr>
          <p:cNvSpPr txBox="1"/>
          <p:nvPr/>
        </p:nvSpPr>
        <p:spPr>
          <a:xfrm>
            <a:off x="649224" y="365760"/>
            <a:ext cx="492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Is it allowed to override an overloaded method?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065E22-BA4E-2C5A-DD72-25B016085F4A}"/>
              </a:ext>
            </a:extLst>
          </p:cNvPr>
          <p:cNvSpPr txBox="1"/>
          <p:nvPr/>
        </p:nvSpPr>
        <p:spPr>
          <a:xfrm>
            <a:off x="740664" y="1014984"/>
            <a:ext cx="434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we can override an overloaded method.</a:t>
            </a:r>
          </a:p>
        </p:txBody>
      </p:sp>
    </p:spTree>
    <p:extLst>
      <p:ext uri="{BB962C8B-B14F-4D97-AF65-F5344CB8AC3E}">
        <p14:creationId xmlns:p14="http://schemas.microsoft.com/office/powerpoint/2010/main" val="151586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730367-6555-747D-21DA-73BCC5CBDCA8}"/>
              </a:ext>
            </a:extLst>
          </p:cNvPr>
          <p:cNvSpPr txBox="1"/>
          <p:nvPr/>
        </p:nvSpPr>
        <p:spPr>
          <a:xfrm>
            <a:off x="838199" y="291090"/>
            <a:ext cx="10515599" cy="431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ea typeface="+mj-ea"/>
                <a:cs typeface="+mj-cs"/>
              </a:rPr>
              <a:t>3. What is the difference between method overloading and method overriding in Java?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F97E9E-575C-AAEF-B543-00637F6D2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344637"/>
              </p:ext>
            </p:extLst>
          </p:nvPr>
        </p:nvGraphicFramePr>
        <p:xfrm>
          <a:off x="838200" y="1944629"/>
          <a:ext cx="10515600" cy="4279094"/>
        </p:xfrm>
        <a:graphic>
          <a:graphicData uri="http://schemas.openxmlformats.org/drawingml/2006/table">
            <a:tbl>
              <a:tblPr firstRow="1" bandRow="1"/>
              <a:tblGrid>
                <a:gridCol w="1601022">
                  <a:extLst>
                    <a:ext uri="{9D8B030D-6E8A-4147-A177-3AD203B41FA5}">
                      <a16:colId xmlns:a16="http://schemas.microsoft.com/office/drawing/2014/main" val="130841365"/>
                    </a:ext>
                  </a:extLst>
                </a:gridCol>
                <a:gridCol w="4457289">
                  <a:extLst>
                    <a:ext uri="{9D8B030D-6E8A-4147-A177-3AD203B41FA5}">
                      <a16:colId xmlns:a16="http://schemas.microsoft.com/office/drawing/2014/main" val="1708330521"/>
                    </a:ext>
                  </a:extLst>
                </a:gridCol>
                <a:gridCol w="4457289">
                  <a:extLst>
                    <a:ext uri="{9D8B030D-6E8A-4147-A177-3AD203B41FA5}">
                      <a16:colId xmlns:a16="http://schemas.microsoft.com/office/drawing/2014/main" val="2406902928"/>
                    </a:ext>
                  </a:extLst>
                </a:gridCol>
              </a:tblGrid>
              <a:tr h="44202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</a:t>
                      </a:r>
                    </a:p>
                  </a:txBody>
                  <a:tcPr marL="90491" marR="90491" marT="90491" marB="90491">
                    <a:lnL w="9525" cap="flat" cmpd="sng" algn="ctr">
                      <a:solidFill>
                        <a:srgbClr val="C02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2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 Overloading</a:t>
                      </a:r>
                    </a:p>
                  </a:txBody>
                  <a:tcPr marL="90491" marR="90491" marT="90491" marB="90491">
                    <a:lnL w="9525" cap="flat" cmpd="sng" algn="ctr">
                      <a:solidFill>
                        <a:srgbClr val="C02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2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 Overriding</a:t>
                      </a:r>
                    </a:p>
                  </a:txBody>
                  <a:tcPr marL="90491" marR="90491" marT="90491" marB="90491">
                    <a:lnL w="9525" cap="flat" cmpd="sng" algn="ctr">
                      <a:solidFill>
                        <a:srgbClr val="C02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2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521120"/>
                  </a:ext>
                </a:extLst>
              </a:tr>
              <a:tr h="81027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1)</a:t>
                      </a:r>
                    </a:p>
                  </a:txBody>
                  <a:tcPr marL="60327" marR="60327" marT="60327" marB="6032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Method overloading is used </a:t>
                      </a:r>
                      <a:r>
                        <a:rPr lang="en-US" sz="1400" i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to increase the readability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of the program.</a:t>
                      </a:r>
                    </a:p>
                  </a:txBody>
                  <a:tcPr marL="60327" marR="60327" marT="60327" marB="6032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Method overriding is used </a:t>
                      </a:r>
                      <a:r>
                        <a:rPr lang="en-US" sz="1400" i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to provide the specific implementation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of the method that is already provided by its super class.</a:t>
                      </a:r>
                    </a:p>
                  </a:txBody>
                  <a:tcPr marL="60327" marR="60327" marT="60327" marB="6032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653073"/>
                  </a:ext>
                </a:extLst>
              </a:tr>
              <a:tr h="5959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2)</a:t>
                      </a:r>
                    </a:p>
                  </a:txBody>
                  <a:tcPr marL="60327" marR="60327" marT="60327" marB="6032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Method overloading is performed </a:t>
                      </a:r>
                      <a:r>
                        <a:rPr lang="en-US" sz="1400" i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within class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60327" marR="60327" marT="60327" marB="6032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Method overriding occurs </a:t>
                      </a:r>
                      <a:r>
                        <a:rPr lang="en-US" sz="1400" i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 two classes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that have IS-A (inheritance) relationship.</a:t>
                      </a:r>
                    </a:p>
                  </a:txBody>
                  <a:tcPr marL="60327" marR="60327" marT="60327" marB="6032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05077"/>
                  </a:ext>
                </a:extLst>
              </a:tr>
              <a:tr h="5959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3)</a:t>
                      </a:r>
                    </a:p>
                  </a:txBody>
                  <a:tcPr marL="60327" marR="60327" marT="60327" marB="6032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 case of method overloading, </a:t>
                      </a:r>
                      <a:r>
                        <a:rPr lang="en-US" sz="1400" i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parameter must be different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60327" marR="60327" marT="60327" marB="6032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 case of method overriding, </a:t>
                      </a:r>
                      <a:r>
                        <a:rPr lang="en-US" sz="1400" i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parameter must be same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60327" marR="60327" marT="60327" marB="6032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845652"/>
                  </a:ext>
                </a:extLst>
              </a:tr>
              <a:tr h="5959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4)</a:t>
                      </a:r>
                    </a:p>
                  </a:txBody>
                  <a:tcPr marL="60327" marR="60327" marT="60327" marB="6032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Method overloading is the example of </a:t>
                      </a:r>
                      <a:r>
                        <a:rPr lang="en-US" sz="1400" i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compile time polymorphism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60327" marR="60327" marT="60327" marB="6032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Method overriding is the example of </a:t>
                      </a:r>
                      <a:r>
                        <a:rPr lang="en-US" sz="1400" i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run time polymorphism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60327" marR="60327" marT="60327" marB="6032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83313"/>
                  </a:ext>
                </a:extLst>
              </a:tr>
              <a:tr h="12388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5)</a:t>
                      </a:r>
                    </a:p>
                  </a:txBody>
                  <a:tcPr marL="60327" marR="60327" marT="60327" marB="6032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 java, method overloading can't be performed by changing return type of the method only. </a:t>
                      </a:r>
                      <a:r>
                        <a:rPr lang="en-US" sz="1400" i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 type can be same or different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in method overloading. But you must have to change the parameter.</a:t>
                      </a:r>
                    </a:p>
                  </a:txBody>
                  <a:tcPr marL="60327" marR="60327" marT="60327" marB="6032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i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 type must be same or covariant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in method overriding.</a:t>
                      </a:r>
                    </a:p>
                  </a:txBody>
                  <a:tcPr marL="60327" marR="60327" marT="60327" marB="6032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1085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9193DCE-471F-0571-C854-AE5A4568AE28}"/>
              </a:ext>
            </a:extLst>
          </p:cNvPr>
          <p:cNvSpPr txBox="1"/>
          <p:nvPr/>
        </p:nvSpPr>
        <p:spPr>
          <a:xfrm>
            <a:off x="987552" y="1060704"/>
            <a:ext cx="737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between method overloading and method overriding is as follows:</a:t>
            </a:r>
          </a:p>
        </p:txBody>
      </p:sp>
    </p:spTree>
    <p:extLst>
      <p:ext uri="{BB962C8B-B14F-4D97-AF65-F5344CB8AC3E}">
        <p14:creationId xmlns:p14="http://schemas.microsoft.com/office/powerpoint/2010/main" val="227048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9E025A-4647-DCAF-B524-31C713EEA10F}"/>
              </a:ext>
            </a:extLst>
          </p:cNvPr>
          <p:cNvSpPr txBox="1"/>
          <p:nvPr/>
        </p:nvSpPr>
        <p:spPr>
          <a:xfrm>
            <a:off x="502920" y="420624"/>
            <a:ext cx="357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Does Java allow virtual functions?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A7FAF-C48C-ABA9-5BCB-1A6F01E80ACD}"/>
              </a:ext>
            </a:extLst>
          </p:cNvPr>
          <p:cNvSpPr txBox="1"/>
          <p:nvPr/>
        </p:nvSpPr>
        <p:spPr>
          <a:xfrm>
            <a:off x="502920" y="868680"/>
            <a:ext cx="11767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Java does allow virtual functions. All functions in Java are virtual by default. A virtual function or virtual method </a:t>
            </a:r>
          </a:p>
          <a:p>
            <a:r>
              <a:rPr lang="en-US" dirty="0"/>
              <a:t>is a function or method whose behavior can be overridden within an inheriting class by a function with the same signature. </a:t>
            </a:r>
          </a:p>
        </p:txBody>
      </p:sp>
    </p:spTree>
    <p:extLst>
      <p:ext uri="{BB962C8B-B14F-4D97-AF65-F5344CB8AC3E}">
        <p14:creationId xmlns:p14="http://schemas.microsoft.com/office/powerpoint/2010/main" val="324565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F363AF-6552-4675-7ACA-BACAC4A132AE}"/>
              </a:ext>
            </a:extLst>
          </p:cNvPr>
          <p:cNvSpPr txBox="1"/>
          <p:nvPr/>
        </p:nvSpPr>
        <p:spPr>
          <a:xfrm>
            <a:off x="301752" y="310896"/>
            <a:ext cx="487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What is meant by covariant return type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9D3DF-23E2-C5C4-3FFA-F7F8BBA3B71B}"/>
              </a:ext>
            </a:extLst>
          </p:cNvPr>
          <p:cNvSpPr txBox="1"/>
          <p:nvPr/>
        </p:nvSpPr>
        <p:spPr>
          <a:xfrm>
            <a:off x="301752" y="832104"/>
            <a:ext cx="117647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covariant return type specifies that the return type may vary in the same direction as the subclass.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Java5, it was not possible to override any method by changing the return type. But now, since Java5, it is possible </a:t>
            </a:r>
          </a:p>
          <a:p>
            <a:r>
              <a:rPr lang="en-US" dirty="0"/>
              <a:t>to override method by changing the return type if subclass overrides any method whose return type is Non-Primitive but it </a:t>
            </a:r>
          </a:p>
          <a:p>
            <a:r>
              <a:rPr lang="en-US" dirty="0"/>
              <a:t>changes its return type to subclass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Covariant return type helps in preventing the run-time </a:t>
            </a:r>
            <a:r>
              <a:rPr lang="en-US" dirty="0" err="1"/>
              <a:t>ClassCastExceptions</a:t>
            </a:r>
            <a:r>
              <a:rPr lang="en-US" dirty="0"/>
              <a:t> on returns.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Covariant return type assists to stay away from the confusing type casts in the class hierarchy and makes the code more usable, readable, and maintainable.</a:t>
            </a:r>
          </a:p>
        </p:txBody>
      </p:sp>
    </p:spTree>
    <p:extLst>
      <p:ext uri="{BB962C8B-B14F-4D97-AF65-F5344CB8AC3E}">
        <p14:creationId xmlns:p14="http://schemas.microsoft.com/office/powerpoint/2010/main" val="409355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AAE67B-B75D-F46D-D59E-78006912C1A4}"/>
              </a:ext>
            </a:extLst>
          </p:cNvPr>
          <p:cNvSpPr txBox="1"/>
          <p:nvPr/>
        </p:nvSpPr>
        <p:spPr>
          <a:xfrm>
            <a:off x="374904" y="292608"/>
            <a:ext cx="347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What is Runtime Polymorphism?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5F808C-708A-71EC-28CD-FDC62F0BE0DF}"/>
              </a:ext>
            </a:extLst>
          </p:cNvPr>
          <p:cNvSpPr txBox="1"/>
          <p:nvPr/>
        </p:nvSpPr>
        <p:spPr>
          <a:xfrm>
            <a:off x="484632" y="886968"/>
            <a:ext cx="10946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a process in which a function call to the overridden method is resolved at Runtime. This type of polymorphism </a:t>
            </a:r>
          </a:p>
          <a:p>
            <a:r>
              <a:rPr lang="en-US" dirty="0"/>
              <a:t>is achieved by Method Overriding.</a:t>
            </a:r>
          </a:p>
        </p:txBody>
      </p:sp>
    </p:spTree>
    <p:extLst>
      <p:ext uri="{BB962C8B-B14F-4D97-AF65-F5344CB8AC3E}">
        <p14:creationId xmlns:p14="http://schemas.microsoft.com/office/powerpoint/2010/main" val="304784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45CDB4-DE08-361E-2A17-04F4EA2AF738}"/>
              </a:ext>
            </a:extLst>
          </p:cNvPr>
          <p:cNvSpPr txBox="1"/>
          <p:nvPr/>
        </p:nvSpPr>
        <p:spPr>
          <a:xfrm>
            <a:off x="443060" y="339365"/>
            <a:ext cx="724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Is it possible to achieve Runtime Polymorphism by data members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BAF44-394F-0C32-E8EB-C0A2B690070A}"/>
              </a:ext>
            </a:extLst>
          </p:cNvPr>
          <p:cNvSpPr txBox="1"/>
          <p:nvPr/>
        </p:nvSpPr>
        <p:spPr>
          <a:xfrm>
            <a:off x="443060" y="829559"/>
            <a:ext cx="11020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No. This is because in Java we can override methods only. So, it is not possible to achieve Runtime Polymorphism by</a:t>
            </a:r>
          </a:p>
          <a:p>
            <a:r>
              <a:rPr lang="en-US" dirty="0"/>
              <a:t>data members.</a:t>
            </a:r>
          </a:p>
        </p:txBody>
      </p:sp>
    </p:spTree>
    <p:extLst>
      <p:ext uri="{BB962C8B-B14F-4D97-AF65-F5344CB8AC3E}">
        <p14:creationId xmlns:p14="http://schemas.microsoft.com/office/powerpoint/2010/main" val="191566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B1961B-F371-B7D8-30F8-A85FA2D95D8B}"/>
              </a:ext>
            </a:extLst>
          </p:cNvPr>
          <p:cNvSpPr txBox="1"/>
          <p:nvPr/>
        </p:nvSpPr>
        <p:spPr>
          <a:xfrm>
            <a:off x="484632" y="320040"/>
            <a:ext cx="594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 Explain the difference between static and dynamic binding?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0FDEA-8F17-F53D-7C5B-4A9587A4B69F}"/>
              </a:ext>
            </a:extLst>
          </p:cNvPr>
          <p:cNvSpPr txBox="1"/>
          <p:nvPr/>
        </p:nvSpPr>
        <p:spPr>
          <a:xfrm>
            <a:off x="484632" y="914400"/>
            <a:ext cx="113699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binding: The binding which can be resolved at compile time by the compiler is known as static or early binding. </a:t>
            </a:r>
          </a:p>
          <a:p>
            <a:r>
              <a:rPr lang="en-US" dirty="0"/>
              <a:t>The binding of all the static, private, and final methods is done at compile-time.</a:t>
            </a:r>
          </a:p>
          <a:p>
            <a:endParaRPr lang="en-US" dirty="0"/>
          </a:p>
          <a:p>
            <a:r>
              <a:rPr lang="en-US" dirty="0"/>
              <a:t>Dynamic binding: In Dynamic binding compiler doesn’t decide the method to be called. Overriding is a perfect example </a:t>
            </a:r>
          </a:p>
          <a:p>
            <a:r>
              <a:rPr lang="en-US" dirty="0"/>
              <a:t>of dynamic binding. In overriding both parent and child classes have the same method.</a:t>
            </a:r>
          </a:p>
        </p:txBody>
      </p:sp>
    </p:spTree>
    <p:extLst>
      <p:ext uri="{BB962C8B-B14F-4D97-AF65-F5344CB8AC3E}">
        <p14:creationId xmlns:p14="http://schemas.microsoft.com/office/powerpoint/2010/main" val="2091389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59293A-A220-B58E-7722-FC282C05690F}"/>
              </a:ext>
            </a:extLst>
          </p:cNvPr>
          <p:cNvSpPr txBox="1"/>
          <p:nvPr/>
        </p:nvSpPr>
        <p:spPr>
          <a:xfrm>
            <a:off x="365760" y="310896"/>
            <a:ext cx="546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 What is Abstraction in Object Oriented programming?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5CAB69-E57C-BE98-2E64-4575B8CE1ADA}"/>
              </a:ext>
            </a:extLst>
          </p:cNvPr>
          <p:cNvSpPr txBox="1"/>
          <p:nvPr/>
        </p:nvSpPr>
        <p:spPr>
          <a:xfrm>
            <a:off x="548640" y="832104"/>
            <a:ext cx="11239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process to identify essential information about attributes or variables and hide the complexity of implementation </a:t>
            </a:r>
          </a:p>
          <a:p>
            <a:r>
              <a:rPr lang="en-US" dirty="0"/>
              <a:t>is called abstraction. </a:t>
            </a:r>
          </a:p>
        </p:txBody>
      </p:sp>
    </p:spTree>
    <p:extLst>
      <p:ext uri="{BB962C8B-B14F-4D97-AF65-F5344CB8AC3E}">
        <p14:creationId xmlns:p14="http://schemas.microsoft.com/office/powerpoint/2010/main" val="418473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967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inter-regular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Umat</dc:creator>
  <cp:lastModifiedBy>Abhinav Umat</cp:lastModifiedBy>
  <cp:revision>1</cp:revision>
  <dcterms:created xsi:type="dcterms:W3CDTF">2023-02-15T21:06:43Z</dcterms:created>
  <dcterms:modified xsi:type="dcterms:W3CDTF">2023-02-15T21:38:40Z</dcterms:modified>
</cp:coreProperties>
</file>