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FB523-92A0-4A6F-8BDD-2391B3B9736F}" v="48" dt="2023-03-09T21:15:3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262FB523-92A0-4A6F-8BDD-2391B3B9736F}"/>
    <pc:docChg chg="undo custSel addSld modSld">
      <pc:chgData name="Abhinav Umat" userId="2c6c7f61b0de31d3" providerId="LiveId" clId="{262FB523-92A0-4A6F-8BDD-2391B3B9736F}" dt="2023-03-09T21:15:18.233" v="564" actId="20577"/>
      <pc:docMkLst>
        <pc:docMk/>
      </pc:docMkLst>
      <pc:sldChg chg="addSp modSp new mod">
        <pc:chgData name="Abhinav Umat" userId="2c6c7f61b0de31d3" providerId="LiveId" clId="{262FB523-92A0-4A6F-8BDD-2391B3B9736F}" dt="2023-03-09T20:57:06.261" v="30" actId="20577"/>
        <pc:sldMkLst>
          <pc:docMk/>
          <pc:sldMk cId="3973672617" sldId="256"/>
        </pc:sldMkLst>
        <pc:spChg chg="add mod">
          <ac:chgData name="Abhinav Umat" userId="2c6c7f61b0de31d3" providerId="LiveId" clId="{262FB523-92A0-4A6F-8BDD-2391B3B9736F}" dt="2023-03-09T20:57:06.261" v="30" actId="20577"/>
          <ac:spMkLst>
            <pc:docMk/>
            <pc:sldMk cId="3973672617" sldId="256"/>
            <ac:spMk id="2" creationId="{E23D3C29-D304-E264-CF41-E31468B6D585}"/>
          </ac:spMkLst>
        </pc:spChg>
      </pc:sldChg>
      <pc:sldChg chg="addSp modSp new mod">
        <pc:chgData name="Abhinav Umat" userId="2c6c7f61b0de31d3" providerId="LiveId" clId="{262FB523-92A0-4A6F-8BDD-2391B3B9736F}" dt="2023-03-09T20:59:51.502" v="63" actId="5793"/>
        <pc:sldMkLst>
          <pc:docMk/>
          <pc:sldMk cId="4177682939" sldId="257"/>
        </pc:sldMkLst>
        <pc:spChg chg="add mod">
          <ac:chgData name="Abhinav Umat" userId="2c6c7f61b0de31d3" providerId="LiveId" clId="{262FB523-92A0-4A6F-8BDD-2391B3B9736F}" dt="2023-03-09T20:59:51.502" v="63" actId="5793"/>
          <ac:spMkLst>
            <pc:docMk/>
            <pc:sldMk cId="4177682939" sldId="257"/>
            <ac:spMk id="2" creationId="{528776B5-4FC2-F2C6-3097-F08039120011}"/>
          </ac:spMkLst>
        </pc:spChg>
      </pc:sldChg>
      <pc:sldChg chg="addSp modSp new mod">
        <pc:chgData name="Abhinav Umat" userId="2c6c7f61b0de31d3" providerId="LiveId" clId="{262FB523-92A0-4A6F-8BDD-2391B3B9736F}" dt="2023-03-09T21:03:08.379" v="376" actId="20577"/>
        <pc:sldMkLst>
          <pc:docMk/>
          <pc:sldMk cId="1526176501" sldId="258"/>
        </pc:sldMkLst>
        <pc:spChg chg="add mod">
          <ac:chgData name="Abhinav Umat" userId="2c6c7f61b0de31d3" providerId="LiveId" clId="{262FB523-92A0-4A6F-8BDD-2391B3B9736F}" dt="2023-03-09T21:03:08.379" v="376" actId="20577"/>
          <ac:spMkLst>
            <pc:docMk/>
            <pc:sldMk cId="1526176501" sldId="258"/>
            <ac:spMk id="2" creationId="{30FC1EE9-7B3E-ED00-6E34-04A33B23FCA6}"/>
          </ac:spMkLst>
        </pc:spChg>
      </pc:sldChg>
      <pc:sldChg chg="addSp delSp modSp new mod">
        <pc:chgData name="Abhinav Umat" userId="2c6c7f61b0de31d3" providerId="LiveId" clId="{262FB523-92A0-4A6F-8BDD-2391B3B9736F}" dt="2023-03-09T21:09:07.660" v="475"/>
        <pc:sldMkLst>
          <pc:docMk/>
          <pc:sldMk cId="2922839597" sldId="259"/>
        </pc:sldMkLst>
        <pc:spChg chg="add mod">
          <ac:chgData name="Abhinav Umat" userId="2c6c7f61b0de31d3" providerId="LiveId" clId="{262FB523-92A0-4A6F-8BDD-2391B3B9736F}" dt="2023-03-09T21:08:54.005" v="473" actId="20577"/>
          <ac:spMkLst>
            <pc:docMk/>
            <pc:sldMk cId="2922839597" sldId="259"/>
            <ac:spMk id="2" creationId="{F9FBAB34-88FA-325E-31FB-E22A111B7CBB}"/>
          </ac:spMkLst>
        </pc:spChg>
        <pc:spChg chg="add del mod">
          <ac:chgData name="Abhinav Umat" userId="2c6c7f61b0de31d3" providerId="LiveId" clId="{262FB523-92A0-4A6F-8BDD-2391B3B9736F}" dt="2023-03-09T21:03:54.097" v="382"/>
          <ac:spMkLst>
            <pc:docMk/>
            <pc:sldMk cId="2922839597" sldId="259"/>
            <ac:spMk id="3" creationId="{AB262CBA-626C-298A-261B-3FD31DD23BE9}"/>
          </ac:spMkLst>
        </pc:spChg>
        <pc:spChg chg="add del mod">
          <ac:chgData name="Abhinav Umat" userId="2c6c7f61b0de31d3" providerId="LiveId" clId="{262FB523-92A0-4A6F-8BDD-2391B3B9736F}" dt="2023-03-09T21:05:07.302" v="412"/>
          <ac:spMkLst>
            <pc:docMk/>
            <pc:sldMk cId="2922839597" sldId="259"/>
            <ac:spMk id="4" creationId="{61406995-E9A5-439C-7017-E5FD6D6EEE58}"/>
          </ac:spMkLst>
        </pc:spChg>
        <pc:spChg chg="add del">
          <ac:chgData name="Abhinav Umat" userId="2c6c7f61b0de31d3" providerId="LiveId" clId="{262FB523-92A0-4A6F-8BDD-2391B3B9736F}" dt="2023-03-09T21:05:17.379" v="415"/>
          <ac:spMkLst>
            <pc:docMk/>
            <pc:sldMk cId="2922839597" sldId="259"/>
            <ac:spMk id="5" creationId="{72F51887-B0CB-C724-B445-B56EC91A2B03}"/>
          </ac:spMkLst>
        </pc:spChg>
        <pc:spChg chg="add del mod">
          <ac:chgData name="Abhinav Umat" userId="2c6c7f61b0de31d3" providerId="LiveId" clId="{262FB523-92A0-4A6F-8BDD-2391B3B9736F}" dt="2023-03-09T21:05:50.588" v="422" actId="21"/>
          <ac:spMkLst>
            <pc:docMk/>
            <pc:sldMk cId="2922839597" sldId="259"/>
            <ac:spMk id="6" creationId="{9199A159-F9CF-065B-29C8-2A781BC2B490}"/>
          </ac:spMkLst>
        </pc:spChg>
        <pc:spChg chg="add del mod">
          <ac:chgData name="Abhinav Umat" userId="2c6c7f61b0de31d3" providerId="LiveId" clId="{262FB523-92A0-4A6F-8BDD-2391B3B9736F}" dt="2023-03-09T21:06:09.042" v="428" actId="21"/>
          <ac:spMkLst>
            <pc:docMk/>
            <pc:sldMk cId="2922839597" sldId="259"/>
            <ac:spMk id="8" creationId="{35386156-3005-58E8-18F6-CCC4AB0B72E5}"/>
          </ac:spMkLst>
        </pc:spChg>
        <pc:spChg chg="add del">
          <ac:chgData name="Abhinav Umat" userId="2c6c7f61b0de31d3" providerId="LiveId" clId="{262FB523-92A0-4A6F-8BDD-2391B3B9736F}" dt="2023-03-09T21:07:58.660" v="458"/>
          <ac:spMkLst>
            <pc:docMk/>
            <pc:sldMk cId="2922839597" sldId="259"/>
            <ac:spMk id="9" creationId="{8F3530C8-4577-BCB4-983F-2302AB011364}"/>
          </ac:spMkLst>
        </pc:spChg>
        <pc:spChg chg="add del">
          <ac:chgData name="Abhinav Umat" userId="2c6c7f61b0de31d3" providerId="LiveId" clId="{262FB523-92A0-4A6F-8BDD-2391B3B9736F}" dt="2023-03-09T21:08:21.662" v="462"/>
          <ac:spMkLst>
            <pc:docMk/>
            <pc:sldMk cId="2922839597" sldId="259"/>
            <ac:spMk id="10" creationId="{DB661842-DDEF-171B-7DA9-D31D41601B8F}"/>
          </ac:spMkLst>
        </pc:spChg>
        <pc:spChg chg="add del mod">
          <ac:chgData name="Abhinav Umat" userId="2c6c7f61b0de31d3" providerId="LiveId" clId="{262FB523-92A0-4A6F-8BDD-2391B3B9736F}" dt="2023-03-09T21:08:33.998" v="469"/>
          <ac:spMkLst>
            <pc:docMk/>
            <pc:sldMk cId="2922839597" sldId="259"/>
            <ac:spMk id="11" creationId="{B891D296-638C-7E20-2BAF-50BCCD462058}"/>
          </ac:spMkLst>
        </pc:spChg>
        <pc:spChg chg="add del">
          <ac:chgData name="Abhinav Umat" userId="2c6c7f61b0de31d3" providerId="LiveId" clId="{262FB523-92A0-4A6F-8BDD-2391B3B9736F}" dt="2023-03-09T21:09:07.660" v="475"/>
          <ac:spMkLst>
            <pc:docMk/>
            <pc:sldMk cId="2922839597" sldId="259"/>
            <ac:spMk id="12" creationId="{4DF3474F-19C3-6BF6-F977-CFDA64CF0BF3}"/>
          </ac:spMkLst>
        </pc:spChg>
      </pc:sldChg>
      <pc:sldChg chg="addSp delSp modSp new mod">
        <pc:chgData name="Abhinav Umat" userId="2c6c7f61b0de31d3" providerId="LiveId" clId="{262FB523-92A0-4A6F-8BDD-2391B3B9736F}" dt="2023-03-09T21:12:58.725" v="533" actId="20577"/>
        <pc:sldMkLst>
          <pc:docMk/>
          <pc:sldMk cId="1302708281" sldId="260"/>
        </pc:sldMkLst>
        <pc:spChg chg="add mod">
          <ac:chgData name="Abhinav Umat" userId="2c6c7f61b0de31d3" providerId="LiveId" clId="{262FB523-92A0-4A6F-8BDD-2391B3B9736F}" dt="2023-03-09T21:12:58.725" v="533" actId="20577"/>
          <ac:spMkLst>
            <pc:docMk/>
            <pc:sldMk cId="1302708281" sldId="260"/>
            <ac:spMk id="2" creationId="{32B96887-D993-E994-AAE6-703B22BFCE27}"/>
          </ac:spMkLst>
        </pc:spChg>
        <pc:spChg chg="add del mod">
          <ac:chgData name="Abhinav Umat" userId="2c6c7f61b0de31d3" providerId="LiveId" clId="{262FB523-92A0-4A6F-8BDD-2391B3B9736F}" dt="2023-03-09T21:10:47.328" v="492"/>
          <ac:spMkLst>
            <pc:docMk/>
            <pc:sldMk cId="1302708281" sldId="260"/>
            <ac:spMk id="3" creationId="{8A089FC6-7011-9B6B-5813-3AF4C9000126}"/>
          </ac:spMkLst>
        </pc:spChg>
        <pc:spChg chg="add del">
          <ac:chgData name="Abhinav Umat" userId="2c6c7f61b0de31d3" providerId="LiveId" clId="{262FB523-92A0-4A6F-8BDD-2391B3B9736F}" dt="2023-03-09T21:11:31.931" v="505" actId="21"/>
          <ac:spMkLst>
            <pc:docMk/>
            <pc:sldMk cId="1302708281" sldId="260"/>
            <ac:spMk id="4" creationId="{1BC21F54-4C36-9D73-8DEB-2EBAD0AFA34B}"/>
          </ac:spMkLst>
        </pc:spChg>
        <pc:spChg chg="add del mod">
          <ac:chgData name="Abhinav Umat" userId="2c6c7f61b0de31d3" providerId="LiveId" clId="{262FB523-92A0-4A6F-8BDD-2391B3B9736F}" dt="2023-03-09T21:11:26.722" v="504" actId="21"/>
          <ac:spMkLst>
            <pc:docMk/>
            <pc:sldMk cId="1302708281" sldId="260"/>
            <ac:spMk id="6" creationId="{592FB190-DC51-00A7-8A95-0491FF907AA1}"/>
          </ac:spMkLst>
        </pc:spChg>
        <pc:spChg chg="add del">
          <ac:chgData name="Abhinav Umat" userId="2c6c7f61b0de31d3" providerId="LiveId" clId="{262FB523-92A0-4A6F-8BDD-2391B3B9736F}" dt="2023-03-09T21:12:06.421" v="517" actId="21"/>
          <ac:spMkLst>
            <pc:docMk/>
            <pc:sldMk cId="1302708281" sldId="260"/>
            <ac:spMk id="7" creationId="{621BCCB7-B21E-BEB6-1D94-C7D48BF33CD0}"/>
          </ac:spMkLst>
        </pc:spChg>
        <pc:spChg chg="add del">
          <ac:chgData name="Abhinav Umat" userId="2c6c7f61b0de31d3" providerId="LiveId" clId="{262FB523-92A0-4A6F-8BDD-2391B3B9736F}" dt="2023-03-09T21:12:02.718" v="516" actId="21"/>
          <ac:spMkLst>
            <pc:docMk/>
            <pc:sldMk cId="1302708281" sldId="260"/>
            <ac:spMk id="9" creationId="{CDAE2A3A-3074-220F-07A5-49D5417B0C0D}"/>
          </ac:spMkLst>
        </pc:spChg>
        <pc:spChg chg="add del">
          <ac:chgData name="Abhinav Umat" userId="2c6c7f61b0de31d3" providerId="LiveId" clId="{262FB523-92A0-4A6F-8BDD-2391B3B9736F}" dt="2023-03-09T21:12:45.652" v="528" actId="21"/>
          <ac:spMkLst>
            <pc:docMk/>
            <pc:sldMk cId="1302708281" sldId="260"/>
            <ac:spMk id="10" creationId="{6025D068-9B89-9B6E-3F38-23E9CC706D13}"/>
          </ac:spMkLst>
        </pc:spChg>
        <pc:spChg chg="add del mod">
          <ac:chgData name="Abhinav Umat" userId="2c6c7f61b0de31d3" providerId="LiveId" clId="{262FB523-92A0-4A6F-8BDD-2391B3B9736F}" dt="2023-03-09T21:12:41.798" v="527" actId="21"/>
          <ac:spMkLst>
            <pc:docMk/>
            <pc:sldMk cId="1302708281" sldId="260"/>
            <ac:spMk id="12" creationId="{334531DC-3699-75DF-F4CD-7D52D6AD1C01}"/>
          </ac:spMkLst>
        </pc:spChg>
      </pc:sldChg>
      <pc:sldChg chg="addSp modSp new mod">
        <pc:chgData name="Abhinav Umat" userId="2c6c7f61b0de31d3" providerId="LiveId" clId="{262FB523-92A0-4A6F-8BDD-2391B3B9736F}" dt="2023-03-09T21:15:18.233" v="564" actId="20577"/>
        <pc:sldMkLst>
          <pc:docMk/>
          <pc:sldMk cId="1990841008" sldId="261"/>
        </pc:sldMkLst>
        <pc:spChg chg="add mod">
          <ac:chgData name="Abhinav Umat" userId="2c6c7f61b0de31d3" providerId="LiveId" clId="{262FB523-92A0-4A6F-8BDD-2391B3B9736F}" dt="2023-03-09T21:15:18.233" v="564" actId="20577"/>
          <ac:spMkLst>
            <pc:docMk/>
            <pc:sldMk cId="1990841008" sldId="261"/>
            <ac:spMk id="2" creationId="{BFE4140D-327A-6295-65FF-D31D82065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5A0F-1738-3818-06BC-1F637A689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B372D-F27E-EFD0-2D65-135316E6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D06F-863A-6107-7204-B3FDD5DB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04D6-2AB1-19F0-6240-AAE9B6DE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30A6-0743-DAF4-CAE5-E87BA0FB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AFDB-5035-0A29-3697-D7EF7FB2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64262-5860-A664-54DF-80250C3B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D8FE-6743-A389-7943-84F490CB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77E-804F-2A9C-61FA-9A9E1345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22DB-1FB7-D169-C06D-80E0C6E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6186-236C-2E2D-E286-DA345967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C91BE-23D4-0EF8-A523-1A05A60E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2CCD-C0F1-851B-CD52-4642CD6F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8974-8648-C053-DB12-24581F56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6E24-5757-7085-9E8F-B82ACF33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4715-46D9-51A1-90C7-A7A5D003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777D-AF00-50ED-ABB7-538925D1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E202-D617-1307-34E0-B244087B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E0AE-8B4B-E064-6A42-6330AC20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0DA3-3D50-1CB0-B5D4-85DDC592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660-5C28-26FA-68C6-4C20BB51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076C-AA8A-4707-992C-7CD20AB5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709B-617B-3EF5-299C-27316D82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894B-BEC8-F393-CDBE-D842269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3C62-85DD-BD93-4235-260FA5B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F56-FBAB-C06B-EC1E-9F908136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F62B-78A7-A05D-B300-79EEA2A2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7FA5-1686-A181-BC9C-A0C0540C8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4B85-D774-D5B8-5E79-8D7AEC0B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98C93-DC36-C691-26B3-52B3A13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6DAA-5996-78E8-AA07-75F55274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5FFB-0B6A-2459-8185-9849C585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4713-BA5E-FC5D-FE0A-FCF864A1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55C66-BBAE-08EE-9C54-3F7A7F52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E2564-82DD-DE1E-66C8-28E7844D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A108F-DDF1-FA58-11CB-DD57E0153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15849-EF39-0E76-B45D-D58E17F1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43581-4C74-C025-3ADD-1EE41197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609EB-9813-3955-226D-DF55D4FE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A1E3-05C8-C32C-D926-4990C9C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0108E-28B7-87BD-B049-58F20E6B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04367-13C4-F95C-9D90-E34AB9D1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82AA9-4CFA-5513-7304-2DAECD56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9426-241F-8DDA-F23F-ADE8BF8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8E2D9-EEAD-D93C-117C-D86BAC8B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63F73-FAC4-E9CB-45C1-F0131DB3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255-D5E1-0709-AB7C-04F28B4D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D97C-4D6B-B742-23E7-DB224274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CF3B-C9CF-69DD-40F7-837F2ED5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29B3-B58C-CF57-8E8E-4B8F2127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4467-3914-28AA-8CF1-EC543D77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4E28-D221-B30F-1810-3709CA5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A198-8929-D1AA-9818-11628B62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DC01B-DD2F-E47B-5C66-A9535594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08D1-AA8C-00B0-DDA5-7B624FAA1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5967-26BD-BD61-1ED8-FDFF6F9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BF37-0BF5-4DC7-8783-C453EDA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6514-D406-0B64-83FC-032020C1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8DEF-47AE-F63E-CB43-960C5891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6367-00E2-A595-FEE8-FEC0CA0A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9217-D0F0-9BE5-488C-6FF334B02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C96F-AD49-441C-8D4A-DD23E6DC26C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E8DB-FDE1-4C32-BF12-78960454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247F-1937-7A0F-4EA4-8ABD88DF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39F1-78F5-4E14-908A-55E8D051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D3C29-D304-E264-CF41-E31468B6D585}"/>
              </a:ext>
            </a:extLst>
          </p:cNvPr>
          <p:cNvSpPr txBox="1"/>
          <p:nvPr/>
        </p:nvSpPr>
        <p:spPr>
          <a:xfrm>
            <a:off x="219456" y="210312"/>
            <a:ext cx="11510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is Angular?</a:t>
            </a:r>
          </a:p>
          <a:p>
            <a:r>
              <a:rPr lang="en-US" dirty="0"/>
              <a:t>Angular is an open-source, JavaScript framework written in TypeScript. Google maintains it, and its primary purpose is to </a:t>
            </a:r>
          </a:p>
          <a:p>
            <a:r>
              <a:rPr lang="en-US" dirty="0"/>
              <a:t>develop single-page applications. As a platform, Angular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component-based framework for building scalable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collection of well-integrated libraries that cover a wide variety of features, including routing, forms management, </a:t>
            </a:r>
          </a:p>
          <a:p>
            <a:r>
              <a:rPr lang="en-US" dirty="0"/>
              <a:t>client-server communication,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suite of developer tools to help you develop, build, test, and update your code.</a:t>
            </a:r>
          </a:p>
        </p:txBody>
      </p:sp>
    </p:spTree>
    <p:extLst>
      <p:ext uri="{BB962C8B-B14F-4D97-AF65-F5344CB8AC3E}">
        <p14:creationId xmlns:p14="http://schemas.microsoft.com/office/powerpoint/2010/main" val="39736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776B5-4FC2-F2C6-3097-F08039120011}"/>
              </a:ext>
            </a:extLst>
          </p:cNvPr>
          <p:cNvSpPr txBox="1"/>
          <p:nvPr/>
        </p:nvSpPr>
        <p:spPr>
          <a:xfrm>
            <a:off x="133822" y="73152"/>
            <a:ext cx="11924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What is Template in Angular?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Angular, template is a part of HTML. Use special syntax within templates to create many of </a:t>
            </a:r>
            <a:r>
              <a:rPr lang="en-US" dirty="0" err="1"/>
              <a:t>Angular's</a:t>
            </a:r>
            <a:r>
              <a:rPr lang="en-US" dirty="0"/>
              <a:t>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Angular template in your application is a chunk of HTML to be included as part of the page displayed by the browser. </a:t>
            </a:r>
          </a:p>
          <a:p>
            <a:r>
              <a:rPr lang="en-US" dirty="0"/>
              <a:t>An Angular HTML template renders a view, or user interface, in the browser like regular HTML, but with much more </a:t>
            </a:r>
          </a:p>
          <a:p>
            <a:r>
              <a:rPr lang="en-US" dirty="0"/>
              <a:t>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generate an Angular application with the Angular CLI, the app.component.html file is the default template </a:t>
            </a:r>
          </a:p>
          <a:p>
            <a:r>
              <a:rPr lang="en-US" dirty="0"/>
              <a:t>containing the placeholder HTML.</a:t>
            </a:r>
          </a:p>
        </p:txBody>
      </p:sp>
    </p:spTree>
    <p:extLst>
      <p:ext uri="{BB962C8B-B14F-4D97-AF65-F5344CB8AC3E}">
        <p14:creationId xmlns:p14="http://schemas.microsoft.com/office/powerpoint/2010/main" val="41776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C1EE9-7B3E-ED00-6E34-04A33B23FCA6}"/>
              </a:ext>
            </a:extLst>
          </p:cNvPr>
          <p:cNvSpPr txBox="1"/>
          <p:nvPr/>
        </p:nvSpPr>
        <p:spPr>
          <a:xfrm>
            <a:off x="216816" y="226243"/>
            <a:ext cx="811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List commands to install Angular and create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need to install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we need to install Angular using the command “npm install -g @angular/cli”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new project use command “ng new project_name”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change directory to that project using “cd project_name”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component use command “ng generate component </a:t>
            </a:r>
            <a:r>
              <a:rPr lang="en-US" dirty="0" err="1"/>
              <a:t>component_name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1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BAB34-88FA-325E-31FB-E22A111B7CBB}"/>
              </a:ext>
            </a:extLst>
          </p:cNvPr>
          <p:cNvSpPr txBox="1"/>
          <p:nvPr/>
        </p:nvSpPr>
        <p:spPr>
          <a:xfrm>
            <a:off x="216816" y="98981"/>
            <a:ext cx="994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Give details of working for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[formGroup] - It is a class that tracks the value and validity state of a group of FormControl.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(ngSubmit) - The ngSubmit() method is called when the ‘submit’ event is triggered on the ngForm.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formControlName - FormControlName is used to sync a FormControl in an existing FormGroup to a form control element by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FormControl - FormControl sets and tracks the individual HTML form element. It is one of the building blocks of the angular forms. </a:t>
            </a:r>
          </a:p>
        </p:txBody>
      </p:sp>
    </p:spTree>
    <p:extLst>
      <p:ext uri="{BB962C8B-B14F-4D97-AF65-F5344CB8AC3E}">
        <p14:creationId xmlns:p14="http://schemas.microsoft.com/office/powerpoint/2010/main" val="292283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96887-D993-E994-AAE6-703B22BFCE27}"/>
              </a:ext>
            </a:extLst>
          </p:cNvPr>
          <p:cNvSpPr txBox="1"/>
          <p:nvPr/>
        </p:nvSpPr>
        <p:spPr>
          <a:xfrm>
            <a:off x="67843" y="91440"/>
            <a:ext cx="120563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Significance of App.module.ts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are a way of organizing and separating your code. You can have multiple modules and lazy load some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import any other modules into the imports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declare any components in your declarations. Any components used in the routing of that module, must be declared in </a:t>
            </a:r>
          </a:p>
          <a:p>
            <a:r>
              <a:rPr lang="en-US" dirty="0"/>
              <a:t>that module. If components are used in another module, then you only list them in that other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provide your services in the provider's section.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4140D-327A-6295-65FF-D31D820659DF}"/>
              </a:ext>
            </a:extLst>
          </p:cNvPr>
          <p:cNvSpPr txBox="1"/>
          <p:nvPr/>
        </p:nvSpPr>
        <p:spPr>
          <a:xfrm>
            <a:off x="88778" y="91440"/>
            <a:ext cx="12014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Significance of package.json file</a:t>
            </a:r>
          </a:p>
          <a:p>
            <a:r>
              <a:rPr lang="en-US" dirty="0"/>
              <a:t>A package.json file is a JSON document that package managers—like NPM and Yarn—use to store information about a specific </a:t>
            </a:r>
          </a:p>
          <a:p>
            <a:r>
              <a:rPr lang="en-US" dirty="0"/>
              <a:t>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it possible to publish your project to the NPM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it easy for others to manage and install your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NPM to manage a module's dependencies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your package reproducible and shareable with other developers</a:t>
            </a:r>
          </a:p>
        </p:txBody>
      </p:sp>
    </p:spTree>
    <p:extLst>
      <p:ext uri="{BB962C8B-B14F-4D97-AF65-F5344CB8AC3E}">
        <p14:creationId xmlns:p14="http://schemas.microsoft.com/office/powerpoint/2010/main" val="199084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2023-03-09T20:55:00Z</dcterms:created>
  <dcterms:modified xsi:type="dcterms:W3CDTF">2023-03-09T21:15:51Z</dcterms:modified>
</cp:coreProperties>
</file>