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8C4940-2F1F-4DD7-A4C2-FAE2EF0CF0C3}" v="12" dt="2023-03-01T21:26:12.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nav Umat" userId="2c6c7f61b0de31d3" providerId="LiveId" clId="{778C4940-2F1F-4DD7-A4C2-FAE2EF0CF0C3}"/>
    <pc:docChg chg="undo redo custSel addSld modSld">
      <pc:chgData name="Abhinav Umat" userId="2c6c7f61b0de31d3" providerId="LiveId" clId="{778C4940-2F1F-4DD7-A4C2-FAE2EF0CF0C3}" dt="2023-03-01T21:28:03.947" v="695" actId="20577"/>
      <pc:docMkLst>
        <pc:docMk/>
      </pc:docMkLst>
      <pc:sldChg chg="addSp modSp new mod">
        <pc:chgData name="Abhinav Umat" userId="2c6c7f61b0de31d3" providerId="LiveId" clId="{778C4940-2F1F-4DD7-A4C2-FAE2EF0CF0C3}" dt="2023-03-01T21:01:56.635" v="180" actId="20577"/>
        <pc:sldMkLst>
          <pc:docMk/>
          <pc:sldMk cId="1799426666" sldId="256"/>
        </pc:sldMkLst>
        <pc:spChg chg="add mod">
          <ac:chgData name="Abhinav Umat" userId="2c6c7f61b0de31d3" providerId="LiveId" clId="{778C4940-2F1F-4DD7-A4C2-FAE2EF0CF0C3}" dt="2023-03-01T21:01:56.635" v="180" actId="20577"/>
          <ac:spMkLst>
            <pc:docMk/>
            <pc:sldMk cId="1799426666" sldId="256"/>
            <ac:spMk id="2" creationId="{C6FD6E42-024B-99EA-F550-1007D91B4133}"/>
          </ac:spMkLst>
        </pc:spChg>
      </pc:sldChg>
      <pc:sldChg chg="addSp modSp new mod">
        <pc:chgData name="Abhinav Umat" userId="2c6c7f61b0de31d3" providerId="LiveId" clId="{778C4940-2F1F-4DD7-A4C2-FAE2EF0CF0C3}" dt="2023-03-01T21:04:00.429" v="206" actId="1076"/>
        <pc:sldMkLst>
          <pc:docMk/>
          <pc:sldMk cId="1490245393" sldId="257"/>
        </pc:sldMkLst>
        <pc:spChg chg="add mod">
          <ac:chgData name="Abhinav Umat" userId="2c6c7f61b0de31d3" providerId="LiveId" clId="{778C4940-2F1F-4DD7-A4C2-FAE2EF0CF0C3}" dt="2023-03-01T21:04:00.429" v="206" actId="1076"/>
          <ac:spMkLst>
            <pc:docMk/>
            <pc:sldMk cId="1490245393" sldId="257"/>
            <ac:spMk id="2" creationId="{B6CF1807-B0A6-A353-352C-797625FA12FF}"/>
          </ac:spMkLst>
        </pc:spChg>
      </pc:sldChg>
      <pc:sldChg chg="addSp modSp new mod setBg">
        <pc:chgData name="Abhinav Umat" userId="2c6c7f61b0de31d3" providerId="LiveId" clId="{778C4940-2F1F-4DD7-A4C2-FAE2EF0CF0C3}" dt="2023-03-01T21:06:27.125" v="220" actId="255"/>
        <pc:sldMkLst>
          <pc:docMk/>
          <pc:sldMk cId="899329144" sldId="258"/>
        </pc:sldMkLst>
        <pc:spChg chg="add mod">
          <ac:chgData name="Abhinav Umat" userId="2c6c7f61b0de31d3" providerId="LiveId" clId="{778C4940-2F1F-4DD7-A4C2-FAE2EF0CF0C3}" dt="2023-03-01T21:06:27.125" v="220" actId="255"/>
          <ac:spMkLst>
            <pc:docMk/>
            <pc:sldMk cId="899329144" sldId="258"/>
            <ac:spMk id="2" creationId="{245F5E74-94F9-B85E-E879-E3BEB7831360}"/>
          </ac:spMkLst>
        </pc:spChg>
        <pc:graphicFrameChg chg="add mod modGraphic">
          <ac:chgData name="Abhinav Umat" userId="2c6c7f61b0de31d3" providerId="LiveId" clId="{778C4940-2F1F-4DD7-A4C2-FAE2EF0CF0C3}" dt="2023-03-01T21:06:06.650" v="218" actId="14100"/>
          <ac:graphicFrameMkLst>
            <pc:docMk/>
            <pc:sldMk cId="899329144" sldId="258"/>
            <ac:graphicFrameMk id="3" creationId="{9773C826-385F-B7E6-5027-C7CBC6B1C79B}"/>
          </ac:graphicFrameMkLst>
        </pc:graphicFrameChg>
      </pc:sldChg>
      <pc:sldChg chg="addSp modSp new mod">
        <pc:chgData name="Abhinav Umat" userId="2c6c7f61b0de31d3" providerId="LiveId" clId="{778C4940-2F1F-4DD7-A4C2-FAE2EF0CF0C3}" dt="2023-03-01T21:10:47.203" v="287" actId="5793"/>
        <pc:sldMkLst>
          <pc:docMk/>
          <pc:sldMk cId="1072544931" sldId="259"/>
        </pc:sldMkLst>
        <pc:spChg chg="add mod">
          <ac:chgData name="Abhinav Umat" userId="2c6c7f61b0de31d3" providerId="LiveId" clId="{778C4940-2F1F-4DD7-A4C2-FAE2EF0CF0C3}" dt="2023-03-01T21:10:47.203" v="287" actId="5793"/>
          <ac:spMkLst>
            <pc:docMk/>
            <pc:sldMk cId="1072544931" sldId="259"/>
            <ac:spMk id="2" creationId="{C9B5E3D0-E186-614A-B875-4A046C288627}"/>
          </ac:spMkLst>
        </pc:spChg>
      </pc:sldChg>
      <pc:sldChg chg="addSp modSp new mod">
        <pc:chgData name="Abhinav Umat" userId="2c6c7f61b0de31d3" providerId="LiveId" clId="{778C4940-2F1F-4DD7-A4C2-FAE2EF0CF0C3}" dt="2023-03-01T21:12:19.492" v="300" actId="1076"/>
        <pc:sldMkLst>
          <pc:docMk/>
          <pc:sldMk cId="4060108034" sldId="260"/>
        </pc:sldMkLst>
        <pc:spChg chg="add mod">
          <ac:chgData name="Abhinav Umat" userId="2c6c7f61b0de31d3" providerId="LiveId" clId="{778C4940-2F1F-4DD7-A4C2-FAE2EF0CF0C3}" dt="2023-03-01T21:12:19.492" v="300" actId="1076"/>
          <ac:spMkLst>
            <pc:docMk/>
            <pc:sldMk cId="4060108034" sldId="260"/>
            <ac:spMk id="2" creationId="{A41E0F01-476A-92C2-11C7-26B56DAC8DEA}"/>
          </ac:spMkLst>
        </pc:spChg>
      </pc:sldChg>
      <pc:sldChg chg="addSp modSp new mod">
        <pc:chgData name="Abhinav Umat" userId="2c6c7f61b0de31d3" providerId="LiveId" clId="{778C4940-2F1F-4DD7-A4C2-FAE2EF0CF0C3}" dt="2023-03-01T21:17:35.754" v="416" actId="20577"/>
        <pc:sldMkLst>
          <pc:docMk/>
          <pc:sldMk cId="2511688425" sldId="261"/>
        </pc:sldMkLst>
        <pc:spChg chg="add mod">
          <ac:chgData name="Abhinav Umat" userId="2c6c7f61b0de31d3" providerId="LiveId" clId="{778C4940-2F1F-4DD7-A4C2-FAE2EF0CF0C3}" dt="2023-03-01T21:17:35.754" v="416" actId="20577"/>
          <ac:spMkLst>
            <pc:docMk/>
            <pc:sldMk cId="2511688425" sldId="261"/>
            <ac:spMk id="2" creationId="{D9520508-51FA-E691-ACC8-AB417B016D84}"/>
          </ac:spMkLst>
        </pc:spChg>
      </pc:sldChg>
      <pc:sldChg chg="addSp modSp new mod">
        <pc:chgData name="Abhinav Umat" userId="2c6c7f61b0de31d3" providerId="LiveId" clId="{778C4940-2F1F-4DD7-A4C2-FAE2EF0CF0C3}" dt="2023-03-01T21:20:38.888" v="438"/>
        <pc:sldMkLst>
          <pc:docMk/>
          <pc:sldMk cId="66769275" sldId="262"/>
        </pc:sldMkLst>
        <pc:spChg chg="add mod">
          <ac:chgData name="Abhinav Umat" userId="2c6c7f61b0de31d3" providerId="LiveId" clId="{778C4940-2F1F-4DD7-A4C2-FAE2EF0CF0C3}" dt="2023-03-01T21:20:38.888" v="438"/>
          <ac:spMkLst>
            <pc:docMk/>
            <pc:sldMk cId="66769275" sldId="262"/>
            <ac:spMk id="2" creationId="{88E20E68-D138-E0CE-36A3-C1A3CBC29EC1}"/>
          </ac:spMkLst>
        </pc:spChg>
      </pc:sldChg>
      <pc:sldChg chg="addSp modSp new mod">
        <pc:chgData name="Abhinav Umat" userId="2c6c7f61b0de31d3" providerId="LiveId" clId="{778C4940-2F1F-4DD7-A4C2-FAE2EF0CF0C3}" dt="2023-03-01T21:22:29.852" v="460" actId="20577"/>
        <pc:sldMkLst>
          <pc:docMk/>
          <pc:sldMk cId="2101912094" sldId="263"/>
        </pc:sldMkLst>
        <pc:spChg chg="add mod">
          <ac:chgData name="Abhinav Umat" userId="2c6c7f61b0de31d3" providerId="LiveId" clId="{778C4940-2F1F-4DD7-A4C2-FAE2EF0CF0C3}" dt="2023-03-01T21:22:29.852" v="460" actId="20577"/>
          <ac:spMkLst>
            <pc:docMk/>
            <pc:sldMk cId="2101912094" sldId="263"/>
            <ac:spMk id="2" creationId="{04008192-F6E0-4754-16DA-F2756CAA0D9E}"/>
          </ac:spMkLst>
        </pc:spChg>
      </pc:sldChg>
      <pc:sldChg chg="addSp modSp new mod">
        <pc:chgData name="Abhinav Umat" userId="2c6c7f61b0de31d3" providerId="LiveId" clId="{778C4940-2F1F-4DD7-A4C2-FAE2EF0CF0C3}" dt="2023-03-01T21:23:37.216" v="550" actId="20577"/>
        <pc:sldMkLst>
          <pc:docMk/>
          <pc:sldMk cId="3392042454" sldId="264"/>
        </pc:sldMkLst>
        <pc:spChg chg="add mod">
          <ac:chgData name="Abhinav Umat" userId="2c6c7f61b0de31d3" providerId="LiveId" clId="{778C4940-2F1F-4DD7-A4C2-FAE2EF0CF0C3}" dt="2023-03-01T21:23:37.216" v="550" actId="20577"/>
          <ac:spMkLst>
            <pc:docMk/>
            <pc:sldMk cId="3392042454" sldId="264"/>
            <ac:spMk id="2" creationId="{0A7D0DEF-A9E6-7067-D9AB-50B940AAB11B}"/>
          </ac:spMkLst>
        </pc:spChg>
      </pc:sldChg>
      <pc:sldChg chg="addSp modSp new mod">
        <pc:chgData name="Abhinav Umat" userId="2c6c7f61b0de31d3" providerId="LiveId" clId="{778C4940-2F1F-4DD7-A4C2-FAE2EF0CF0C3}" dt="2023-03-01T21:26:04.974" v="680" actId="20577"/>
        <pc:sldMkLst>
          <pc:docMk/>
          <pc:sldMk cId="3458473959" sldId="265"/>
        </pc:sldMkLst>
        <pc:spChg chg="add mod">
          <ac:chgData name="Abhinav Umat" userId="2c6c7f61b0de31d3" providerId="LiveId" clId="{778C4940-2F1F-4DD7-A4C2-FAE2EF0CF0C3}" dt="2023-03-01T21:26:04.974" v="680" actId="20577"/>
          <ac:spMkLst>
            <pc:docMk/>
            <pc:sldMk cId="3458473959" sldId="265"/>
            <ac:spMk id="2" creationId="{87039A1A-402C-1129-C95E-0C6EE87EBCFD}"/>
          </ac:spMkLst>
        </pc:spChg>
      </pc:sldChg>
      <pc:sldChg chg="addSp modSp new mod">
        <pc:chgData name="Abhinav Umat" userId="2c6c7f61b0de31d3" providerId="LiveId" clId="{778C4940-2F1F-4DD7-A4C2-FAE2EF0CF0C3}" dt="2023-03-01T21:28:03.947" v="695" actId="20577"/>
        <pc:sldMkLst>
          <pc:docMk/>
          <pc:sldMk cId="2229704203" sldId="266"/>
        </pc:sldMkLst>
        <pc:spChg chg="add mod">
          <ac:chgData name="Abhinav Umat" userId="2c6c7f61b0de31d3" providerId="LiveId" clId="{778C4940-2F1F-4DD7-A4C2-FAE2EF0CF0C3}" dt="2023-03-01T21:28:03.947" v="695" actId="20577"/>
          <ac:spMkLst>
            <pc:docMk/>
            <pc:sldMk cId="2229704203" sldId="266"/>
            <ac:spMk id="2" creationId="{0DBB80E3-62C9-B487-4C42-2CE39842F97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FC1B3-3753-7A89-C557-B0B9B56F93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6EDC7C-FD4C-C79C-F563-B2E509E9D4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0AF037-8FF9-F76A-1D31-524018DCB1B5}"/>
              </a:ext>
            </a:extLst>
          </p:cNvPr>
          <p:cNvSpPr>
            <a:spLocks noGrp="1"/>
          </p:cNvSpPr>
          <p:nvPr>
            <p:ph type="dt" sz="half" idx="10"/>
          </p:nvPr>
        </p:nvSpPr>
        <p:spPr/>
        <p:txBody>
          <a:bodyPr/>
          <a:lstStyle/>
          <a:p>
            <a:fld id="{97E10656-E5B4-4881-A71E-32C5C10864CC}" type="datetimeFigureOut">
              <a:rPr lang="en-US" smtClean="0"/>
              <a:t>3/1/2023</a:t>
            </a:fld>
            <a:endParaRPr lang="en-US"/>
          </a:p>
        </p:txBody>
      </p:sp>
      <p:sp>
        <p:nvSpPr>
          <p:cNvPr id="5" name="Footer Placeholder 4">
            <a:extLst>
              <a:ext uri="{FF2B5EF4-FFF2-40B4-BE49-F238E27FC236}">
                <a16:creationId xmlns:a16="http://schemas.microsoft.com/office/drawing/2014/main" id="{D7C1F3E7-DA4F-EF7E-1519-F9391BDABD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ACD2A-7FC1-A0D5-BC26-7B1837B159EB}"/>
              </a:ext>
            </a:extLst>
          </p:cNvPr>
          <p:cNvSpPr>
            <a:spLocks noGrp="1"/>
          </p:cNvSpPr>
          <p:nvPr>
            <p:ph type="sldNum" sz="quarter" idx="12"/>
          </p:nvPr>
        </p:nvSpPr>
        <p:spPr/>
        <p:txBody>
          <a:bodyPr/>
          <a:lstStyle/>
          <a:p>
            <a:fld id="{AC6F7DCB-3F12-4618-804F-332644A981E2}" type="slidenum">
              <a:rPr lang="en-US" smtClean="0"/>
              <a:t>‹#›</a:t>
            </a:fld>
            <a:endParaRPr lang="en-US"/>
          </a:p>
        </p:txBody>
      </p:sp>
    </p:spTree>
    <p:extLst>
      <p:ext uri="{BB962C8B-B14F-4D97-AF65-F5344CB8AC3E}">
        <p14:creationId xmlns:p14="http://schemas.microsoft.com/office/powerpoint/2010/main" val="1382986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145C2-8F6E-DFDC-A428-467E3FDB8BB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7833E34-37F4-ED21-032B-33591EF762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BE3FB3-EAB6-92EA-E788-951730E5FAB8}"/>
              </a:ext>
            </a:extLst>
          </p:cNvPr>
          <p:cNvSpPr>
            <a:spLocks noGrp="1"/>
          </p:cNvSpPr>
          <p:nvPr>
            <p:ph type="dt" sz="half" idx="10"/>
          </p:nvPr>
        </p:nvSpPr>
        <p:spPr/>
        <p:txBody>
          <a:bodyPr/>
          <a:lstStyle/>
          <a:p>
            <a:fld id="{97E10656-E5B4-4881-A71E-32C5C10864CC}" type="datetimeFigureOut">
              <a:rPr lang="en-US" smtClean="0"/>
              <a:t>3/1/2023</a:t>
            </a:fld>
            <a:endParaRPr lang="en-US"/>
          </a:p>
        </p:txBody>
      </p:sp>
      <p:sp>
        <p:nvSpPr>
          <p:cNvPr id="5" name="Footer Placeholder 4">
            <a:extLst>
              <a:ext uri="{FF2B5EF4-FFF2-40B4-BE49-F238E27FC236}">
                <a16:creationId xmlns:a16="http://schemas.microsoft.com/office/drawing/2014/main" id="{07353BB3-A992-F3F6-9A14-054DD28E25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A65356-BE5C-16D9-2B2D-FE4EB34DF5DD}"/>
              </a:ext>
            </a:extLst>
          </p:cNvPr>
          <p:cNvSpPr>
            <a:spLocks noGrp="1"/>
          </p:cNvSpPr>
          <p:nvPr>
            <p:ph type="sldNum" sz="quarter" idx="12"/>
          </p:nvPr>
        </p:nvSpPr>
        <p:spPr/>
        <p:txBody>
          <a:bodyPr/>
          <a:lstStyle/>
          <a:p>
            <a:fld id="{AC6F7DCB-3F12-4618-804F-332644A981E2}" type="slidenum">
              <a:rPr lang="en-US" smtClean="0"/>
              <a:t>‹#›</a:t>
            </a:fld>
            <a:endParaRPr lang="en-US"/>
          </a:p>
        </p:txBody>
      </p:sp>
    </p:spTree>
    <p:extLst>
      <p:ext uri="{BB962C8B-B14F-4D97-AF65-F5344CB8AC3E}">
        <p14:creationId xmlns:p14="http://schemas.microsoft.com/office/powerpoint/2010/main" val="1655893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6BD87A-3536-FBB1-2754-00A9A77DBE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70120AC-034D-114D-DB67-57B40C0C98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E20EE3-980C-F039-6670-CE17E2C135A2}"/>
              </a:ext>
            </a:extLst>
          </p:cNvPr>
          <p:cNvSpPr>
            <a:spLocks noGrp="1"/>
          </p:cNvSpPr>
          <p:nvPr>
            <p:ph type="dt" sz="half" idx="10"/>
          </p:nvPr>
        </p:nvSpPr>
        <p:spPr/>
        <p:txBody>
          <a:bodyPr/>
          <a:lstStyle/>
          <a:p>
            <a:fld id="{97E10656-E5B4-4881-A71E-32C5C10864CC}" type="datetimeFigureOut">
              <a:rPr lang="en-US" smtClean="0"/>
              <a:t>3/1/2023</a:t>
            </a:fld>
            <a:endParaRPr lang="en-US"/>
          </a:p>
        </p:txBody>
      </p:sp>
      <p:sp>
        <p:nvSpPr>
          <p:cNvPr id="5" name="Footer Placeholder 4">
            <a:extLst>
              <a:ext uri="{FF2B5EF4-FFF2-40B4-BE49-F238E27FC236}">
                <a16:creationId xmlns:a16="http://schemas.microsoft.com/office/drawing/2014/main" id="{26216DE0-F418-5712-74E1-DEE0EEB5B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A33C66-4D17-7D5D-6E28-4EC8A07D5E92}"/>
              </a:ext>
            </a:extLst>
          </p:cNvPr>
          <p:cNvSpPr>
            <a:spLocks noGrp="1"/>
          </p:cNvSpPr>
          <p:nvPr>
            <p:ph type="sldNum" sz="quarter" idx="12"/>
          </p:nvPr>
        </p:nvSpPr>
        <p:spPr/>
        <p:txBody>
          <a:bodyPr/>
          <a:lstStyle/>
          <a:p>
            <a:fld id="{AC6F7DCB-3F12-4618-804F-332644A981E2}" type="slidenum">
              <a:rPr lang="en-US" smtClean="0"/>
              <a:t>‹#›</a:t>
            </a:fld>
            <a:endParaRPr lang="en-US"/>
          </a:p>
        </p:txBody>
      </p:sp>
    </p:spTree>
    <p:extLst>
      <p:ext uri="{BB962C8B-B14F-4D97-AF65-F5344CB8AC3E}">
        <p14:creationId xmlns:p14="http://schemas.microsoft.com/office/powerpoint/2010/main" val="3517620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B6E72-AB9F-6EC7-163E-A7807B8C48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FF760F-C99A-E855-F47E-EDABAEEBC4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77EABC-34ED-BCD9-C9A1-BFD9BF0468A9}"/>
              </a:ext>
            </a:extLst>
          </p:cNvPr>
          <p:cNvSpPr>
            <a:spLocks noGrp="1"/>
          </p:cNvSpPr>
          <p:nvPr>
            <p:ph type="dt" sz="half" idx="10"/>
          </p:nvPr>
        </p:nvSpPr>
        <p:spPr/>
        <p:txBody>
          <a:bodyPr/>
          <a:lstStyle/>
          <a:p>
            <a:fld id="{97E10656-E5B4-4881-A71E-32C5C10864CC}" type="datetimeFigureOut">
              <a:rPr lang="en-US" smtClean="0"/>
              <a:t>3/1/2023</a:t>
            </a:fld>
            <a:endParaRPr lang="en-US"/>
          </a:p>
        </p:txBody>
      </p:sp>
      <p:sp>
        <p:nvSpPr>
          <p:cNvPr id="5" name="Footer Placeholder 4">
            <a:extLst>
              <a:ext uri="{FF2B5EF4-FFF2-40B4-BE49-F238E27FC236}">
                <a16:creationId xmlns:a16="http://schemas.microsoft.com/office/drawing/2014/main" id="{A7F57918-EB16-EE62-8391-B604446605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729FAA-2FE6-EC1B-1F9B-824966C646EE}"/>
              </a:ext>
            </a:extLst>
          </p:cNvPr>
          <p:cNvSpPr>
            <a:spLocks noGrp="1"/>
          </p:cNvSpPr>
          <p:nvPr>
            <p:ph type="sldNum" sz="quarter" idx="12"/>
          </p:nvPr>
        </p:nvSpPr>
        <p:spPr/>
        <p:txBody>
          <a:bodyPr/>
          <a:lstStyle/>
          <a:p>
            <a:fld id="{AC6F7DCB-3F12-4618-804F-332644A981E2}" type="slidenum">
              <a:rPr lang="en-US" smtClean="0"/>
              <a:t>‹#›</a:t>
            </a:fld>
            <a:endParaRPr lang="en-US"/>
          </a:p>
        </p:txBody>
      </p:sp>
    </p:spTree>
    <p:extLst>
      <p:ext uri="{BB962C8B-B14F-4D97-AF65-F5344CB8AC3E}">
        <p14:creationId xmlns:p14="http://schemas.microsoft.com/office/powerpoint/2010/main" val="3945643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B1FA9-FD94-5BA1-851D-EB5DD5DE42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3C1608-E32B-9D15-FDDB-CA725A9C9B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C96C51-4369-07C7-BB63-5290CDAFFD7D}"/>
              </a:ext>
            </a:extLst>
          </p:cNvPr>
          <p:cNvSpPr>
            <a:spLocks noGrp="1"/>
          </p:cNvSpPr>
          <p:nvPr>
            <p:ph type="dt" sz="half" idx="10"/>
          </p:nvPr>
        </p:nvSpPr>
        <p:spPr/>
        <p:txBody>
          <a:bodyPr/>
          <a:lstStyle/>
          <a:p>
            <a:fld id="{97E10656-E5B4-4881-A71E-32C5C10864CC}" type="datetimeFigureOut">
              <a:rPr lang="en-US" smtClean="0"/>
              <a:t>3/1/2023</a:t>
            </a:fld>
            <a:endParaRPr lang="en-US"/>
          </a:p>
        </p:txBody>
      </p:sp>
      <p:sp>
        <p:nvSpPr>
          <p:cNvPr id="5" name="Footer Placeholder 4">
            <a:extLst>
              <a:ext uri="{FF2B5EF4-FFF2-40B4-BE49-F238E27FC236}">
                <a16:creationId xmlns:a16="http://schemas.microsoft.com/office/drawing/2014/main" id="{3DAEE49F-66DF-1978-F689-97E7680F3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7F0668-CDE8-FDE8-DA4A-89B0D705CBDE}"/>
              </a:ext>
            </a:extLst>
          </p:cNvPr>
          <p:cNvSpPr>
            <a:spLocks noGrp="1"/>
          </p:cNvSpPr>
          <p:nvPr>
            <p:ph type="sldNum" sz="quarter" idx="12"/>
          </p:nvPr>
        </p:nvSpPr>
        <p:spPr/>
        <p:txBody>
          <a:bodyPr/>
          <a:lstStyle/>
          <a:p>
            <a:fld id="{AC6F7DCB-3F12-4618-804F-332644A981E2}" type="slidenum">
              <a:rPr lang="en-US" smtClean="0"/>
              <a:t>‹#›</a:t>
            </a:fld>
            <a:endParaRPr lang="en-US"/>
          </a:p>
        </p:txBody>
      </p:sp>
    </p:spTree>
    <p:extLst>
      <p:ext uri="{BB962C8B-B14F-4D97-AF65-F5344CB8AC3E}">
        <p14:creationId xmlns:p14="http://schemas.microsoft.com/office/powerpoint/2010/main" val="2277143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93B04-BBEB-A81F-F738-63FEAD4849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DCEAF3-7DD1-B580-A553-D82FA16262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9B5D59-4BD8-32EE-D567-A5DB6E5747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BC4037-FCF3-860C-E3B2-6BCEC6076242}"/>
              </a:ext>
            </a:extLst>
          </p:cNvPr>
          <p:cNvSpPr>
            <a:spLocks noGrp="1"/>
          </p:cNvSpPr>
          <p:nvPr>
            <p:ph type="dt" sz="half" idx="10"/>
          </p:nvPr>
        </p:nvSpPr>
        <p:spPr/>
        <p:txBody>
          <a:bodyPr/>
          <a:lstStyle/>
          <a:p>
            <a:fld id="{97E10656-E5B4-4881-A71E-32C5C10864CC}" type="datetimeFigureOut">
              <a:rPr lang="en-US" smtClean="0"/>
              <a:t>3/1/2023</a:t>
            </a:fld>
            <a:endParaRPr lang="en-US"/>
          </a:p>
        </p:txBody>
      </p:sp>
      <p:sp>
        <p:nvSpPr>
          <p:cNvPr id="6" name="Footer Placeholder 5">
            <a:extLst>
              <a:ext uri="{FF2B5EF4-FFF2-40B4-BE49-F238E27FC236}">
                <a16:creationId xmlns:a16="http://schemas.microsoft.com/office/drawing/2014/main" id="{BE6D6CC1-239D-E2F0-F0A2-9ADE6F0884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B00159-0CAF-BF71-D911-B86EC997F294}"/>
              </a:ext>
            </a:extLst>
          </p:cNvPr>
          <p:cNvSpPr>
            <a:spLocks noGrp="1"/>
          </p:cNvSpPr>
          <p:nvPr>
            <p:ph type="sldNum" sz="quarter" idx="12"/>
          </p:nvPr>
        </p:nvSpPr>
        <p:spPr/>
        <p:txBody>
          <a:bodyPr/>
          <a:lstStyle/>
          <a:p>
            <a:fld id="{AC6F7DCB-3F12-4618-804F-332644A981E2}" type="slidenum">
              <a:rPr lang="en-US" smtClean="0"/>
              <a:t>‹#›</a:t>
            </a:fld>
            <a:endParaRPr lang="en-US"/>
          </a:p>
        </p:txBody>
      </p:sp>
    </p:spTree>
    <p:extLst>
      <p:ext uri="{BB962C8B-B14F-4D97-AF65-F5344CB8AC3E}">
        <p14:creationId xmlns:p14="http://schemas.microsoft.com/office/powerpoint/2010/main" val="2292136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ACF90-7A04-2D8C-CCE1-79F55A1D23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DF79040-CC8E-E09F-AE56-338DDBEF7E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789D3B-A873-B8AE-87B0-5BB397E5A4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9081E8-8A16-5AF3-2CAC-C79B6ACA58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D15412-4B33-483C-1EE0-BA1C719AD0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7F409F-7B13-1764-5059-EAB0FCCA9FDC}"/>
              </a:ext>
            </a:extLst>
          </p:cNvPr>
          <p:cNvSpPr>
            <a:spLocks noGrp="1"/>
          </p:cNvSpPr>
          <p:nvPr>
            <p:ph type="dt" sz="half" idx="10"/>
          </p:nvPr>
        </p:nvSpPr>
        <p:spPr/>
        <p:txBody>
          <a:bodyPr/>
          <a:lstStyle/>
          <a:p>
            <a:fld id="{97E10656-E5B4-4881-A71E-32C5C10864CC}" type="datetimeFigureOut">
              <a:rPr lang="en-US" smtClean="0"/>
              <a:t>3/1/2023</a:t>
            </a:fld>
            <a:endParaRPr lang="en-US"/>
          </a:p>
        </p:txBody>
      </p:sp>
      <p:sp>
        <p:nvSpPr>
          <p:cNvPr id="8" name="Footer Placeholder 7">
            <a:extLst>
              <a:ext uri="{FF2B5EF4-FFF2-40B4-BE49-F238E27FC236}">
                <a16:creationId xmlns:a16="http://schemas.microsoft.com/office/drawing/2014/main" id="{BCE1F28F-763E-DF21-A0F4-5A70F714F80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9823503-6583-C550-5A53-25C203D7B1A8}"/>
              </a:ext>
            </a:extLst>
          </p:cNvPr>
          <p:cNvSpPr>
            <a:spLocks noGrp="1"/>
          </p:cNvSpPr>
          <p:nvPr>
            <p:ph type="sldNum" sz="quarter" idx="12"/>
          </p:nvPr>
        </p:nvSpPr>
        <p:spPr/>
        <p:txBody>
          <a:bodyPr/>
          <a:lstStyle/>
          <a:p>
            <a:fld id="{AC6F7DCB-3F12-4618-804F-332644A981E2}" type="slidenum">
              <a:rPr lang="en-US" smtClean="0"/>
              <a:t>‹#›</a:t>
            </a:fld>
            <a:endParaRPr lang="en-US"/>
          </a:p>
        </p:txBody>
      </p:sp>
    </p:spTree>
    <p:extLst>
      <p:ext uri="{BB962C8B-B14F-4D97-AF65-F5344CB8AC3E}">
        <p14:creationId xmlns:p14="http://schemas.microsoft.com/office/powerpoint/2010/main" val="1696019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40E2E-7790-750C-73F6-BFE91B020A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CCFD0B-C9DD-800B-37E0-802B5CC4A758}"/>
              </a:ext>
            </a:extLst>
          </p:cNvPr>
          <p:cNvSpPr>
            <a:spLocks noGrp="1"/>
          </p:cNvSpPr>
          <p:nvPr>
            <p:ph type="dt" sz="half" idx="10"/>
          </p:nvPr>
        </p:nvSpPr>
        <p:spPr/>
        <p:txBody>
          <a:bodyPr/>
          <a:lstStyle/>
          <a:p>
            <a:fld id="{97E10656-E5B4-4881-A71E-32C5C10864CC}" type="datetimeFigureOut">
              <a:rPr lang="en-US" smtClean="0"/>
              <a:t>3/1/2023</a:t>
            </a:fld>
            <a:endParaRPr lang="en-US"/>
          </a:p>
        </p:txBody>
      </p:sp>
      <p:sp>
        <p:nvSpPr>
          <p:cNvPr id="4" name="Footer Placeholder 3">
            <a:extLst>
              <a:ext uri="{FF2B5EF4-FFF2-40B4-BE49-F238E27FC236}">
                <a16:creationId xmlns:a16="http://schemas.microsoft.com/office/drawing/2014/main" id="{5F5BF792-86E2-E505-D707-693FCA65DD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32DF37-10DF-66F7-AD5D-054E47B5FE04}"/>
              </a:ext>
            </a:extLst>
          </p:cNvPr>
          <p:cNvSpPr>
            <a:spLocks noGrp="1"/>
          </p:cNvSpPr>
          <p:nvPr>
            <p:ph type="sldNum" sz="quarter" idx="12"/>
          </p:nvPr>
        </p:nvSpPr>
        <p:spPr/>
        <p:txBody>
          <a:bodyPr/>
          <a:lstStyle/>
          <a:p>
            <a:fld id="{AC6F7DCB-3F12-4618-804F-332644A981E2}" type="slidenum">
              <a:rPr lang="en-US" smtClean="0"/>
              <a:t>‹#›</a:t>
            </a:fld>
            <a:endParaRPr lang="en-US"/>
          </a:p>
        </p:txBody>
      </p:sp>
    </p:spTree>
    <p:extLst>
      <p:ext uri="{BB962C8B-B14F-4D97-AF65-F5344CB8AC3E}">
        <p14:creationId xmlns:p14="http://schemas.microsoft.com/office/powerpoint/2010/main" val="3209076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AD1267-B03C-D50D-625C-1B3C2A9B1EFC}"/>
              </a:ext>
            </a:extLst>
          </p:cNvPr>
          <p:cNvSpPr>
            <a:spLocks noGrp="1"/>
          </p:cNvSpPr>
          <p:nvPr>
            <p:ph type="dt" sz="half" idx="10"/>
          </p:nvPr>
        </p:nvSpPr>
        <p:spPr/>
        <p:txBody>
          <a:bodyPr/>
          <a:lstStyle/>
          <a:p>
            <a:fld id="{97E10656-E5B4-4881-A71E-32C5C10864CC}" type="datetimeFigureOut">
              <a:rPr lang="en-US" smtClean="0"/>
              <a:t>3/1/2023</a:t>
            </a:fld>
            <a:endParaRPr lang="en-US"/>
          </a:p>
        </p:txBody>
      </p:sp>
      <p:sp>
        <p:nvSpPr>
          <p:cNvPr id="3" name="Footer Placeholder 2">
            <a:extLst>
              <a:ext uri="{FF2B5EF4-FFF2-40B4-BE49-F238E27FC236}">
                <a16:creationId xmlns:a16="http://schemas.microsoft.com/office/drawing/2014/main" id="{550783CD-04C6-C1D2-7E45-CAEFD844C1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615F8D-A028-1419-920A-D560A6274675}"/>
              </a:ext>
            </a:extLst>
          </p:cNvPr>
          <p:cNvSpPr>
            <a:spLocks noGrp="1"/>
          </p:cNvSpPr>
          <p:nvPr>
            <p:ph type="sldNum" sz="quarter" idx="12"/>
          </p:nvPr>
        </p:nvSpPr>
        <p:spPr/>
        <p:txBody>
          <a:bodyPr/>
          <a:lstStyle/>
          <a:p>
            <a:fld id="{AC6F7DCB-3F12-4618-804F-332644A981E2}" type="slidenum">
              <a:rPr lang="en-US" smtClean="0"/>
              <a:t>‹#›</a:t>
            </a:fld>
            <a:endParaRPr lang="en-US"/>
          </a:p>
        </p:txBody>
      </p:sp>
    </p:spTree>
    <p:extLst>
      <p:ext uri="{BB962C8B-B14F-4D97-AF65-F5344CB8AC3E}">
        <p14:creationId xmlns:p14="http://schemas.microsoft.com/office/powerpoint/2010/main" val="251693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E9298-7B0C-9175-5D62-BEDD22E2B9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ED96A71-CC68-8C4F-F0E3-EF6311FF98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9438A4-3F52-8559-99E2-5A5B5FE988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57AB79-77C4-8A02-682A-2D5950B5C5A4}"/>
              </a:ext>
            </a:extLst>
          </p:cNvPr>
          <p:cNvSpPr>
            <a:spLocks noGrp="1"/>
          </p:cNvSpPr>
          <p:nvPr>
            <p:ph type="dt" sz="half" idx="10"/>
          </p:nvPr>
        </p:nvSpPr>
        <p:spPr/>
        <p:txBody>
          <a:bodyPr/>
          <a:lstStyle/>
          <a:p>
            <a:fld id="{97E10656-E5B4-4881-A71E-32C5C10864CC}" type="datetimeFigureOut">
              <a:rPr lang="en-US" smtClean="0"/>
              <a:t>3/1/2023</a:t>
            </a:fld>
            <a:endParaRPr lang="en-US"/>
          </a:p>
        </p:txBody>
      </p:sp>
      <p:sp>
        <p:nvSpPr>
          <p:cNvPr id="6" name="Footer Placeholder 5">
            <a:extLst>
              <a:ext uri="{FF2B5EF4-FFF2-40B4-BE49-F238E27FC236}">
                <a16:creationId xmlns:a16="http://schemas.microsoft.com/office/drawing/2014/main" id="{45470787-C33C-D485-B189-1AE31B97B9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52E5A0-9B2C-0E40-4AC5-D3C9F6530061}"/>
              </a:ext>
            </a:extLst>
          </p:cNvPr>
          <p:cNvSpPr>
            <a:spLocks noGrp="1"/>
          </p:cNvSpPr>
          <p:nvPr>
            <p:ph type="sldNum" sz="quarter" idx="12"/>
          </p:nvPr>
        </p:nvSpPr>
        <p:spPr/>
        <p:txBody>
          <a:bodyPr/>
          <a:lstStyle/>
          <a:p>
            <a:fld id="{AC6F7DCB-3F12-4618-804F-332644A981E2}" type="slidenum">
              <a:rPr lang="en-US" smtClean="0"/>
              <a:t>‹#›</a:t>
            </a:fld>
            <a:endParaRPr lang="en-US"/>
          </a:p>
        </p:txBody>
      </p:sp>
    </p:spTree>
    <p:extLst>
      <p:ext uri="{BB962C8B-B14F-4D97-AF65-F5344CB8AC3E}">
        <p14:creationId xmlns:p14="http://schemas.microsoft.com/office/powerpoint/2010/main" val="3843343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9E662-53A6-28C5-9BA9-952955531B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142084C-D9FA-38EA-6B81-8F1757FFF5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75BE02-3283-CF8B-A261-2BBE774288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4428DB-A05D-1EF4-E0F9-1E62A523EC3C}"/>
              </a:ext>
            </a:extLst>
          </p:cNvPr>
          <p:cNvSpPr>
            <a:spLocks noGrp="1"/>
          </p:cNvSpPr>
          <p:nvPr>
            <p:ph type="dt" sz="half" idx="10"/>
          </p:nvPr>
        </p:nvSpPr>
        <p:spPr/>
        <p:txBody>
          <a:bodyPr/>
          <a:lstStyle/>
          <a:p>
            <a:fld id="{97E10656-E5B4-4881-A71E-32C5C10864CC}" type="datetimeFigureOut">
              <a:rPr lang="en-US" smtClean="0"/>
              <a:t>3/1/2023</a:t>
            </a:fld>
            <a:endParaRPr lang="en-US"/>
          </a:p>
        </p:txBody>
      </p:sp>
      <p:sp>
        <p:nvSpPr>
          <p:cNvPr id="6" name="Footer Placeholder 5">
            <a:extLst>
              <a:ext uri="{FF2B5EF4-FFF2-40B4-BE49-F238E27FC236}">
                <a16:creationId xmlns:a16="http://schemas.microsoft.com/office/drawing/2014/main" id="{D82E5F6C-5E66-3001-05C1-2355FCDF29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2992B3-43EC-ABB5-CF5E-9D4B50BECCCD}"/>
              </a:ext>
            </a:extLst>
          </p:cNvPr>
          <p:cNvSpPr>
            <a:spLocks noGrp="1"/>
          </p:cNvSpPr>
          <p:nvPr>
            <p:ph type="sldNum" sz="quarter" idx="12"/>
          </p:nvPr>
        </p:nvSpPr>
        <p:spPr/>
        <p:txBody>
          <a:bodyPr/>
          <a:lstStyle/>
          <a:p>
            <a:fld id="{AC6F7DCB-3F12-4618-804F-332644A981E2}" type="slidenum">
              <a:rPr lang="en-US" smtClean="0"/>
              <a:t>‹#›</a:t>
            </a:fld>
            <a:endParaRPr lang="en-US"/>
          </a:p>
        </p:txBody>
      </p:sp>
    </p:spTree>
    <p:extLst>
      <p:ext uri="{BB962C8B-B14F-4D97-AF65-F5344CB8AC3E}">
        <p14:creationId xmlns:p14="http://schemas.microsoft.com/office/powerpoint/2010/main" val="170940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5D9D3D-4793-873C-5F05-27F68975AC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0CED077-6E56-7321-7032-87757CA02E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D16CF3-228B-396D-4110-1639621C23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E10656-E5B4-4881-A71E-32C5C10864CC}" type="datetimeFigureOut">
              <a:rPr lang="en-US" smtClean="0"/>
              <a:t>3/1/2023</a:t>
            </a:fld>
            <a:endParaRPr lang="en-US"/>
          </a:p>
        </p:txBody>
      </p:sp>
      <p:sp>
        <p:nvSpPr>
          <p:cNvPr id="5" name="Footer Placeholder 4">
            <a:extLst>
              <a:ext uri="{FF2B5EF4-FFF2-40B4-BE49-F238E27FC236}">
                <a16:creationId xmlns:a16="http://schemas.microsoft.com/office/drawing/2014/main" id="{69F3AD1B-35EC-8DF1-7DBE-8983DD9DB1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EA02A-48BA-290D-B96A-5EEB8FF3BA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6F7DCB-3F12-4618-804F-332644A981E2}" type="slidenum">
              <a:rPr lang="en-US" smtClean="0"/>
              <a:t>‹#›</a:t>
            </a:fld>
            <a:endParaRPr lang="en-US"/>
          </a:p>
        </p:txBody>
      </p:sp>
    </p:spTree>
    <p:extLst>
      <p:ext uri="{BB962C8B-B14F-4D97-AF65-F5344CB8AC3E}">
        <p14:creationId xmlns:p14="http://schemas.microsoft.com/office/powerpoint/2010/main" val="3924096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FD6E42-024B-99EA-F550-1007D91B4133}"/>
              </a:ext>
            </a:extLst>
          </p:cNvPr>
          <p:cNvSpPr txBox="1"/>
          <p:nvPr/>
        </p:nvSpPr>
        <p:spPr>
          <a:xfrm>
            <a:off x="44631" y="161481"/>
            <a:ext cx="12102737" cy="1477328"/>
          </a:xfrm>
          <a:prstGeom prst="rect">
            <a:avLst/>
          </a:prstGeom>
          <a:noFill/>
        </p:spPr>
        <p:txBody>
          <a:bodyPr wrap="none" rtlCol="0">
            <a:spAutoFit/>
          </a:bodyPr>
          <a:lstStyle/>
          <a:p>
            <a:pPr marL="342900" indent="-342900">
              <a:buAutoNum type="arabicPeriod"/>
            </a:pPr>
            <a:r>
              <a:rPr lang="en-US" dirty="0"/>
              <a:t>What do you understand by the term ‘Spring Boot’?</a:t>
            </a:r>
          </a:p>
          <a:p>
            <a:r>
              <a:rPr lang="en-US" dirty="0"/>
              <a:t>Spring Boot is a combination of two words “Spring” and “Boot”. Here, the word ‘Spring’ represents a Spring Application. </a:t>
            </a:r>
          </a:p>
          <a:p>
            <a:r>
              <a:rPr lang="en-US" dirty="0"/>
              <a:t>The word ‘Boot’ represents bootstrap. Hence, Spring Boot is an open-source java-based framework that helps in bootstrapping </a:t>
            </a:r>
          </a:p>
          <a:p>
            <a:r>
              <a:rPr lang="en-US" dirty="0"/>
              <a:t>the Spring Application. It has all the features of Spring along with some additional features, for example, Embedded Tomcat </a:t>
            </a:r>
          </a:p>
          <a:p>
            <a:r>
              <a:rPr lang="en-US" dirty="0"/>
              <a:t>Server, Auto Configuration, Dev tools, etc.</a:t>
            </a:r>
          </a:p>
        </p:txBody>
      </p:sp>
    </p:spTree>
    <p:extLst>
      <p:ext uri="{BB962C8B-B14F-4D97-AF65-F5344CB8AC3E}">
        <p14:creationId xmlns:p14="http://schemas.microsoft.com/office/powerpoint/2010/main" val="1799426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039A1A-402C-1129-C95E-0C6EE87EBCFD}"/>
              </a:ext>
            </a:extLst>
          </p:cNvPr>
          <p:cNvSpPr txBox="1"/>
          <p:nvPr/>
        </p:nvSpPr>
        <p:spPr>
          <a:xfrm>
            <a:off x="265176" y="274320"/>
            <a:ext cx="7960384" cy="646331"/>
          </a:xfrm>
          <a:prstGeom prst="rect">
            <a:avLst/>
          </a:prstGeom>
          <a:noFill/>
        </p:spPr>
        <p:txBody>
          <a:bodyPr wrap="none" rtlCol="0">
            <a:spAutoFit/>
          </a:bodyPr>
          <a:lstStyle/>
          <a:p>
            <a:r>
              <a:rPr lang="en-US" dirty="0"/>
              <a:t>10. Can you tell how to exclude any package without using the </a:t>
            </a:r>
            <a:r>
              <a:rPr lang="en-US" dirty="0" err="1"/>
              <a:t>basePackages</a:t>
            </a:r>
            <a:r>
              <a:rPr lang="en-US" dirty="0"/>
              <a:t> filter?</a:t>
            </a:r>
          </a:p>
          <a:p>
            <a:r>
              <a:rPr lang="en-US" dirty="0"/>
              <a:t>We can exclude any package by using annotation @SpringBootApplication.</a:t>
            </a:r>
          </a:p>
        </p:txBody>
      </p:sp>
    </p:spTree>
    <p:extLst>
      <p:ext uri="{BB962C8B-B14F-4D97-AF65-F5344CB8AC3E}">
        <p14:creationId xmlns:p14="http://schemas.microsoft.com/office/powerpoint/2010/main" val="3458473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BB80E3-62C9-B487-4C42-2CE39842F972}"/>
              </a:ext>
            </a:extLst>
          </p:cNvPr>
          <p:cNvSpPr txBox="1"/>
          <p:nvPr/>
        </p:nvSpPr>
        <p:spPr>
          <a:xfrm>
            <a:off x="219456" y="219456"/>
            <a:ext cx="11486606" cy="646331"/>
          </a:xfrm>
          <a:prstGeom prst="rect">
            <a:avLst/>
          </a:prstGeom>
          <a:noFill/>
        </p:spPr>
        <p:txBody>
          <a:bodyPr wrap="none" rtlCol="0">
            <a:spAutoFit/>
          </a:bodyPr>
          <a:lstStyle/>
          <a:p>
            <a:r>
              <a:rPr lang="en-US" dirty="0"/>
              <a:t>11. How to disable specific auto-configuration class?</a:t>
            </a:r>
          </a:p>
          <a:p>
            <a:r>
              <a:rPr lang="en-US"/>
              <a:t>We can use </a:t>
            </a:r>
            <a:r>
              <a:rPr lang="en-US" dirty="0"/>
              <a:t>the exclude attribute of the annotation @EnableAutoConfiguration to disable the auto-configuration classes. </a:t>
            </a:r>
          </a:p>
        </p:txBody>
      </p:sp>
    </p:spTree>
    <p:extLst>
      <p:ext uri="{BB962C8B-B14F-4D97-AF65-F5344CB8AC3E}">
        <p14:creationId xmlns:p14="http://schemas.microsoft.com/office/powerpoint/2010/main" val="2229704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CF1807-B0A6-A353-352C-797625FA12FF}"/>
              </a:ext>
            </a:extLst>
          </p:cNvPr>
          <p:cNvSpPr txBox="1"/>
          <p:nvPr/>
        </p:nvSpPr>
        <p:spPr>
          <a:xfrm>
            <a:off x="83899" y="162235"/>
            <a:ext cx="11857605" cy="2862322"/>
          </a:xfrm>
          <a:prstGeom prst="rect">
            <a:avLst/>
          </a:prstGeom>
          <a:noFill/>
        </p:spPr>
        <p:txBody>
          <a:bodyPr wrap="none" rtlCol="0">
            <a:spAutoFit/>
          </a:bodyPr>
          <a:lstStyle/>
          <a:p>
            <a:r>
              <a:rPr lang="en-US" dirty="0"/>
              <a:t>2. Explain the advantages of using Spring Boot for application development?</a:t>
            </a:r>
          </a:p>
          <a:p>
            <a:pPr marL="285750" indent="-285750">
              <a:buFont typeface="Arial" panose="020B0604020202020204" pitchFamily="34" charset="0"/>
              <a:buChar char="•"/>
            </a:pPr>
            <a:r>
              <a:rPr lang="en-US" dirty="0"/>
              <a:t>Spring Boot offers an easy way to create Spring-based applications using Java or Groovy</a:t>
            </a:r>
          </a:p>
          <a:p>
            <a:pPr marL="285750" indent="-285750">
              <a:buFont typeface="Arial" panose="020B0604020202020204" pitchFamily="34" charset="0"/>
              <a:buChar char="•"/>
            </a:pPr>
            <a:r>
              <a:rPr lang="en-US" dirty="0"/>
              <a:t>Minimizes the time spent in developing and increasing productivity</a:t>
            </a:r>
          </a:p>
          <a:p>
            <a:pPr marL="285750" indent="-285750">
              <a:buFont typeface="Arial" panose="020B0604020202020204" pitchFamily="34" charset="0"/>
              <a:buChar char="•"/>
            </a:pPr>
            <a:r>
              <a:rPr lang="en-US" dirty="0"/>
              <a:t>Reduces all the manual work of writing annotations, boilerplate codes, and XML configurations</a:t>
            </a:r>
          </a:p>
          <a:p>
            <a:pPr marL="285750" indent="-285750">
              <a:buFont typeface="Arial" panose="020B0604020202020204" pitchFamily="34" charset="0"/>
              <a:buChar char="•"/>
            </a:pPr>
            <a:r>
              <a:rPr lang="en-US" dirty="0"/>
              <a:t>Easy integration of Spring Boot Application with its Spring Ecosystem, which includes Spring Security, Spring Data, </a:t>
            </a:r>
          </a:p>
          <a:p>
            <a:r>
              <a:rPr lang="en-US" dirty="0"/>
              <a:t>Spring JDBC, and Spring ORM</a:t>
            </a:r>
          </a:p>
          <a:p>
            <a:pPr marL="285750" indent="-285750">
              <a:buFont typeface="Arial" panose="020B0604020202020204" pitchFamily="34" charset="0"/>
              <a:buChar char="•"/>
            </a:pPr>
            <a:r>
              <a:rPr lang="en-US" dirty="0"/>
              <a:t>With ‘Opinionated Defaults Configuration,’ it also reduces the efforts of developers</a:t>
            </a:r>
          </a:p>
          <a:p>
            <a:pPr marL="285750" indent="-285750">
              <a:buFont typeface="Arial" panose="020B0604020202020204" pitchFamily="34" charset="0"/>
              <a:buChar char="•"/>
            </a:pPr>
            <a:r>
              <a:rPr lang="en-US" dirty="0"/>
              <a:t>Developers have easy access to Embedded HTTP servers, such as Jetty, and Tomcat, and can easily test web applications</a:t>
            </a:r>
          </a:p>
          <a:p>
            <a:pPr marL="285750" indent="-285750">
              <a:buFont typeface="Arial" panose="020B0604020202020204" pitchFamily="34" charset="0"/>
              <a:buChar char="•"/>
            </a:pPr>
            <a:r>
              <a:rPr lang="en-US" dirty="0"/>
              <a:t>Easy access to Command Line Interface, which has developed and tested Spring Boot applications developed with Java or </a:t>
            </a:r>
          </a:p>
          <a:p>
            <a:r>
              <a:rPr lang="en-US" dirty="0"/>
              <a:t>Groovy</a:t>
            </a:r>
          </a:p>
        </p:txBody>
      </p:sp>
    </p:spTree>
    <p:extLst>
      <p:ext uri="{BB962C8B-B14F-4D97-AF65-F5344CB8AC3E}">
        <p14:creationId xmlns:p14="http://schemas.microsoft.com/office/powerpoint/2010/main" val="1490245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5F5E74-94F9-B85E-E879-E3BEB7831360}"/>
              </a:ext>
            </a:extLst>
          </p:cNvPr>
          <p:cNvSpPr txBox="1"/>
          <p:nvPr/>
        </p:nvSpPr>
        <p:spPr>
          <a:xfrm>
            <a:off x="838199" y="291090"/>
            <a:ext cx="10515599" cy="93268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kern="1200" dirty="0">
                <a:solidFill>
                  <a:schemeClr val="tx1"/>
                </a:solidFill>
                <a:ea typeface="+mj-ea"/>
                <a:cs typeface="+mj-cs"/>
              </a:rPr>
              <a:t>3. Differentiate between Spring and Spring Boot?</a:t>
            </a:r>
          </a:p>
          <a:p>
            <a:pPr>
              <a:lnSpc>
                <a:spcPct val="90000"/>
              </a:lnSpc>
              <a:spcBef>
                <a:spcPct val="0"/>
              </a:spcBef>
              <a:spcAft>
                <a:spcPts val="600"/>
              </a:spcAft>
            </a:pPr>
            <a:endParaRPr lang="en-US" sz="3800" kern="1200" dirty="0">
              <a:solidFill>
                <a:schemeClr val="tx1"/>
              </a:solidFill>
              <a:latin typeface="+mj-lt"/>
              <a:ea typeface="+mj-ea"/>
              <a:cs typeface="+mj-cs"/>
            </a:endParaRPr>
          </a:p>
        </p:txBody>
      </p:sp>
      <p:graphicFrame>
        <p:nvGraphicFramePr>
          <p:cNvPr id="3" name="Table 2">
            <a:extLst>
              <a:ext uri="{FF2B5EF4-FFF2-40B4-BE49-F238E27FC236}">
                <a16:creationId xmlns:a16="http://schemas.microsoft.com/office/drawing/2014/main" id="{9773C826-385F-B7E6-5027-C7CBC6B1C79B}"/>
              </a:ext>
            </a:extLst>
          </p:cNvPr>
          <p:cNvGraphicFramePr>
            <a:graphicFrameLocks noGrp="1"/>
          </p:cNvGraphicFramePr>
          <p:nvPr>
            <p:extLst>
              <p:ext uri="{D42A27DB-BD31-4B8C-83A1-F6EECF244321}">
                <p14:modId xmlns:p14="http://schemas.microsoft.com/office/powerpoint/2010/main" val="683303504"/>
              </p:ext>
            </p:extLst>
          </p:nvPr>
        </p:nvGraphicFramePr>
        <p:xfrm>
          <a:off x="1174424" y="1223778"/>
          <a:ext cx="9843152" cy="5080776"/>
        </p:xfrm>
        <a:graphic>
          <a:graphicData uri="http://schemas.openxmlformats.org/drawingml/2006/table">
            <a:tbl>
              <a:tblPr/>
              <a:tblGrid>
                <a:gridCol w="1158580">
                  <a:extLst>
                    <a:ext uri="{9D8B030D-6E8A-4147-A177-3AD203B41FA5}">
                      <a16:colId xmlns:a16="http://schemas.microsoft.com/office/drawing/2014/main" val="1253001970"/>
                    </a:ext>
                  </a:extLst>
                </a:gridCol>
                <a:gridCol w="4340992">
                  <a:extLst>
                    <a:ext uri="{9D8B030D-6E8A-4147-A177-3AD203B41FA5}">
                      <a16:colId xmlns:a16="http://schemas.microsoft.com/office/drawing/2014/main" val="2668164301"/>
                    </a:ext>
                  </a:extLst>
                </a:gridCol>
                <a:gridCol w="4343580">
                  <a:extLst>
                    <a:ext uri="{9D8B030D-6E8A-4147-A177-3AD203B41FA5}">
                      <a16:colId xmlns:a16="http://schemas.microsoft.com/office/drawing/2014/main" val="1900643627"/>
                    </a:ext>
                  </a:extLst>
                </a:gridCol>
              </a:tblGrid>
              <a:tr h="391458">
                <a:tc>
                  <a:txBody>
                    <a:bodyPr/>
                    <a:lstStyle/>
                    <a:p>
                      <a:pPr algn="ctr" fontAlgn="base"/>
                      <a:r>
                        <a:rPr lang="en-US" sz="1100" b="1">
                          <a:effectLst/>
                        </a:rPr>
                        <a:t>S.No.</a:t>
                      </a:r>
                    </a:p>
                  </a:txBody>
                  <a:tcPr marL="24553" marR="24553" marT="65746" marB="65746"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100" b="1">
                          <a:effectLst/>
                        </a:rPr>
                        <a:t>Spring</a:t>
                      </a:r>
                    </a:p>
                  </a:txBody>
                  <a:tcPr marL="65746" marR="65746" marT="65746" marB="65746"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100" b="1">
                          <a:effectLst/>
                        </a:rPr>
                        <a:t>Spring Boot</a:t>
                      </a:r>
                    </a:p>
                  </a:txBody>
                  <a:tcPr marL="65746" marR="65746" marT="65746" marB="65746"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306169750"/>
                  </a:ext>
                </a:extLst>
              </a:tr>
              <a:tr h="585824">
                <a:tc>
                  <a:txBody>
                    <a:bodyPr/>
                    <a:lstStyle/>
                    <a:p>
                      <a:pPr algn="ctr" fontAlgn="base"/>
                      <a:r>
                        <a:rPr lang="en-US" sz="1100" b="1">
                          <a:effectLst/>
                        </a:rPr>
                        <a:t>1.</a:t>
                      </a:r>
                    </a:p>
                  </a:txBody>
                  <a:tcPr marL="24553" marR="24553" marT="65746" marB="65746"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100" b="1">
                          <a:effectLst/>
                        </a:rPr>
                        <a:t>Spring is an open-source lightweight framework widely used to develop enterprise applications.</a:t>
                      </a:r>
                    </a:p>
                  </a:txBody>
                  <a:tcPr marL="65746" marR="65746" marT="65746" marB="65746"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100" b="1">
                          <a:effectLst/>
                        </a:rPr>
                        <a:t>Spring Boot is built on top of the conventional spring framework, widely used to develop REST APIs.</a:t>
                      </a:r>
                    </a:p>
                  </a:txBody>
                  <a:tcPr marL="65746" marR="65746" marT="65746" marB="65746"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2834264"/>
                  </a:ext>
                </a:extLst>
              </a:tr>
              <a:tr h="585824">
                <a:tc>
                  <a:txBody>
                    <a:bodyPr/>
                    <a:lstStyle/>
                    <a:p>
                      <a:pPr algn="ctr" fontAlgn="base"/>
                      <a:r>
                        <a:rPr lang="en-US" sz="1100" b="1">
                          <a:effectLst/>
                        </a:rPr>
                        <a:t>2.</a:t>
                      </a:r>
                    </a:p>
                  </a:txBody>
                  <a:tcPr marL="24553" marR="24553" marT="65746" marB="65746"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100" b="1" dirty="0">
                          <a:effectLst/>
                        </a:rPr>
                        <a:t>The most important feature of the Spring Framework is dependency injection.</a:t>
                      </a:r>
                    </a:p>
                  </a:txBody>
                  <a:tcPr marL="65746" marR="65746" marT="65746" marB="65746"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100" b="1">
                          <a:effectLst/>
                        </a:rPr>
                        <a:t>The most important feature of the Spring Boot is Autoconfiguration.</a:t>
                      </a:r>
                    </a:p>
                  </a:txBody>
                  <a:tcPr marL="65746" marR="65746" marT="65746" marB="65746"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221057450"/>
                  </a:ext>
                </a:extLst>
              </a:tr>
              <a:tr h="391458">
                <a:tc>
                  <a:txBody>
                    <a:bodyPr/>
                    <a:lstStyle/>
                    <a:p>
                      <a:pPr algn="ctr" fontAlgn="base"/>
                      <a:r>
                        <a:rPr lang="en-US" sz="1100" b="1">
                          <a:effectLst/>
                        </a:rPr>
                        <a:t>3. </a:t>
                      </a:r>
                    </a:p>
                  </a:txBody>
                  <a:tcPr marL="24553" marR="24553" marT="65746" marB="65746"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100" b="1">
                          <a:effectLst/>
                        </a:rPr>
                        <a:t>It helps to create a loosely coupled application.</a:t>
                      </a:r>
                    </a:p>
                  </a:txBody>
                  <a:tcPr marL="65746" marR="65746" marT="65746" marB="65746"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100" b="1">
                          <a:effectLst/>
                        </a:rPr>
                        <a:t>It helps to create a stand-alone application.</a:t>
                      </a:r>
                    </a:p>
                  </a:txBody>
                  <a:tcPr marL="65746" marR="65746" marT="65746" marB="65746"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950123067"/>
                  </a:ext>
                </a:extLst>
              </a:tr>
              <a:tr h="585824">
                <a:tc>
                  <a:txBody>
                    <a:bodyPr/>
                    <a:lstStyle/>
                    <a:p>
                      <a:pPr algn="ctr" fontAlgn="base"/>
                      <a:r>
                        <a:rPr lang="en-US" sz="1100" b="1">
                          <a:effectLst/>
                        </a:rPr>
                        <a:t>4. </a:t>
                      </a:r>
                    </a:p>
                  </a:txBody>
                  <a:tcPr marL="24553" marR="24553" marT="65746" marB="65746"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100" b="1">
                          <a:effectLst/>
                        </a:rPr>
                        <a:t>To run the Spring application, we need to set the server explicitly.</a:t>
                      </a:r>
                    </a:p>
                  </a:txBody>
                  <a:tcPr marL="65746" marR="65746" marT="65746" marB="65746"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100" b="1">
                          <a:effectLst/>
                        </a:rPr>
                        <a:t>Spring Boot provides embedded servers such as Tomcat and Jetty etc.</a:t>
                      </a:r>
                    </a:p>
                  </a:txBody>
                  <a:tcPr marL="65746" marR="65746" marT="65746" marB="65746"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325587094"/>
                  </a:ext>
                </a:extLst>
              </a:tr>
              <a:tr h="585824">
                <a:tc>
                  <a:txBody>
                    <a:bodyPr/>
                    <a:lstStyle/>
                    <a:p>
                      <a:pPr algn="ctr" fontAlgn="base"/>
                      <a:r>
                        <a:rPr lang="en-US" sz="1100" b="1">
                          <a:effectLst/>
                        </a:rPr>
                        <a:t>5.</a:t>
                      </a:r>
                    </a:p>
                  </a:txBody>
                  <a:tcPr marL="24553" marR="24553" marT="65746" marB="65746"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100" b="1">
                          <a:effectLst/>
                        </a:rPr>
                        <a:t>To run the Spring application, a deployment descriptor is required.</a:t>
                      </a:r>
                    </a:p>
                  </a:txBody>
                  <a:tcPr marL="65746" marR="65746" marT="65746" marB="65746"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100" b="1">
                          <a:effectLst/>
                        </a:rPr>
                        <a:t>There is no requirement for a deployment descriptor.</a:t>
                      </a:r>
                    </a:p>
                  </a:txBody>
                  <a:tcPr marL="65746" marR="65746" marT="65746" marB="65746"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086919766"/>
                  </a:ext>
                </a:extLst>
              </a:tr>
              <a:tr h="585824">
                <a:tc>
                  <a:txBody>
                    <a:bodyPr/>
                    <a:lstStyle/>
                    <a:p>
                      <a:pPr algn="ctr" fontAlgn="base"/>
                      <a:r>
                        <a:rPr lang="en-US" sz="1100" b="1">
                          <a:effectLst/>
                        </a:rPr>
                        <a:t>6.</a:t>
                      </a:r>
                    </a:p>
                  </a:txBody>
                  <a:tcPr marL="24553" marR="24553" marT="65746" marB="65746"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100" b="1">
                          <a:effectLst/>
                        </a:rPr>
                        <a:t>To create a Spring application, the developers write lots of code.</a:t>
                      </a:r>
                    </a:p>
                  </a:txBody>
                  <a:tcPr marL="65746" marR="65746" marT="65746" marB="65746"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100" b="1">
                          <a:effectLst/>
                        </a:rPr>
                        <a:t>It reduces the lines of code.</a:t>
                      </a:r>
                    </a:p>
                  </a:txBody>
                  <a:tcPr marL="65746" marR="65746" marT="65746" marB="65746"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390099444"/>
                  </a:ext>
                </a:extLst>
              </a:tr>
              <a:tr h="391458">
                <a:tc>
                  <a:txBody>
                    <a:bodyPr/>
                    <a:lstStyle/>
                    <a:p>
                      <a:pPr algn="ctr" fontAlgn="base"/>
                      <a:r>
                        <a:rPr lang="en-US" sz="1100" b="1">
                          <a:effectLst/>
                        </a:rPr>
                        <a:t>7.</a:t>
                      </a:r>
                    </a:p>
                  </a:txBody>
                  <a:tcPr marL="24553" marR="24553" marT="65746" marB="65746"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100" b="1">
                          <a:effectLst/>
                        </a:rPr>
                        <a:t>It doesn’t provide support for the in-memory database.</a:t>
                      </a:r>
                    </a:p>
                  </a:txBody>
                  <a:tcPr marL="65746" marR="65746" marT="65746" marB="65746"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100" b="1">
                          <a:effectLst/>
                        </a:rPr>
                        <a:t>It provides support for the in-memory database such as H2.</a:t>
                      </a:r>
                    </a:p>
                  </a:txBody>
                  <a:tcPr marL="65746" marR="65746" marT="65746" marB="65746"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093134238"/>
                  </a:ext>
                </a:extLst>
              </a:tr>
              <a:tr h="391458">
                <a:tc>
                  <a:txBody>
                    <a:bodyPr/>
                    <a:lstStyle/>
                    <a:p>
                      <a:pPr algn="ctr" fontAlgn="base"/>
                      <a:r>
                        <a:rPr lang="en-US" sz="1100" b="1">
                          <a:effectLst/>
                        </a:rPr>
                        <a:t>8.</a:t>
                      </a:r>
                    </a:p>
                  </a:txBody>
                  <a:tcPr marL="24553" marR="24553" marT="65746" marB="65746"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100" b="1">
                          <a:effectLst/>
                        </a:rPr>
                        <a:t>Developers need to write boilerplate code for smaller tasks.</a:t>
                      </a:r>
                    </a:p>
                  </a:txBody>
                  <a:tcPr marL="65746" marR="65746" marT="65746" marB="65746"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100" b="1">
                          <a:effectLst/>
                        </a:rPr>
                        <a:t>In Spring Boot, there is reduction in boilerplate code.</a:t>
                      </a:r>
                    </a:p>
                  </a:txBody>
                  <a:tcPr marL="65746" marR="65746" marT="65746" marB="65746"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398965929"/>
                  </a:ext>
                </a:extLst>
              </a:tr>
              <a:tr h="585824">
                <a:tc>
                  <a:txBody>
                    <a:bodyPr/>
                    <a:lstStyle/>
                    <a:p>
                      <a:pPr algn="ctr" fontAlgn="base"/>
                      <a:r>
                        <a:rPr lang="en-US" sz="1100" b="1">
                          <a:effectLst/>
                        </a:rPr>
                        <a:t>9.</a:t>
                      </a:r>
                    </a:p>
                  </a:txBody>
                  <a:tcPr marL="24553" marR="24553" marT="65746" marB="65746"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100" b="1">
                          <a:effectLst/>
                        </a:rPr>
                        <a:t>Developers have to define dependencies manually in the pom.xml file.</a:t>
                      </a:r>
                    </a:p>
                  </a:txBody>
                  <a:tcPr marL="65746" marR="65746" marT="65746" marB="65746"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100" b="1" dirty="0">
                          <a:effectLst/>
                        </a:rPr>
                        <a:t>pom.xml file internally handles the required dependencies.</a:t>
                      </a:r>
                    </a:p>
                  </a:txBody>
                  <a:tcPr marL="65746" marR="65746" marT="65746" marB="65746"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836718003"/>
                  </a:ext>
                </a:extLst>
              </a:tr>
            </a:tbl>
          </a:graphicData>
        </a:graphic>
      </p:graphicFrame>
    </p:spTree>
    <p:extLst>
      <p:ext uri="{BB962C8B-B14F-4D97-AF65-F5344CB8AC3E}">
        <p14:creationId xmlns:p14="http://schemas.microsoft.com/office/powerpoint/2010/main" val="899329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B5E3D0-E186-614A-B875-4A046C288627}"/>
              </a:ext>
            </a:extLst>
          </p:cNvPr>
          <p:cNvSpPr txBox="1"/>
          <p:nvPr/>
        </p:nvSpPr>
        <p:spPr>
          <a:xfrm>
            <a:off x="210312" y="210312"/>
            <a:ext cx="12111264" cy="2862322"/>
          </a:xfrm>
          <a:prstGeom prst="rect">
            <a:avLst/>
          </a:prstGeom>
          <a:noFill/>
        </p:spPr>
        <p:txBody>
          <a:bodyPr wrap="none" rtlCol="0">
            <a:spAutoFit/>
          </a:bodyPr>
          <a:lstStyle/>
          <a:p>
            <a:r>
              <a:rPr lang="en-US" dirty="0"/>
              <a:t>4. What are the features of Spring Boot?</a:t>
            </a:r>
          </a:p>
          <a:p>
            <a:pPr marL="285750" indent="-285750">
              <a:buFont typeface="Arial" panose="020B0604020202020204" pitchFamily="34" charset="0"/>
              <a:buChar char="•"/>
            </a:pPr>
            <a:r>
              <a:rPr lang="en-US" dirty="0"/>
              <a:t>Web Development - It is well suited Spring module for web application development. We can easily create a self-contained </a:t>
            </a:r>
          </a:p>
          <a:p>
            <a:r>
              <a:rPr lang="en-US" dirty="0"/>
              <a:t>HTTP server using embedded Tomcat, Jetty or Undertow. We can use the spring-boot- starter-web module to start and running </a:t>
            </a:r>
          </a:p>
          <a:p>
            <a:r>
              <a:rPr lang="en-US" dirty="0"/>
              <a:t>application quickly.</a:t>
            </a:r>
          </a:p>
          <a:p>
            <a:pPr marL="285750" indent="-285750">
              <a:buFont typeface="Arial" panose="020B0604020202020204" pitchFamily="34" charset="0"/>
              <a:buChar char="•"/>
            </a:pPr>
            <a:r>
              <a:rPr lang="en-US" dirty="0" err="1"/>
              <a:t>SpringApplication</a:t>
            </a:r>
            <a:r>
              <a:rPr lang="en-US" dirty="0"/>
              <a:t> - It is a class which provides the convenient way to bootstrap a spring application which can be started </a:t>
            </a:r>
          </a:p>
          <a:p>
            <a:r>
              <a:rPr lang="en-US" dirty="0"/>
              <a:t>from main method. You can call start your application just by calling a static run() method.</a:t>
            </a:r>
          </a:p>
          <a:p>
            <a:pPr marL="285750" indent="-285750">
              <a:buFont typeface="Arial" panose="020B0604020202020204" pitchFamily="34" charset="0"/>
              <a:buChar char="•"/>
            </a:pPr>
            <a:r>
              <a:rPr lang="en-US" dirty="0"/>
              <a:t>Admin Support - Spring Boot provides the facility to enable admin related features for the application. It is used to access </a:t>
            </a:r>
          </a:p>
          <a:p>
            <a:r>
              <a:rPr lang="en-US" dirty="0"/>
              <a:t>and manage application remotely. We can enable it by simply using </a:t>
            </a:r>
            <a:r>
              <a:rPr lang="en-US" dirty="0" err="1"/>
              <a:t>spring.application.admin.enabled</a:t>
            </a:r>
            <a:r>
              <a:rPr lang="en-US" dirty="0"/>
              <a:t> property.</a:t>
            </a:r>
          </a:p>
          <a:p>
            <a:pPr marL="285750" indent="-285750">
              <a:buFont typeface="Arial" panose="020B0604020202020204" pitchFamily="34" charset="0"/>
              <a:buChar char="•"/>
            </a:pPr>
            <a:r>
              <a:rPr lang="en-US" dirty="0"/>
              <a:t>YAML Support - It provides convenient way for specifying hierarchical configuration. It is a superset of JSON. </a:t>
            </a:r>
          </a:p>
          <a:p>
            <a:r>
              <a:rPr lang="en-US" dirty="0"/>
              <a:t>The </a:t>
            </a:r>
            <a:r>
              <a:rPr lang="en-US" dirty="0" err="1"/>
              <a:t>SpringApplication</a:t>
            </a:r>
            <a:r>
              <a:rPr lang="en-US" dirty="0"/>
              <a:t> class automatically support YAML. It is successful alternative of properties.</a:t>
            </a:r>
          </a:p>
        </p:txBody>
      </p:sp>
    </p:spTree>
    <p:extLst>
      <p:ext uri="{BB962C8B-B14F-4D97-AF65-F5344CB8AC3E}">
        <p14:creationId xmlns:p14="http://schemas.microsoft.com/office/powerpoint/2010/main" val="1072544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1E0F01-476A-92C2-11C7-26B56DAC8DEA}"/>
              </a:ext>
            </a:extLst>
          </p:cNvPr>
          <p:cNvSpPr txBox="1"/>
          <p:nvPr/>
        </p:nvSpPr>
        <p:spPr>
          <a:xfrm>
            <a:off x="82296" y="173736"/>
            <a:ext cx="12176410" cy="1200329"/>
          </a:xfrm>
          <a:prstGeom prst="rect">
            <a:avLst/>
          </a:prstGeom>
          <a:noFill/>
        </p:spPr>
        <p:txBody>
          <a:bodyPr wrap="none" rtlCol="0">
            <a:spAutoFit/>
          </a:bodyPr>
          <a:lstStyle/>
          <a:p>
            <a:r>
              <a:rPr lang="en-US" dirty="0"/>
              <a:t>5. What does @SpringBootApplication annotation do internally?</a:t>
            </a:r>
          </a:p>
          <a:p>
            <a:r>
              <a:rPr lang="en-US" dirty="0"/>
              <a:t>@SpringBootApplication annotation indicates a configuration class that declares one or more @Bean methods and also triggers </a:t>
            </a:r>
          </a:p>
          <a:p>
            <a:r>
              <a:rPr lang="en-US" dirty="0"/>
              <a:t>auto-configuration and component scanning. This @SpringBootApplication annotation is a convenience annotation that is </a:t>
            </a:r>
          </a:p>
          <a:p>
            <a:r>
              <a:rPr lang="en-US" dirty="0"/>
              <a:t>equivalent to declaring @Configuration, @EnableAutoConfiguration, and @ComponentScan.</a:t>
            </a:r>
          </a:p>
        </p:txBody>
      </p:sp>
    </p:spTree>
    <p:extLst>
      <p:ext uri="{BB962C8B-B14F-4D97-AF65-F5344CB8AC3E}">
        <p14:creationId xmlns:p14="http://schemas.microsoft.com/office/powerpoint/2010/main" val="4060108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520508-51FA-E691-ACC8-AB417B016D84}"/>
              </a:ext>
            </a:extLst>
          </p:cNvPr>
          <p:cNvSpPr txBox="1"/>
          <p:nvPr/>
        </p:nvSpPr>
        <p:spPr>
          <a:xfrm>
            <a:off x="192024" y="228600"/>
            <a:ext cx="10189328" cy="646331"/>
          </a:xfrm>
          <a:prstGeom prst="rect">
            <a:avLst/>
          </a:prstGeom>
          <a:noFill/>
        </p:spPr>
        <p:txBody>
          <a:bodyPr wrap="none" rtlCol="0">
            <a:spAutoFit/>
          </a:bodyPr>
          <a:lstStyle/>
          <a:p>
            <a:r>
              <a:rPr lang="en-US" dirty="0"/>
              <a:t>6. What are the effects of running Spring Boot Application as “Java Application”?</a:t>
            </a:r>
          </a:p>
          <a:p>
            <a:r>
              <a:rPr lang="en-US" dirty="0"/>
              <a:t>Running Spring Boot Application as Java Application allows to us to run java programs via web applications.</a:t>
            </a:r>
          </a:p>
        </p:txBody>
      </p:sp>
    </p:spTree>
    <p:extLst>
      <p:ext uri="{BB962C8B-B14F-4D97-AF65-F5344CB8AC3E}">
        <p14:creationId xmlns:p14="http://schemas.microsoft.com/office/powerpoint/2010/main" val="2511688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E20E68-D138-E0CE-36A3-C1A3CBC29EC1}"/>
              </a:ext>
            </a:extLst>
          </p:cNvPr>
          <p:cNvSpPr txBox="1"/>
          <p:nvPr/>
        </p:nvSpPr>
        <p:spPr>
          <a:xfrm>
            <a:off x="210312" y="219456"/>
            <a:ext cx="11887200" cy="2585323"/>
          </a:xfrm>
          <a:prstGeom prst="rect">
            <a:avLst/>
          </a:prstGeom>
          <a:noFill/>
        </p:spPr>
        <p:txBody>
          <a:bodyPr wrap="square" rtlCol="0">
            <a:spAutoFit/>
          </a:bodyPr>
          <a:lstStyle/>
          <a:p>
            <a:r>
              <a:rPr lang="en-US" dirty="0"/>
              <a:t>7. What is Spring Boot dependency management system?</a:t>
            </a:r>
          </a:p>
          <a:p>
            <a:pPr marL="285750" indent="-285750">
              <a:buFont typeface="Arial" panose="020B0604020202020204" pitchFamily="34" charset="0"/>
              <a:buChar char="•"/>
            </a:pPr>
            <a:r>
              <a:rPr lang="en-US" dirty="0"/>
              <a:t>Spring Boot manages dependencies and configuration automatically. Each release of Spring Boot provides a list of dependencies that it supports. The list of dependencies is available as a part of the Bills of Materials (spring-boot-dependencies) that can be used with Maven. So, we need not to specify the version of the dependencies in our configuration. Spring Boot manages itself. Spring Boot upgrades all dependencies automatically in a consistent way when we update the Spring Boot version.</a:t>
            </a:r>
          </a:p>
          <a:p>
            <a:pPr marL="285750" indent="-285750">
              <a:buFont typeface="Arial" panose="020B0604020202020204" pitchFamily="34" charset="0"/>
              <a:buChar char="•"/>
            </a:pPr>
            <a:r>
              <a:rPr lang="en-US" dirty="0"/>
              <a:t>It provides the centralization of dependency information by specifying the Spring Boot version in one place. It helps when we switch from one version to another.</a:t>
            </a:r>
          </a:p>
          <a:p>
            <a:pPr marL="285750" indent="-285750">
              <a:buFont typeface="Arial" panose="020B0604020202020204" pitchFamily="34" charset="0"/>
              <a:buChar char="•"/>
            </a:pPr>
            <a:r>
              <a:rPr lang="en-US" dirty="0"/>
              <a:t>It avoids mismatch of different versions of Spring Boot libraries.</a:t>
            </a:r>
          </a:p>
        </p:txBody>
      </p:sp>
    </p:spTree>
    <p:extLst>
      <p:ext uri="{BB962C8B-B14F-4D97-AF65-F5344CB8AC3E}">
        <p14:creationId xmlns:p14="http://schemas.microsoft.com/office/powerpoint/2010/main" val="66769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008192-F6E0-4754-16DA-F2756CAA0D9E}"/>
              </a:ext>
            </a:extLst>
          </p:cNvPr>
          <p:cNvSpPr txBox="1"/>
          <p:nvPr/>
        </p:nvSpPr>
        <p:spPr>
          <a:xfrm>
            <a:off x="237744" y="237744"/>
            <a:ext cx="11812080" cy="2308324"/>
          </a:xfrm>
          <a:prstGeom prst="rect">
            <a:avLst/>
          </a:prstGeom>
          <a:noFill/>
        </p:spPr>
        <p:txBody>
          <a:bodyPr wrap="none" rtlCol="0">
            <a:spAutoFit/>
          </a:bodyPr>
          <a:lstStyle/>
          <a:p>
            <a:r>
              <a:rPr lang="en-US" dirty="0"/>
              <a:t>8. What are the possible sources of external configuration?</a:t>
            </a:r>
          </a:p>
          <a:p>
            <a:pPr marL="285750" indent="-285750">
              <a:buFont typeface="Arial" panose="020B0604020202020204" pitchFamily="34" charset="0"/>
              <a:buChar char="•"/>
            </a:pPr>
            <a:r>
              <a:rPr lang="en-US" dirty="0"/>
              <a:t>Command-line properties – Spring Boot provides support for command-line arguments and converts these arguments to </a:t>
            </a:r>
          </a:p>
          <a:p>
            <a:r>
              <a:rPr lang="en-US" dirty="0"/>
              <a:t>properties and then adds them to the set of environment properties.</a:t>
            </a:r>
          </a:p>
          <a:p>
            <a:pPr marL="285750" indent="-285750">
              <a:buFont typeface="Arial" panose="020B0604020202020204" pitchFamily="34" charset="0"/>
              <a:buChar char="•"/>
            </a:pPr>
            <a:r>
              <a:rPr lang="en-US" dirty="0"/>
              <a:t>Application Properties – By default, Spring Boot searches for the application properties file or its YAML file in the current </a:t>
            </a:r>
          </a:p>
          <a:p>
            <a:r>
              <a:rPr lang="en-US" dirty="0"/>
              <a:t>directory of the application, class path root or config directory to load the properties.</a:t>
            </a:r>
          </a:p>
          <a:p>
            <a:pPr marL="285750" indent="-285750">
              <a:buFont typeface="Arial" panose="020B0604020202020204" pitchFamily="34" charset="0"/>
              <a:buChar char="•"/>
            </a:pPr>
            <a:r>
              <a:rPr lang="en-US" dirty="0"/>
              <a:t>Profile-specific properties – Properties are loaded from the application-{profile}.properties file or its YAML file. This file </a:t>
            </a:r>
          </a:p>
          <a:p>
            <a:r>
              <a:rPr lang="en-US" dirty="0"/>
              <a:t>resides in the same location as that of the non-specific property files and the {profile} placeholder refers to an active profile </a:t>
            </a:r>
          </a:p>
          <a:p>
            <a:r>
              <a:rPr lang="en-US" dirty="0"/>
              <a:t>or an environment.</a:t>
            </a:r>
          </a:p>
        </p:txBody>
      </p:sp>
    </p:spTree>
    <p:extLst>
      <p:ext uri="{BB962C8B-B14F-4D97-AF65-F5344CB8AC3E}">
        <p14:creationId xmlns:p14="http://schemas.microsoft.com/office/powerpoint/2010/main" val="2101912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7D0DEF-A9E6-7067-D9AB-50B940AAB11B}"/>
              </a:ext>
            </a:extLst>
          </p:cNvPr>
          <p:cNvSpPr txBox="1"/>
          <p:nvPr/>
        </p:nvSpPr>
        <p:spPr>
          <a:xfrm>
            <a:off x="182880" y="246888"/>
            <a:ext cx="7998536" cy="646331"/>
          </a:xfrm>
          <a:prstGeom prst="rect">
            <a:avLst/>
          </a:prstGeom>
          <a:noFill/>
        </p:spPr>
        <p:txBody>
          <a:bodyPr wrap="none" rtlCol="0">
            <a:spAutoFit/>
          </a:bodyPr>
          <a:lstStyle/>
          <a:p>
            <a:r>
              <a:rPr lang="en-US" dirty="0"/>
              <a:t>9. Can we change the default port of the embedded Tomcat server in Spring boot?</a:t>
            </a:r>
          </a:p>
          <a:p>
            <a:r>
              <a:rPr lang="en-US" dirty="0"/>
              <a:t>Yes, we can change the default port of the embedded Tomcat server in Spring boot.</a:t>
            </a:r>
          </a:p>
        </p:txBody>
      </p:sp>
    </p:spTree>
    <p:extLst>
      <p:ext uri="{BB962C8B-B14F-4D97-AF65-F5344CB8AC3E}">
        <p14:creationId xmlns:p14="http://schemas.microsoft.com/office/powerpoint/2010/main" val="33920424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1062</Words>
  <Application>Microsoft Office PowerPoint</Application>
  <PresentationFormat>Widescreen</PresentationFormat>
  <Paragraphs>80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Abhinav Umat</dc:creator>
  <cp:lastModifiedBy>Abhinav Umat</cp:lastModifiedBy>
  <cp:revision>1</cp:revision>
  <dcterms:created xsi:type="dcterms:W3CDTF">2023-03-01T20:59:03Z</dcterms:created>
  <dcterms:modified xsi:type="dcterms:W3CDTF">2023-03-01T21:28:07Z</dcterms:modified>
</cp:coreProperties>
</file>