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FE1FCA-8BAF-47AB-B1C7-ED4289F2A87D}" v="18" dt="2023-03-16T20:32:04.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v Umat" userId="2c6c7f61b0de31d3" providerId="LiveId" clId="{9DFE1FCA-8BAF-47AB-B1C7-ED4289F2A87D}"/>
    <pc:docChg chg="undo redo custSel addSld modSld">
      <pc:chgData name="Abhinav Umat" userId="2c6c7f61b0de31d3" providerId="LiveId" clId="{9DFE1FCA-8BAF-47AB-B1C7-ED4289F2A87D}" dt="2023-03-16T20:32:18.539" v="437" actId="14100"/>
      <pc:docMkLst>
        <pc:docMk/>
      </pc:docMkLst>
      <pc:sldChg chg="addSp modSp new mod">
        <pc:chgData name="Abhinav Umat" userId="2c6c7f61b0de31d3" providerId="LiveId" clId="{9DFE1FCA-8BAF-47AB-B1C7-ED4289F2A87D}" dt="2023-03-16T20:08:04.631" v="23" actId="1076"/>
        <pc:sldMkLst>
          <pc:docMk/>
          <pc:sldMk cId="1899358461" sldId="256"/>
        </pc:sldMkLst>
        <pc:spChg chg="add mod">
          <ac:chgData name="Abhinav Umat" userId="2c6c7f61b0de31d3" providerId="LiveId" clId="{9DFE1FCA-8BAF-47AB-B1C7-ED4289F2A87D}" dt="2023-03-16T20:07:49.643" v="18" actId="20577"/>
          <ac:spMkLst>
            <pc:docMk/>
            <pc:sldMk cId="1899358461" sldId="256"/>
            <ac:spMk id="2" creationId="{C235507D-43AC-2AFB-B3F3-98FB3714DE63}"/>
          </ac:spMkLst>
        </pc:spChg>
        <pc:picChg chg="add mod">
          <ac:chgData name="Abhinav Umat" userId="2c6c7f61b0de31d3" providerId="LiveId" clId="{9DFE1FCA-8BAF-47AB-B1C7-ED4289F2A87D}" dt="2023-03-16T20:08:04.631" v="23" actId="1076"/>
          <ac:picMkLst>
            <pc:docMk/>
            <pc:sldMk cId="1899358461" sldId="256"/>
            <ac:picMk id="3" creationId="{D575CC01-DA28-9BB7-1A84-EB16D9B8E848}"/>
          </ac:picMkLst>
        </pc:picChg>
      </pc:sldChg>
      <pc:sldChg chg="addSp modSp new mod">
        <pc:chgData name="Abhinav Umat" userId="2c6c7f61b0de31d3" providerId="LiveId" clId="{9DFE1FCA-8BAF-47AB-B1C7-ED4289F2A87D}" dt="2023-03-16T20:10:23.170" v="39" actId="12"/>
        <pc:sldMkLst>
          <pc:docMk/>
          <pc:sldMk cId="1059523119" sldId="257"/>
        </pc:sldMkLst>
        <pc:spChg chg="add mod">
          <ac:chgData name="Abhinav Umat" userId="2c6c7f61b0de31d3" providerId="LiveId" clId="{9DFE1FCA-8BAF-47AB-B1C7-ED4289F2A87D}" dt="2023-03-16T20:10:23.170" v="39" actId="12"/>
          <ac:spMkLst>
            <pc:docMk/>
            <pc:sldMk cId="1059523119" sldId="257"/>
            <ac:spMk id="2" creationId="{06FA685D-1F12-9C2B-F885-57BE280AA7B6}"/>
          </ac:spMkLst>
        </pc:spChg>
      </pc:sldChg>
      <pc:sldChg chg="addSp modSp new mod">
        <pc:chgData name="Abhinav Umat" userId="2c6c7f61b0de31d3" providerId="LiveId" clId="{9DFE1FCA-8BAF-47AB-B1C7-ED4289F2A87D}" dt="2023-03-16T20:14:57.281" v="154" actId="20577"/>
        <pc:sldMkLst>
          <pc:docMk/>
          <pc:sldMk cId="3804805806" sldId="258"/>
        </pc:sldMkLst>
        <pc:spChg chg="add mod">
          <ac:chgData name="Abhinav Umat" userId="2c6c7f61b0de31d3" providerId="LiveId" clId="{9DFE1FCA-8BAF-47AB-B1C7-ED4289F2A87D}" dt="2023-03-16T20:14:57.281" v="154" actId="20577"/>
          <ac:spMkLst>
            <pc:docMk/>
            <pc:sldMk cId="3804805806" sldId="258"/>
            <ac:spMk id="2" creationId="{EDECD9AE-062F-9E8D-99F7-AB2A133751F9}"/>
          </ac:spMkLst>
        </pc:spChg>
      </pc:sldChg>
      <pc:sldChg chg="addSp modSp new mod">
        <pc:chgData name="Abhinav Umat" userId="2c6c7f61b0de31d3" providerId="LiveId" clId="{9DFE1FCA-8BAF-47AB-B1C7-ED4289F2A87D}" dt="2023-03-16T20:17:15.006" v="321" actId="20577"/>
        <pc:sldMkLst>
          <pc:docMk/>
          <pc:sldMk cId="1859494377" sldId="259"/>
        </pc:sldMkLst>
        <pc:spChg chg="add mod">
          <ac:chgData name="Abhinav Umat" userId="2c6c7f61b0de31d3" providerId="LiveId" clId="{9DFE1FCA-8BAF-47AB-B1C7-ED4289F2A87D}" dt="2023-03-16T20:17:15.006" v="321" actId="20577"/>
          <ac:spMkLst>
            <pc:docMk/>
            <pc:sldMk cId="1859494377" sldId="259"/>
            <ac:spMk id="2" creationId="{BD69EE77-A416-63EB-25D0-D53AE42105A1}"/>
          </ac:spMkLst>
        </pc:spChg>
      </pc:sldChg>
      <pc:sldChg chg="addSp modSp new mod">
        <pc:chgData name="Abhinav Umat" userId="2c6c7f61b0de31d3" providerId="LiveId" clId="{9DFE1FCA-8BAF-47AB-B1C7-ED4289F2A87D}" dt="2023-03-16T20:18:35.058" v="338" actId="33524"/>
        <pc:sldMkLst>
          <pc:docMk/>
          <pc:sldMk cId="4218494372" sldId="260"/>
        </pc:sldMkLst>
        <pc:spChg chg="add mod">
          <ac:chgData name="Abhinav Umat" userId="2c6c7f61b0de31d3" providerId="LiveId" clId="{9DFE1FCA-8BAF-47AB-B1C7-ED4289F2A87D}" dt="2023-03-16T20:18:35.058" v="338" actId="33524"/>
          <ac:spMkLst>
            <pc:docMk/>
            <pc:sldMk cId="4218494372" sldId="260"/>
            <ac:spMk id="2" creationId="{67774E3A-00EF-8CB4-A15C-BD63B3512F3E}"/>
          </ac:spMkLst>
        </pc:spChg>
      </pc:sldChg>
      <pc:sldChg chg="addSp modSp new mod">
        <pc:chgData name="Abhinav Umat" userId="2c6c7f61b0de31d3" providerId="LiveId" clId="{9DFE1FCA-8BAF-47AB-B1C7-ED4289F2A87D}" dt="2023-03-16T20:23:10.890" v="358" actId="20577"/>
        <pc:sldMkLst>
          <pc:docMk/>
          <pc:sldMk cId="2342418205" sldId="261"/>
        </pc:sldMkLst>
        <pc:spChg chg="add mod">
          <ac:chgData name="Abhinav Umat" userId="2c6c7f61b0de31d3" providerId="LiveId" clId="{9DFE1FCA-8BAF-47AB-B1C7-ED4289F2A87D}" dt="2023-03-16T20:23:10.890" v="358" actId="20577"/>
          <ac:spMkLst>
            <pc:docMk/>
            <pc:sldMk cId="2342418205" sldId="261"/>
            <ac:spMk id="2" creationId="{834463D0-7860-5525-E904-F20E827CDC6B}"/>
          </ac:spMkLst>
        </pc:spChg>
      </pc:sldChg>
      <pc:sldChg chg="addSp modSp new mod">
        <pc:chgData name="Abhinav Umat" userId="2c6c7f61b0de31d3" providerId="LiveId" clId="{9DFE1FCA-8BAF-47AB-B1C7-ED4289F2A87D}" dt="2023-03-16T20:25:34.382" v="370" actId="14100"/>
        <pc:sldMkLst>
          <pc:docMk/>
          <pc:sldMk cId="2138223322" sldId="262"/>
        </pc:sldMkLst>
        <pc:spChg chg="add mod">
          <ac:chgData name="Abhinav Umat" userId="2c6c7f61b0de31d3" providerId="LiveId" clId="{9DFE1FCA-8BAF-47AB-B1C7-ED4289F2A87D}" dt="2023-03-16T20:25:34.382" v="370" actId="14100"/>
          <ac:spMkLst>
            <pc:docMk/>
            <pc:sldMk cId="2138223322" sldId="262"/>
            <ac:spMk id="2" creationId="{FE432D2D-9CF3-D9A3-E301-C8B0F1D46044}"/>
          </ac:spMkLst>
        </pc:spChg>
      </pc:sldChg>
      <pc:sldChg chg="addSp modSp new mod">
        <pc:chgData name="Abhinav Umat" userId="2c6c7f61b0de31d3" providerId="LiveId" clId="{9DFE1FCA-8BAF-47AB-B1C7-ED4289F2A87D}" dt="2023-03-16T20:26:16.169" v="381" actId="20577"/>
        <pc:sldMkLst>
          <pc:docMk/>
          <pc:sldMk cId="3364881898" sldId="263"/>
        </pc:sldMkLst>
        <pc:spChg chg="add mod">
          <ac:chgData name="Abhinav Umat" userId="2c6c7f61b0de31d3" providerId="LiveId" clId="{9DFE1FCA-8BAF-47AB-B1C7-ED4289F2A87D}" dt="2023-03-16T20:26:16.169" v="381" actId="20577"/>
          <ac:spMkLst>
            <pc:docMk/>
            <pc:sldMk cId="3364881898" sldId="263"/>
            <ac:spMk id="2" creationId="{DAA5E6BB-E924-749D-61C1-B6B1B37B179D}"/>
          </ac:spMkLst>
        </pc:spChg>
      </pc:sldChg>
      <pc:sldChg chg="addSp modSp new mod">
        <pc:chgData name="Abhinav Umat" userId="2c6c7f61b0de31d3" providerId="LiveId" clId="{9DFE1FCA-8BAF-47AB-B1C7-ED4289F2A87D}" dt="2023-03-16T20:28:05.260" v="394" actId="14100"/>
        <pc:sldMkLst>
          <pc:docMk/>
          <pc:sldMk cId="1577736324" sldId="264"/>
        </pc:sldMkLst>
        <pc:spChg chg="add mod">
          <ac:chgData name="Abhinav Umat" userId="2c6c7f61b0de31d3" providerId="LiveId" clId="{9DFE1FCA-8BAF-47AB-B1C7-ED4289F2A87D}" dt="2023-03-16T20:28:05.260" v="394" actId="14100"/>
          <ac:spMkLst>
            <pc:docMk/>
            <pc:sldMk cId="1577736324" sldId="264"/>
            <ac:spMk id="2" creationId="{6CD77B15-C960-01E4-4C24-CBD63AF6546B}"/>
          </ac:spMkLst>
        </pc:spChg>
      </pc:sldChg>
      <pc:sldChg chg="addSp delSp modSp new mod">
        <pc:chgData name="Abhinav Umat" userId="2c6c7f61b0de31d3" providerId="LiveId" clId="{9DFE1FCA-8BAF-47AB-B1C7-ED4289F2A87D}" dt="2023-03-16T20:30:47.652" v="419" actId="1076"/>
        <pc:sldMkLst>
          <pc:docMk/>
          <pc:sldMk cId="1472810521" sldId="265"/>
        </pc:sldMkLst>
        <pc:spChg chg="add mod">
          <ac:chgData name="Abhinav Umat" userId="2c6c7f61b0de31d3" providerId="LiveId" clId="{9DFE1FCA-8BAF-47AB-B1C7-ED4289F2A87D}" dt="2023-03-16T20:30:24.098" v="412" actId="20577"/>
          <ac:spMkLst>
            <pc:docMk/>
            <pc:sldMk cId="1472810521" sldId="265"/>
            <ac:spMk id="2" creationId="{8A81B064-B37D-F7FC-51A5-4E6ECABEF091}"/>
          </ac:spMkLst>
        </pc:spChg>
        <pc:spChg chg="add del">
          <ac:chgData name="Abhinav Umat" userId="2c6c7f61b0de31d3" providerId="LiveId" clId="{9DFE1FCA-8BAF-47AB-B1C7-ED4289F2A87D}" dt="2023-03-16T20:30:37.560" v="414"/>
          <ac:spMkLst>
            <pc:docMk/>
            <pc:sldMk cId="1472810521" sldId="265"/>
            <ac:spMk id="3" creationId="{6129B26A-4F10-3D7A-966B-BC06A615D54C}"/>
          </ac:spMkLst>
        </pc:spChg>
        <pc:picChg chg="add mod">
          <ac:chgData name="Abhinav Umat" userId="2c6c7f61b0de31d3" providerId="LiveId" clId="{9DFE1FCA-8BAF-47AB-B1C7-ED4289F2A87D}" dt="2023-03-16T20:30:47.652" v="419" actId="1076"/>
          <ac:picMkLst>
            <pc:docMk/>
            <pc:sldMk cId="1472810521" sldId="265"/>
            <ac:picMk id="4" creationId="{88908D3C-AF24-5090-10FB-C34ADA11029E}"/>
          </ac:picMkLst>
        </pc:picChg>
      </pc:sldChg>
      <pc:sldChg chg="addSp delSp modSp new mod">
        <pc:chgData name="Abhinav Umat" userId="2c6c7f61b0de31d3" providerId="LiveId" clId="{9DFE1FCA-8BAF-47AB-B1C7-ED4289F2A87D}" dt="2023-03-16T20:32:18.539" v="437" actId="14100"/>
        <pc:sldMkLst>
          <pc:docMk/>
          <pc:sldMk cId="3998190708" sldId="266"/>
        </pc:sldMkLst>
        <pc:spChg chg="add mod">
          <ac:chgData name="Abhinav Umat" userId="2c6c7f61b0de31d3" providerId="LiveId" clId="{9DFE1FCA-8BAF-47AB-B1C7-ED4289F2A87D}" dt="2023-03-16T20:31:09.320" v="430" actId="20577"/>
          <ac:spMkLst>
            <pc:docMk/>
            <pc:sldMk cId="3998190708" sldId="266"/>
            <ac:spMk id="2" creationId="{14510FD2-CFDE-6747-399E-7D7AF6834FAE}"/>
          </ac:spMkLst>
        </pc:spChg>
        <pc:graphicFrameChg chg="add del mod">
          <ac:chgData name="Abhinav Umat" userId="2c6c7f61b0de31d3" providerId="LiveId" clId="{9DFE1FCA-8BAF-47AB-B1C7-ED4289F2A87D}" dt="2023-03-16T20:31:35.618" v="432"/>
          <ac:graphicFrameMkLst>
            <pc:docMk/>
            <pc:sldMk cId="3998190708" sldId="266"/>
            <ac:graphicFrameMk id="3" creationId="{4E1C8784-E348-6E8D-048E-D040DD1852B7}"/>
          </ac:graphicFrameMkLst>
        </pc:graphicFrameChg>
        <pc:graphicFrameChg chg="add mod modGraphic">
          <ac:chgData name="Abhinav Umat" userId="2c6c7f61b0de31d3" providerId="LiveId" clId="{9DFE1FCA-8BAF-47AB-B1C7-ED4289F2A87D}" dt="2023-03-16T20:32:18.539" v="437" actId="14100"/>
          <ac:graphicFrameMkLst>
            <pc:docMk/>
            <pc:sldMk cId="3998190708" sldId="266"/>
            <ac:graphicFrameMk id="4" creationId="{18E64843-4374-67DC-1BDD-9020A6122834}"/>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D79FE-746E-225E-1E49-5148ED40F2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067339-1B57-9FDD-72A2-CB502C3BB2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2B3C2C-1DA5-6C44-76E1-78A32BBB895B}"/>
              </a:ext>
            </a:extLst>
          </p:cNvPr>
          <p:cNvSpPr>
            <a:spLocks noGrp="1"/>
          </p:cNvSpPr>
          <p:nvPr>
            <p:ph type="dt" sz="half" idx="10"/>
          </p:nvPr>
        </p:nvSpPr>
        <p:spPr/>
        <p:txBody>
          <a:bodyPr/>
          <a:lstStyle/>
          <a:p>
            <a:fld id="{ED0DC261-46E0-4CE9-A675-1110B661E574}" type="datetimeFigureOut">
              <a:rPr lang="en-US" smtClean="0"/>
              <a:t>3/16/2023</a:t>
            </a:fld>
            <a:endParaRPr lang="en-US"/>
          </a:p>
        </p:txBody>
      </p:sp>
      <p:sp>
        <p:nvSpPr>
          <p:cNvPr id="5" name="Footer Placeholder 4">
            <a:extLst>
              <a:ext uri="{FF2B5EF4-FFF2-40B4-BE49-F238E27FC236}">
                <a16:creationId xmlns:a16="http://schemas.microsoft.com/office/drawing/2014/main" id="{119E22DE-8270-7C9F-5B94-38B24F561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BDC113-7B18-D017-D941-E4F179B68325}"/>
              </a:ext>
            </a:extLst>
          </p:cNvPr>
          <p:cNvSpPr>
            <a:spLocks noGrp="1"/>
          </p:cNvSpPr>
          <p:nvPr>
            <p:ph type="sldNum" sz="quarter" idx="12"/>
          </p:nvPr>
        </p:nvSpPr>
        <p:spPr/>
        <p:txBody>
          <a:bodyPr/>
          <a:lstStyle/>
          <a:p>
            <a:fld id="{3CDD915E-8318-428C-A5E8-03432B8988B2}" type="slidenum">
              <a:rPr lang="en-US" smtClean="0"/>
              <a:t>‹#›</a:t>
            </a:fld>
            <a:endParaRPr lang="en-US"/>
          </a:p>
        </p:txBody>
      </p:sp>
    </p:spTree>
    <p:extLst>
      <p:ext uri="{BB962C8B-B14F-4D97-AF65-F5344CB8AC3E}">
        <p14:creationId xmlns:p14="http://schemas.microsoft.com/office/powerpoint/2010/main" val="1156682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002B-AE9F-F020-6D7E-FFD8587393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AFED7B-4719-D9B7-26AA-ADD4317D54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157B1-E350-A3D6-1C48-C73F48A72441}"/>
              </a:ext>
            </a:extLst>
          </p:cNvPr>
          <p:cNvSpPr>
            <a:spLocks noGrp="1"/>
          </p:cNvSpPr>
          <p:nvPr>
            <p:ph type="dt" sz="half" idx="10"/>
          </p:nvPr>
        </p:nvSpPr>
        <p:spPr/>
        <p:txBody>
          <a:bodyPr/>
          <a:lstStyle/>
          <a:p>
            <a:fld id="{ED0DC261-46E0-4CE9-A675-1110B661E574}" type="datetimeFigureOut">
              <a:rPr lang="en-US" smtClean="0"/>
              <a:t>3/16/2023</a:t>
            </a:fld>
            <a:endParaRPr lang="en-US"/>
          </a:p>
        </p:txBody>
      </p:sp>
      <p:sp>
        <p:nvSpPr>
          <p:cNvPr id="5" name="Footer Placeholder 4">
            <a:extLst>
              <a:ext uri="{FF2B5EF4-FFF2-40B4-BE49-F238E27FC236}">
                <a16:creationId xmlns:a16="http://schemas.microsoft.com/office/drawing/2014/main" id="{CE5E5A8A-8F82-D82D-858A-347CD2F07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4DEEB-C2C6-18BE-E67C-FE8F6743D11F}"/>
              </a:ext>
            </a:extLst>
          </p:cNvPr>
          <p:cNvSpPr>
            <a:spLocks noGrp="1"/>
          </p:cNvSpPr>
          <p:nvPr>
            <p:ph type="sldNum" sz="quarter" idx="12"/>
          </p:nvPr>
        </p:nvSpPr>
        <p:spPr/>
        <p:txBody>
          <a:bodyPr/>
          <a:lstStyle/>
          <a:p>
            <a:fld id="{3CDD915E-8318-428C-A5E8-03432B8988B2}" type="slidenum">
              <a:rPr lang="en-US" smtClean="0"/>
              <a:t>‹#›</a:t>
            </a:fld>
            <a:endParaRPr lang="en-US"/>
          </a:p>
        </p:txBody>
      </p:sp>
    </p:spTree>
    <p:extLst>
      <p:ext uri="{BB962C8B-B14F-4D97-AF65-F5344CB8AC3E}">
        <p14:creationId xmlns:p14="http://schemas.microsoft.com/office/powerpoint/2010/main" val="17872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7C3CBC-516A-1D06-2696-90FD696D99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8C9617-002C-1287-4D14-E126530B8E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8723F0-8EBC-22E1-763C-0DB20EA3A805}"/>
              </a:ext>
            </a:extLst>
          </p:cNvPr>
          <p:cNvSpPr>
            <a:spLocks noGrp="1"/>
          </p:cNvSpPr>
          <p:nvPr>
            <p:ph type="dt" sz="half" idx="10"/>
          </p:nvPr>
        </p:nvSpPr>
        <p:spPr/>
        <p:txBody>
          <a:bodyPr/>
          <a:lstStyle/>
          <a:p>
            <a:fld id="{ED0DC261-46E0-4CE9-A675-1110B661E574}" type="datetimeFigureOut">
              <a:rPr lang="en-US" smtClean="0"/>
              <a:t>3/16/2023</a:t>
            </a:fld>
            <a:endParaRPr lang="en-US"/>
          </a:p>
        </p:txBody>
      </p:sp>
      <p:sp>
        <p:nvSpPr>
          <p:cNvPr id="5" name="Footer Placeholder 4">
            <a:extLst>
              <a:ext uri="{FF2B5EF4-FFF2-40B4-BE49-F238E27FC236}">
                <a16:creationId xmlns:a16="http://schemas.microsoft.com/office/drawing/2014/main" id="{EC214D20-E2D0-7793-2C7E-46A2969E44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81358-D169-71E6-A891-0F3501BA076B}"/>
              </a:ext>
            </a:extLst>
          </p:cNvPr>
          <p:cNvSpPr>
            <a:spLocks noGrp="1"/>
          </p:cNvSpPr>
          <p:nvPr>
            <p:ph type="sldNum" sz="quarter" idx="12"/>
          </p:nvPr>
        </p:nvSpPr>
        <p:spPr/>
        <p:txBody>
          <a:bodyPr/>
          <a:lstStyle/>
          <a:p>
            <a:fld id="{3CDD915E-8318-428C-A5E8-03432B8988B2}" type="slidenum">
              <a:rPr lang="en-US" smtClean="0"/>
              <a:t>‹#›</a:t>
            </a:fld>
            <a:endParaRPr lang="en-US"/>
          </a:p>
        </p:txBody>
      </p:sp>
    </p:spTree>
    <p:extLst>
      <p:ext uri="{BB962C8B-B14F-4D97-AF65-F5344CB8AC3E}">
        <p14:creationId xmlns:p14="http://schemas.microsoft.com/office/powerpoint/2010/main" val="52341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D053-3B6C-4B67-B1EC-8606F71915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01A144-1AC5-9678-A4E1-03EA468872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148CC-3F33-76AB-CA07-49C4BE59B426}"/>
              </a:ext>
            </a:extLst>
          </p:cNvPr>
          <p:cNvSpPr>
            <a:spLocks noGrp="1"/>
          </p:cNvSpPr>
          <p:nvPr>
            <p:ph type="dt" sz="half" idx="10"/>
          </p:nvPr>
        </p:nvSpPr>
        <p:spPr/>
        <p:txBody>
          <a:bodyPr/>
          <a:lstStyle/>
          <a:p>
            <a:fld id="{ED0DC261-46E0-4CE9-A675-1110B661E574}" type="datetimeFigureOut">
              <a:rPr lang="en-US" smtClean="0"/>
              <a:t>3/16/2023</a:t>
            </a:fld>
            <a:endParaRPr lang="en-US"/>
          </a:p>
        </p:txBody>
      </p:sp>
      <p:sp>
        <p:nvSpPr>
          <p:cNvPr id="5" name="Footer Placeholder 4">
            <a:extLst>
              <a:ext uri="{FF2B5EF4-FFF2-40B4-BE49-F238E27FC236}">
                <a16:creationId xmlns:a16="http://schemas.microsoft.com/office/drawing/2014/main" id="{16882E79-5CA1-FB8E-F80C-8476DA62A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D5450-626A-24FE-44F1-B3CBA038AF4F}"/>
              </a:ext>
            </a:extLst>
          </p:cNvPr>
          <p:cNvSpPr>
            <a:spLocks noGrp="1"/>
          </p:cNvSpPr>
          <p:nvPr>
            <p:ph type="sldNum" sz="quarter" idx="12"/>
          </p:nvPr>
        </p:nvSpPr>
        <p:spPr/>
        <p:txBody>
          <a:bodyPr/>
          <a:lstStyle/>
          <a:p>
            <a:fld id="{3CDD915E-8318-428C-A5E8-03432B8988B2}" type="slidenum">
              <a:rPr lang="en-US" smtClean="0"/>
              <a:t>‹#›</a:t>
            </a:fld>
            <a:endParaRPr lang="en-US"/>
          </a:p>
        </p:txBody>
      </p:sp>
    </p:spTree>
    <p:extLst>
      <p:ext uri="{BB962C8B-B14F-4D97-AF65-F5344CB8AC3E}">
        <p14:creationId xmlns:p14="http://schemas.microsoft.com/office/powerpoint/2010/main" val="3994220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FEDA-8FA7-0138-06E6-D6FAC6CC13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F62CC4-4ED0-379C-FEED-B9083BBCA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C80E66-4B91-4F2D-812B-9342C4CAC0DE}"/>
              </a:ext>
            </a:extLst>
          </p:cNvPr>
          <p:cNvSpPr>
            <a:spLocks noGrp="1"/>
          </p:cNvSpPr>
          <p:nvPr>
            <p:ph type="dt" sz="half" idx="10"/>
          </p:nvPr>
        </p:nvSpPr>
        <p:spPr/>
        <p:txBody>
          <a:bodyPr/>
          <a:lstStyle/>
          <a:p>
            <a:fld id="{ED0DC261-46E0-4CE9-A675-1110B661E574}" type="datetimeFigureOut">
              <a:rPr lang="en-US" smtClean="0"/>
              <a:t>3/16/2023</a:t>
            </a:fld>
            <a:endParaRPr lang="en-US"/>
          </a:p>
        </p:txBody>
      </p:sp>
      <p:sp>
        <p:nvSpPr>
          <p:cNvPr id="5" name="Footer Placeholder 4">
            <a:extLst>
              <a:ext uri="{FF2B5EF4-FFF2-40B4-BE49-F238E27FC236}">
                <a16:creationId xmlns:a16="http://schemas.microsoft.com/office/drawing/2014/main" id="{1A12AC88-C38A-75B2-10C4-690FBBCD6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91876-50AB-BCA6-4C2B-26637B65D6E6}"/>
              </a:ext>
            </a:extLst>
          </p:cNvPr>
          <p:cNvSpPr>
            <a:spLocks noGrp="1"/>
          </p:cNvSpPr>
          <p:nvPr>
            <p:ph type="sldNum" sz="quarter" idx="12"/>
          </p:nvPr>
        </p:nvSpPr>
        <p:spPr/>
        <p:txBody>
          <a:bodyPr/>
          <a:lstStyle/>
          <a:p>
            <a:fld id="{3CDD915E-8318-428C-A5E8-03432B8988B2}" type="slidenum">
              <a:rPr lang="en-US" smtClean="0"/>
              <a:t>‹#›</a:t>
            </a:fld>
            <a:endParaRPr lang="en-US"/>
          </a:p>
        </p:txBody>
      </p:sp>
    </p:spTree>
    <p:extLst>
      <p:ext uri="{BB962C8B-B14F-4D97-AF65-F5344CB8AC3E}">
        <p14:creationId xmlns:p14="http://schemas.microsoft.com/office/powerpoint/2010/main" val="3797484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705F-D2EA-08E5-FF93-8F8A52D5C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0CA8D8-25CA-CAA3-F019-A0133F3BF3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AEE5EE-3643-5DDF-9709-62D8C925B8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6ECB6D-640E-3676-1089-915430FBCF79}"/>
              </a:ext>
            </a:extLst>
          </p:cNvPr>
          <p:cNvSpPr>
            <a:spLocks noGrp="1"/>
          </p:cNvSpPr>
          <p:nvPr>
            <p:ph type="dt" sz="half" idx="10"/>
          </p:nvPr>
        </p:nvSpPr>
        <p:spPr/>
        <p:txBody>
          <a:bodyPr/>
          <a:lstStyle/>
          <a:p>
            <a:fld id="{ED0DC261-46E0-4CE9-A675-1110B661E574}" type="datetimeFigureOut">
              <a:rPr lang="en-US" smtClean="0"/>
              <a:t>3/16/2023</a:t>
            </a:fld>
            <a:endParaRPr lang="en-US"/>
          </a:p>
        </p:txBody>
      </p:sp>
      <p:sp>
        <p:nvSpPr>
          <p:cNvPr id="6" name="Footer Placeholder 5">
            <a:extLst>
              <a:ext uri="{FF2B5EF4-FFF2-40B4-BE49-F238E27FC236}">
                <a16:creationId xmlns:a16="http://schemas.microsoft.com/office/drawing/2014/main" id="{145E9010-FF32-7F34-37BE-5BD5054FD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04BA60-A698-F558-14AE-8160BD1C7D2F}"/>
              </a:ext>
            </a:extLst>
          </p:cNvPr>
          <p:cNvSpPr>
            <a:spLocks noGrp="1"/>
          </p:cNvSpPr>
          <p:nvPr>
            <p:ph type="sldNum" sz="quarter" idx="12"/>
          </p:nvPr>
        </p:nvSpPr>
        <p:spPr/>
        <p:txBody>
          <a:bodyPr/>
          <a:lstStyle/>
          <a:p>
            <a:fld id="{3CDD915E-8318-428C-A5E8-03432B8988B2}" type="slidenum">
              <a:rPr lang="en-US" smtClean="0"/>
              <a:t>‹#›</a:t>
            </a:fld>
            <a:endParaRPr lang="en-US"/>
          </a:p>
        </p:txBody>
      </p:sp>
    </p:spTree>
    <p:extLst>
      <p:ext uri="{BB962C8B-B14F-4D97-AF65-F5344CB8AC3E}">
        <p14:creationId xmlns:p14="http://schemas.microsoft.com/office/powerpoint/2010/main" val="1606225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0BB8-FB3E-838E-9688-BEBB34336C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3EB5B9-29C9-5D85-D3DC-F64E93DA72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7F237C-917F-227B-42FF-B12FF073C1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F68A30-981B-3B99-4510-F8592CF84F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018457-66D3-8547-9B97-82796EE386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D3B6B6-DA2C-4BC8-E7BE-46B6E394E2DF}"/>
              </a:ext>
            </a:extLst>
          </p:cNvPr>
          <p:cNvSpPr>
            <a:spLocks noGrp="1"/>
          </p:cNvSpPr>
          <p:nvPr>
            <p:ph type="dt" sz="half" idx="10"/>
          </p:nvPr>
        </p:nvSpPr>
        <p:spPr/>
        <p:txBody>
          <a:bodyPr/>
          <a:lstStyle/>
          <a:p>
            <a:fld id="{ED0DC261-46E0-4CE9-A675-1110B661E574}" type="datetimeFigureOut">
              <a:rPr lang="en-US" smtClean="0"/>
              <a:t>3/16/2023</a:t>
            </a:fld>
            <a:endParaRPr lang="en-US"/>
          </a:p>
        </p:txBody>
      </p:sp>
      <p:sp>
        <p:nvSpPr>
          <p:cNvPr id="8" name="Footer Placeholder 7">
            <a:extLst>
              <a:ext uri="{FF2B5EF4-FFF2-40B4-BE49-F238E27FC236}">
                <a16:creationId xmlns:a16="http://schemas.microsoft.com/office/drawing/2014/main" id="{7E7E4F1A-1122-7FC8-D410-65BAB7D660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3DAAAF-E9C6-F454-47C7-EAF65CFC2522}"/>
              </a:ext>
            </a:extLst>
          </p:cNvPr>
          <p:cNvSpPr>
            <a:spLocks noGrp="1"/>
          </p:cNvSpPr>
          <p:nvPr>
            <p:ph type="sldNum" sz="quarter" idx="12"/>
          </p:nvPr>
        </p:nvSpPr>
        <p:spPr/>
        <p:txBody>
          <a:bodyPr/>
          <a:lstStyle/>
          <a:p>
            <a:fld id="{3CDD915E-8318-428C-A5E8-03432B8988B2}" type="slidenum">
              <a:rPr lang="en-US" smtClean="0"/>
              <a:t>‹#›</a:t>
            </a:fld>
            <a:endParaRPr lang="en-US"/>
          </a:p>
        </p:txBody>
      </p:sp>
    </p:spTree>
    <p:extLst>
      <p:ext uri="{BB962C8B-B14F-4D97-AF65-F5344CB8AC3E}">
        <p14:creationId xmlns:p14="http://schemas.microsoft.com/office/powerpoint/2010/main" val="3496467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CFBD-8B9F-E59B-B79C-515ACC914E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BF88F-A8B9-0B71-6F90-349527FA0958}"/>
              </a:ext>
            </a:extLst>
          </p:cNvPr>
          <p:cNvSpPr>
            <a:spLocks noGrp="1"/>
          </p:cNvSpPr>
          <p:nvPr>
            <p:ph type="dt" sz="half" idx="10"/>
          </p:nvPr>
        </p:nvSpPr>
        <p:spPr/>
        <p:txBody>
          <a:bodyPr/>
          <a:lstStyle/>
          <a:p>
            <a:fld id="{ED0DC261-46E0-4CE9-A675-1110B661E574}" type="datetimeFigureOut">
              <a:rPr lang="en-US" smtClean="0"/>
              <a:t>3/16/2023</a:t>
            </a:fld>
            <a:endParaRPr lang="en-US"/>
          </a:p>
        </p:txBody>
      </p:sp>
      <p:sp>
        <p:nvSpPr>
          <p:cNvPr id="4" name="Footer Placeholder 3">
            <a:extLst>
              <a:ext uri="{FF2B5EF4-FFF2-40B4-BE49-F238E27FC236}">
                <a16:creationId xmlns:a16="http://schemas.microsoft.com/office/drawing/2014/main" id="{13414052-5A33-DE03-E500-1F508AC5A2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8BE320-F7AA-050F-9045-093CAA6B9E96}"/>
              </a:ext>
            </a:extLst>
          </p:cNvPr>
          <p:cNvSpPr>
            <a:spLocks noGrp="1"/>
          </p:cNvSpPr>
          <p:nvPr>
            <p:ph type="sldNum" sz="quarter" idx="12"/>
          </p:nvPr>
        </p:nvSpPr>
        <p:spPr/>
        <p:txBody>
          <a:bodyPr/>
          <a:lstStyle/>
          <a:p>
            <a:fld id="{3CDD915E-8318-428C-A5E8-03432B8988B2}" type="slidenum">
              <a:rPr lang="en-US" smtClean="0"/>
              <a:t>‹#›</a:t>
            </a:fld>
            <a:endParaRPr lang="en-US"/>
          </a:p>
        </p:txBody>
      </p:sp>
    </p:spTree>
    <p:extLst>
      <p:ext uri="{BB962C8B-B14F-4D97-AF65-F5344CB8AC3E}">
        <p14:creationId xmlns:p14="http://schemas.microsoft.com/office/powerpoint/2010/main" val="4037960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0D66C3-91CF-72E4-7086-1C2C5161DB31}"/>
              </a:ext>
            </a:extLst>
          </p:cNvPr>
          <p:cNvSpPr>
            <a:spLocks noGrp="1"/>
          </p:cNvSpPr>
          <p:nvPr>
            <p:ph type="dt" sz="half" idx="10"/>
          </p:nvPr>
        </p:nvSpPr>
        <p:spPr/>
        <p:txBody>
          <a:bodyPr/>
          <a:lstStyle/>
          <a:p>
            <a:fld id="{ED0DC261-46E0-4CE9-A675-1110B661E574}" type="datetimeFigureOut">
              <a:rPr lang="en-US" smtClean="0"/>
              <a:t>3/16/2023</a:t>
            </a:fld>
            <a:endParaRPr lang="en-US"/>
          </a:p>
        </p:txBody>
      </p:sp>
      <p:sp>
        <p:nvSpPr>
          <p:cNvPr id="3" name="Footer Placeholder 2">
            <a:extLst>
              <a:ext uri="{FF2B5EF4-FFF2-40B4-BE49-F238E27FC236}">
                <a16:creationId xmlns:a16="http://schemas.microsoft.com/office/drawing/2014/main" id="{D84941CE-E0C4-70BB-E678-24EF7E2790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BB9AD6-96A1-91FD-AA26-2C32BB9D137F}"/>
              </a:ext>
            </a:extLst>
          </p:cNvPr>
          <p:cNvSpPr>
            <a:spLocks noGrp="1"/>
          </p:cNvSpPr>
          <p:nvPr>
            <p:ph type="sldNum" sz="quarter" idx="12"/>
          </p:nvPr>
        </p:nvSpPr>
        <p:spPr/>
        <p:txBody>
          <a:bodyPr/>
          <a:lstStyle/>
          <a:p>
            <a:fld id="{3CDD915E-8318-428C-A5E8-03432B8988B2}" type="slidenum">
              <a:rPr lang="en-US" smtClean="0"/>
              <a:t>‹#›</a:t>
            </a:fld>
            <a:endParaRPr lang="en-US"/>
          </a:p>
        </p:txBody>
      </p:sp>
    </p:spTree>
    <p:extLst>
      <p:ext uri="{BB962C8B-B14F-4D97-AF65-F5344CB8AC3E}">
        <p14:creationId xmlns:p14="http://schemas.microsoft.com/office/powerpoint/2010/main" val="240438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1EF5-E1CE-89A7-B0B4-2ABBD4843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C58E13-FCB7-832D-4EB4-72DD9DF17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8CD332-CFEA-B2D0-C30C-999C537E73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BAE9F9-A0D3-32C3-AAFA-BD338EC03AA6}"/>
              </a:ext>
            </a:extLst>
          </p:cNvPr>
          <p:cNvSpPr>
            <a:spLocks noGrp="1"/>
          </p:cNvSpPr>
          <p:nvPr>
            <p:ph type="dt" sz="half" idx="10"/>
          </p:nvPr>
        </p:nvSpPr>
        <p:spPr/>
        <p:txBody>
          <a:bodyPr/>
          <a:lstStyle/>
          <a:p>
            <a:fld id="{ED0DC261-46E0-4CE9-A675-1110B661E574}" type="datetimeFigureOut">
              <a:rPr lang="en-US" smtClean="0"/>
              <a:t>3/16/2023</a:t>
            </a:fld>
            <a:endParaRPr lang="en-US"/>
          </a:p>
        </p:txBody>
      </p:sp>
      <p:sp>
        <p:nvSpPr>
          <p:cNvPr id="6" name="Footer Placeholder 5">
            <a:extLst>
              <a:ext uri="{FF2B5EF4-FFF2-40B4-BE49-F238E27FC236}">
                <a16:creationId xmlns:a16="http://schemas.microsoft.com/office/drawing/2014/main" id="{67809DDB-4B06-A64A-62E8-EBCDDA77F3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AF78D2-8DAD-B68D-193D-488B3F5150AE}"/>
              </a:ext>
            </a:extLst>
          </p:cNvPr>
          <p:cNvSpPr>
            <a:spLocks noGrp="1"/>
          </p:cNvSpPr>
          <p:nvPr>
            <p:ph type="sldNum" sz="quarter" idx="12"/>
          </p:nvPr>
        </p:nvSpPr>
        <p:spPr/>
        <p:txBody>
          <a:bodyPr/>
          <a:lstStyle/>
          <a:p>
            <a:fld id="{3CDD915E-8318-428C-A5E8-03432B8988B2}" type="slidenum">
              <a:rPr lang="en-US" smtClean="0"/>
              <a:t>‹#›</a:t>
            </a:fld>
            <a:endParaRPr lang="en-US"/>
          </a:p>
        </p:txBody>
      </p:sp>
    </p:spTree>
    <p:extLst>
      <p:ext uri="{BB962C8B-B14F-4D97-AF65-F5344CB8AC3E}">
        <p14:creationId xmlns:p14="http://schemas.microsoft.com/office/powerpoint/2010/main" val="4036406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BFDC-94C2-33D6-7D73-1D271434B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548513-EAA2-D782-44C3-54DB8B5021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73822D-9C0B-809D-1020-AE5E38044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B1D4F0-35D9-58C2-D4E2-305EC54D7ECF}"/>
              </a:ext>
            </a:extLst>
          </p:cNvPr>
          <p:cNvSpPr>
            <a:spLocks noGrp="1"/>
          </p:cNvSpPr>
          <p:nvPr>
            <p:ph type="dt" sz="half" idx="10"/>
          </p:nvPr>
        </p:nvSpPr>
        <p:spPr/>
        <p:txBody>
          <a:bodyPr/>
          <a:lstStyle/>
          <a:p>
            <a:fld id="{ED0DC261-46E0-4CE9-A675-1110B661E574}" type="datetimeFigureOut">
              <a:rPr lang="en-US" smtClean="0"/>
              <a:t>3/16/2023</a:t>
            </a:fld>
            <a:endParaRPr lang="en-US"/>
          </a:p>
        </p:txBody>
      </p:sp>
      <p:sp>
        <p:nvSpPr>
          <p:cNvPr id="6" name="Footer Placeholder 5">
            <a:extLst>
              <a:ext uri="{FF2B5EF4-FFF2-40B4-BE49-F238E27FC236}">
                <a16:creationId xmlns:a16="http://schemas.microsoft.com/office/drawing/2014/main" id="{0D303864-76B7-4B09-AAE7-7853106281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E3D5AE-6739-6BB5-8D52-B4CBCB91B706}"/>
              </a:ext>
            </a:extLst>
          </p:cNvPr>
          <p:cNvSpPr>
            <a:spLocks noGrp="1"/>
          </p:cNvSpPr>
          <p:nvPr>
            <p:ph type="sldNum" sz="quarter" idx="12"/>
          </p:nvPr>
        </p:nvSpPr>
        <p:spPr/>
        <p:txBody>
          <a:bodyPr/>
          <a:lstStyle/>
          <a:p>
            <a:fld id="{3CDD915E-8318-428C-A5E8-03432B8988B2}" type="slidenum">
              <a:rPr lang="en-US" smtClean="0"/>
              <a:t>‹#›</a:t>
            </a:fld>
            <a:endParaRPr lang="en-US"/>
          </a:p>
        </p:txBody>
      </p:sp>
    </p:spTree>
    <p:extLst>
      <p:ext uri="{BB962C8B-B14F-4D97-AF65-F5344CB8AC3E}">
        <p14:creationId xmlns:p14="http://schemas.microsoft.com/office/powerpoint/2010/main" val="1929917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479B94-34D8-0286-CB3D-5D0314F791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448DA8-DDBC-F4A1-A738-14005FD336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57E90-F223-AFEC-D97C-8E34F8405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0DC261-46E0-4CE9-A675-1110B661E574}" type="datetimeFigureOut">
              <a:rPr lang="en-US" smtClean="0"/>
              <a:t>3/16/2023</a:t>
            </a:fld>
            <a:endParaRPr lang="en-US"/>
          </a:p>
        </p:txBody>
      </p:sp>
      <p:sp>
        <p:nvSpPr>
          <p:cNvPr id="5" name="Footer Placeholder 4">
            <a:extLst>
              <a:ext uri="{FF2B5EF4-FFF2-40B4-BE49-F238E27FC236}">
                <a16:creationId xmlns:a16="http://schemas.microsoft.com/office/drawing/2014/main" id="{D01A12ED-D94C-AF7F-7CC2-7B147A18B2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CD8B50-481A-1D41-544B-682434A3D5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DD915E-8318-428C-A5E8-03432B8988B2}" type="slidenum">
              <a:rPr lang="en-US" smtClean="0"/>
              <a:t>‹#›</a:t>
            </a:fld>
            <a:endParaRPr lang="en-US"/>
          </a:p>
        </p:txBody>
      </p:sp>
    </p:spTree>
    <p:extLst>
      <p:ext uri="{BB962C8B-B14F-4D97-AF65-F5344CB8AC3E}">
        <p14:creationId xmlns:p14="http://schemas.microsoft.com/office/powerpoint/2010/main" val="1491971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35507D-43AC-2AFB-B3F3-98FB3714DE63}"/>
              </a:ext>
            </a:extLst>
          </p:cNvPr>
          <p:cNvSpPr txBox="1"/>
          <p:nvPr/>
        </p:nvSpPr>
        <p:spPr>
          <a:xfrm>
            <a:off x="228601" y="201168"/>
            <a:ext cx="11705734" cy="1754326"/>
          </a:xfrm>
          <a:prstGeom prst="rect">
            <a:avLst/>
          </a:prstGeom>
          <a:noFill/>
        </p:spPr>
        <p:txBody>
          <a:bodyPr wrap="square" rtlCol="0">
            <a:spAutoFit/>
          </a:bodyPr>
          <a:lstStyle/>
          <a:p>
            <a:r>
              <a:rPr lang="en-US" dirty="0"/>
              <a:t>1. What is SDLC?</a:t>
            </a:r>
          </a:p>
          <a:p>
            <a:r>
              <a:rPr lang="en-US" dirty="0"/>
              <a:t>SDLC or the Software Development Life Cycle is a process that produces software with the highest quality and lowest cost in the shortest time possible. SDLC provides a well-structured flow of phases that help an organization to quickly produce high-quality software which is well-tested and ready for production use.</a:t>
            </a:r>
          </a:p>
          <a:p>
            <a:endParaRPr lang="en-US" dirty="0"/>
          </a:p>
          <a:p>
            <a:endParaRPr lang="en-US" dirty="0"/>
          </a:p>
        </p:txBody>
      </p:sp>
      <p:pic>
        <p:nvPicPr>
          <p:cNvPr id="3" name="Picture 2">
            <a:extLst>
              <a:ext uri="{FF2B5EF4-FFF2-40B4-BE49-F238E27FC236}">
                <a16:creationId xmlns:a16="http://schemas.microsoft.com/office/drawing/2014/main" id="{D575CC01-DA28-9BB7-1A84-EB16D9B8E848}"/>
              </a:ext>
            </a:extLst>
          </p:cNvPr>
          <p:cNvPicPr>
            <a:picLocks noChangeAspect="1"/>
          </p:cNvPicPr>
          <p:nvPr/>
        </p:nvPicPr>
        <p:blipFill>
          <a:blip r:embed="rId2"/>
          <a:stretch>
            <a:fillRect/>
          </a:stretch>
        </p:blipFill>
        <p:spPr>
          <a:xfrm>
            <a:off x="2889504" y="1739646"/>
            <a:ext cx="6214872" cy="4661154"/>
          </a:xfrm>
          <a:prstGeom prst="rect">
            <a:avLst/>
          </a:prstGeom>
        </p:spPr>
      </p:pic>
    </p:spTree>
    <p:extLst>
      <p:ext uri="{BB962C8B-B14F-4D97-AF65-F5344CB8AC3E}">
        <p14:creationId xmlns:p14="http://schemas.microsoft.com/office/powerpoint/2010/main" val="1899358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81B064-B37D-F7FC-51A5-4E6ECABEF091}"/>
              </a:ext>
            </a:extLst>
          </p:cNvPr>
          <p:cNvSpPr txBox="1"/>
          <p:nvPr/>
        </p:nvSpPr>
        <p:spPr>
          <a:xfrm>
            <a:off x="228600" y="173736"/>
            <a:ext cx="11768328" cy="1200329"/>
          </a:xfrm>
          <a:prstGeom prst="rect">
            <a:avLst/>
          </a:prstGeom>
          <a:noFill/>
        </p:spPr>
        <p:txBody>
          <a:bodyPr wrap="square" rtlCol="0">
            <a:spAutoFit/>
          </a:bodyPr>
          <a:lstStyle/>
          <a:p>
            <a:r>
              <a:rPr lang="en-US" dirty="0"/>
              <a:t>10. ER diagram?</a:t>
            </a:r>
          </a:p>
          <a:p>
            <a:r>
              <a:rPr lang="en-US" dirty="0"/>
              <a:t>An Entity Relationship Diagram (ERD) is a visual representation of different entities within a system and how they relate to each other. For example, the elements writer, novel, and a consumer may be described using ER diagrams the following way:</a:t>
            </a:r>
          </a:p>
          <a:p>
            <a:endParaRPr lang="en-US" dirty="0"/>
          </a:p>
        </p:txBody>
      </p:sp>
      <p:pic>
        <p:nvPicPr>
          <p:cNvPr id="4" name="Picture 3">
            <a:extLst>
              <a:ext uri="{FF2B5EF4-FFF2-40B4-BE49-F238E27FC236}">
                <a16:creationId xmlns:a16="http://schemas.microsoft.com/office/drawing/2014/main" id="{88908D3C-AF24-5090-10FB-C34ADA11029E}"/>
              </a:ext>
            </a:extLst>
          </p:cNvPr>
          <p:cNvPicPr>
            <a:picLocks noChangeAspect="1"/>
          </p:cNvPicPr>
          <p:nvPr/>
        </p:nvPicPr>
        <p:blipFill>
          <a:blip r:embed="rId2"/>
          <a:stretch>
            <a:fillRect/>
          </a:stretch>
        </p:blipFill>
        <p:spPr>
          <a:xfrm>
            <a:off x="3467389" y="1374065"/>
            <a:ext cx="5257221" cy="4654019"/>
          </a:xfrm>
          <a:prstGeom prst="rect">
            <a:avLst/>
          </a:prstGeom>
        </p:spPr>
      </p:pic>
    </p:spTree>
    <p:extLst>
      <p:ext uri="{BB962C8B-B14F-4D97-AF65-F5344CB8AC3E}">
        <p14:creationId xmlns:p14="http://schemas.microsoft.com/office/powerpoint/2010/main" val="1472810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510FD2-CFDE-6747-399E-7D7AF6834FAE}"/>
              </a:ext>
            </a:extLst>
          </p:cNvPr>
          <p:cNvSpPr txBox="1"/>
          <p:nvPr/>
        </p:nvSpPr>
        <p:spPr>
          <a:xfrm>
            <a:off x="128016" y="182880"/>
            <a:ext cx="5640711" cy="646331"/>
          </a:xfrm>
          <a:prstGeom prst="rect">
            <a:avLst/>
          </a:prstGeom>
          <a:noFill/>
        </p:spPr>
        <p:txBody>
          <a:bodyPr wrap="none" rtlCol="0">
            <a:spAutoFit/>
          </a:bodyPr>
          <a:lstStyle/>
          <a:p>
            <a:r>
              <a:rPr lang="en-US" dirty="0"/>
              <a:t>11. Difference between Waterfall and Agile Methodology?</a:t>
            </a:r>
          </a:p>
          <a:p>
            <a:endParaRPr lang="en-US" dirty="0"/>
          </a:p>
        </p:txBody>
      </p:sp>
      <p:graphicFrame>
        <p:nvGraphicFramePr>
          <p:cNvPr id="4" name="Table 3">
            <a:extLst>
              <a:ext uri="{FF2B5EF4-FFF2-40B4-BE49-F238E27FC236}">
                <a16:creationId xmlns:a16="http://schemas.microsoft.com/office/drawing/2014/main" id="{18E64843-4374-67DC-1BDD-9020A6122834}"/>
              </a:ext>
            </a:extLst>
          </p:cNvPr>
          <p:cNvGraphicFramePr>
            <a:graphicFrameLocks noGrp="1"/>
          </p:cNvGraphicFramePr>
          <p:nvPr>
            <p:extLst>
              <p:ext uri="{D42A27DB-BD31-4B8C-83A1-F6EECF244321}">
                <p14:modId xmlns:p14="http://schemas.microsoft.com/office/powerpoint/2010/main" val="3142780815"/>
              </p:ext>
            </p:extLst>
          </p:nvPr>
        </p:nvGraphicFramePr>
        <p:xfrm>
          <a:off x="2532888" y="1253330"/>
          <a:ext cx="6483096" cy="4653694"/>
        </p:xfrm>
        <a:graphic>
          <a:graphicData uri="http://schemas.openxmlformats.org/drawingml/2006/table">
            <a:tbl>
              <a:tblPr/>
              <a:tblGrid>
                <a:gridCol w="3241548">
                  <a:extLst>
                    <a:ext uri="{9D8B030D-6E8A-4147-A177-3AD203B41FA5}">
                      <a16:colId xmlns:a16="http://schemas.microsoft.com/office/drawing/2014/main" val="116620609"/>
                    </a:ext>
                  </a:extLst>
                </a:gridCol>
                <a:gridCol w="3241548">
                  <a:extLst>
                    <a:ext uri="{9D8B030D-6E8A-4147-A177-3AD203B41FA5}">
                      <a16:colId xmlns:a16="http://schemas.microsoft.com/office/drawing/2014/main" val="1791186752"/>
                    </a:ext>
                  </a:extLst>
                </a:gridCol>
              </a:tblGrid>
              <a:tr h="290856">
                <a:tc>
                  <a:txBody>
                    <a:bodyPr/>
                    <a:lstStyle/>
                    <a:p>
                      <a:pPr algn="l"/>
                      <a:r>
                        <a:rPr lang="en-US" sz="1300">
                          <a:effectLst/>
                        </a:rPr>
                        <a:t>Agile</a:t>
                      </a:r>
                    </a:p>
                  </a:txBody>
                  <a:tcPr marL="67990" marR="67990" marT="33995" marB="33995"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sz="1300">
                          <a:effectLst/>
                        </a:rPr>
                        <a:t>Waterfall</a:t>
                      </a:r>
                    </a:p>
                  </a:txBody>
                  <a:tcPr marL="67990" marR="67990" marT="33995" marB="33995"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623883066"/>
                  </a:ext>
                </a:extLst>
              </a:tr>
              <a:tr h="508998">
                <a:tc>
                  <a:txBody>
                    <a:bodyPr/>
                    <a:lstStyle/>
                    <a:p>
                      <a:r>
                        <a:rPr lang="en-US" sz="1300">
                          <a:effectLst/>
                        </a:rPr>
                        <a:t>It separates the project development lifecycle into sprints.</a:t>
                      </a:r>
                    </a:p>
                  </a:txBody>
                  <a:tcPr marL="67990" marR="67990" marT="33995" marB="3399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300">
                          <a:effectLst/>
                        </a:rPr>
                        <a:t>Software development process is divided into distinct phases.</a:t>
                      </a:r>
                    </a:p>
                  </a:txBody>
                  <a:tcPr marL="67990" marR="67990" marT="33995" marB="3399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213611859"/>
                  </a:ext>
                </a:extLst>
              </a:tr>
              <a:tr h="508998">
                <a:tc>
                  <a:txBody>
                    <a:bodyPr/>
                    <a:lstStyle/>
                    <a:p>
                      <a:r>
                        <a:rPr lang="en-US" sz="1300">
                          <a:effectLst/>
                        </a:rPr>
                        <a:t>It follows an incremental approach</a:t>
                      </a:r>
                    </a:p>
                  </a:txBody>
                  <a:tcPr marL="67990" marR="67990" marT="33995" marB="3399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300">
                          <a:effectLst/>
                        </a:rPr>
                        <a:t>Waterfall methodology is a sequential design process.</a:t>
                      </a:r>
                    </a:p>
                  </a:txBody>
                  <a:tcPr marL="67990" marR="67990" marT="33995" marB="3399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438891613"/>
                  </a:ext>
                </a:extLst>
              </a:tr>
              <a:tr h="727140">
                <a:tc>
                  <a:txBody>
                    <a:bodyPr/>
                    <a:lstStyle/>
                    <a:p>
                      <a:r>
                        <a:rPr lang="en-US" sz="1300">
                          <a:effectLst/>
                        </a:rPr>
                        <a:t>Agile methodology is known for its flexibility.</a:t>
                      </a:r>
                    </a:p>
                  </a:txBody>
                  <a:tcPr marL="67990" marR="67990" marT="33995" marB="3399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300">
                          <a:effectLst/>
                        </a:rPr>
                        <a:t>Waterfall is a structured software development methodology so most times it can be quite rigid.</a:t>
                      </a:r>
                    </a:p>
                  </a:txBody>
                  <a:tcPr marL="67990" marR="67990" marT="33995" marB="3399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259206507"/>
                  </a:ext>
                </a:extLst>
              </a:tr>
              <a:tr h="508998">
                <a:tc>
                  <a:txBody>
                    <a:bodyPr/>
                    <a:lstStyle/>
                    <a:p>
                      <a:r>
                        <a:rPr lang="en-US" sz="1300">
                          <a:effectLst/>
                        </a:rPr>
                        <a:t>Agile can be considered as a collection of many different projects.</a:t>
                      </a:r>
                    </a:p>
                  </a:txBody>
                  <a:tcPr marL="67990" marR="67990" marT="33995" marB="3399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300">
                          <a:effectLst/>
                        </a:rPr>
                        <a:t>Software development will be completed as one single project.</a:t>
                      </a:r>
                    </a:p>
                  </a:txBody>
                  <a:tcPr marL="67990" marR="67990" marT="33995" marB="3399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26919823"/>
                  </a:ext>
                </a:extLst>
              </a:tr>
              <a:tr h="945281">
                <a:tc>
                  <a:txBody>
                    <a:bodyPr/>
                    <a:lstStyle/>
                    <a:p>
                      <a:r>
                        <a:rPr lang="en-US" sz="1300">
                          <a:effectLst/>
                        </a:rPr>
                        <a:t>Agile is quite a flexible method which allows changes to be made in the project development requirements even if the initial planning has been completed.</a:t>
                      </a:r>
                    </a:p>
                  </a:txBody>
                  <a:tcPr marL="67990" marR="67990" marT="33995" marB="3399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300">
                          <a:effectLst/>
                        </a:rPr>
                        <a:t>There is no scope of changing the requirements once the project development starts.</a:t>
                      </a:r>
                    </a:p>
                  </a:txBody>
                  <a:tcPr marL="67990" marR="67990" marT="33995" marB="33995"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560943431"/>
                  </a:ext>
                </a:extLst>
              </a:tr>
              <a:tr h="1163423">
                <a:tc>
                  <a:txBody>
                    <a:bodyPr/>
                    <a:lstStyle/>
                    <a:p>
                      <a:r>
                        <a:rPr lang="en-US" sz="1300">
                          <a:effectLst/>
                        </a:rPr>
                        <a:t>Agile methodology, follow an iterative development approach because of this planning, development, prototyping and other software development phases may appear more than once.</a:t>
                      </a:r>
                    </a:p>
                  </a:txBody>
                  <a:tcPr marL="67990" marR="67990" marT="33995" marB="33995"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sz="1300" dirty="0">
                          <a:effectLst/>
                        </a:rPr>
                        <a:t>All the project development phases like designing, development, testing, etc. are completed once in the Waterfall model.</a:t>
                      </a:r>
                    </a:p>
                  </a:txBody>
                  <a:tcPr marL="67990" marR="67990" marT="33995" marB="33995"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3904849551"/>
                  </a:ext>
                </a:extLst>
              </a:tr>
            </a:tbl>
          </a:graphicData>
        </a:graphic>
      </p:graphicFrame>
    </p:spTree>
    <p:extLst>
      <p:ext uri="{BB962C8B-B14F-4D97-AF65-F5344CB8AC3E}">
        <p14:creationId xmlns:p14="http://schemas.microsoft.com/office/powerpoint/2010/main" val="399819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FA685D-1F12-9C2B-F885-57BE280AA7B6}"/>
              </a:ext>
            </a:extLst>
          </p:cNvPr>
          <p:cNvSpPr txBox="1"/>
          <p:nvPr/>
        </p:nvSpPr>
        <p:spPr>
          <a:xfrm>
            <a:off x="182881" y="182880"/>
            <a:ext cx="11845722" cy="1754326"/>
          </a:xfrm>
          <a:prstGeom prst="rect">
            <a:avLst/>
          </a:prstGeom>
          <a:noFill/>
        </p:spPr>
        <p:txBody>
          <a:bodyPr wrap="square" rtlCol="0">
            <a:spAutoFit/>
          </a:bodyPr>
          <a:lstStyle/>
          <a:p>
            <a:r>
              <a:rPr lang="en-US" dirty="0"/>
              <a:t>2. What is Waterfall?</a:t>
            </a:r>
          </a:p>
          <a:p>
            <a:pPr marL="285750" indent="-285750">
              <a:buFont typeface="Arial" panose="020B0604020202020204" pitchFamily="34" charset="0"/>
              <a:buChar char="•"/>
            </a:pPr>
            <a:r>
              <a:rPr lang="en-US" dirty="0"/>
              <a:t>The waterfall model is a linear, sequential approach to the software development lifecycle (SDLC) that is popular in software engineering and product development.</a:t>
            </a:r>
          </a:p>
          <a:p>
            <a:pPr marL="285750" indent="-285750">
              <a:buFont typeface="Arial" panose="020B0604020202020204" pitchFamily="34" charset="0"/>
              <a:buChar char="•"/>
            </a:pPr>
            <a:r>
              <a:rPr lang="en-US" dirty="0"/>
              <a:t>The waterfall model uses a logical progression of SDLC steps for a project, similar to the direction water flows over the edge of a cliff. It sets distinct endpoints or goals for each phase of development. Those endpoints or goals can't be revisited after their completion.</a:t>
            </a:r>
          </a:p>
        </p:txBody>
      </p:sp>
    </p:spTree>
    <p:extLst>
      <p:ext uri="{BB962C8B-B14F-4D97-AF65-F5344CB8AC3E}">
        <p14:creationId xmlns:p14="http://schemas.microsoft.com/office/powerpoint/2010/main" val="1059523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ECD9AE-062F-9E8D-99F7-AB2A133751F9}"/>
              </a:ext>
            </a:extLst>
          </p:cNvPr>
          <p:cNvSpPr txBox="1"/>
          <p:nvPr/>
        </p:nvSpPr>
        <p:spPr>
          <a:xfrm>
            <a:off x="210312" y="192024"/>
            <a:ext cx="3238772" cy="2585323"/>
          </a:xfrm>
          <a:prstGeom prst="rect">
            <a:avLst/>
          </a:prstGeom>
          <a:noFill/>
        </p:spPr>
        <p:txBody>
          <a:bodyPr wrap="none" rtlCol="0">
            <a:spAutoFit/>
          </a:bodyPr>
          <a:lstStyle/>
          <a:p>
            <a:r>
              <a:rPr lang="en-US" dirty="0"/>
              <a:t>3. Different Models under SDLC?</a:t>
            </a:r>
          </a:p>
          <a:p>
            <a:pPr marL="285750" indent="-285750">
              <a:buFont typeface="Arial" panose="020B0604020202020204" pitchFamily="34" charset="0"/>
              <a:buChar char="•"/>
            </a:pPr>
            <a:r>
              <a:rPr lang="en-US" dirty="0"/>
              <a:t>Waterfall</a:t>
            </a:r>
          </a:p>
          <a:p>
            <a:pPr marL="285750" indent="-285750">
              <a:buFont typeface="Arial" panose="020B0604020202020204" pitchFamily="34" charset="0"/>
              <a:buChar char="•"/>
            </a:pPr>
            <a:r>
              <a:rPr lang="en-US" dirty="0"/>
              <a:t>RAD model</a:t>
            </a:r>
          </a:p>
          <a:p>
            <a:pPr marL="285750" indent="-285750">
              <a:buFont typeface="Arial" panose="020B0604020202020204" pitchFamily="34" charset="0"/>
              <a:buChar char="•"/>
            </a:pPr>
            <a:r>
              <a:rPr lang="en-US" dirty="0"/>
              <a:t>Spiral model</a:t>
            </a:r>
          </a:p>
          <a:p>
            <a:pPr marL="285750" indent="-285750">
              <a:buFont typeface="Arial" panose="020B0604020202020204" pitchFamily="34" charset="0"/>
              <a:buChar char="•"/>
            </a:pPr>
            <a:r>
              <a:rPr lang="en-US" dirty="0"/>
              <a:t>V-model</a:t>
            </a:r>
          </a:p>
          <a:p>
            <a:pPr marL="285750" indent="-285750">
              <a:buFont typeface="Arial" panose="020B0604020202020204" pitchFamily="34" charset="0"/>
              <a:buChar char="•"/>
            </a:pPr>
            <a:r>
              <a:rPr lang="en-US" dirty="0"/>
              <a:t>Incremental Model</a:t>
            </a:r>
          </a:p>
          <a:p>
            <a:pPr marL="285750" indent="-285750">
              <a:buFont typeface="Arial" panose="020B0604020202020204" pitchFamily="34" charset="0"/>
              <a:buChar char="•"/>
            </a:pPr>
            <a:r>
              <a:rPr lang="en-US" dirty="0"/>
              <a:t>Agile Model</a:t>
            </a:r>
          </a:p>
          <a:p>
            <a:pPr marL="285750" indent="-285750">
              <a:buFont typeface="Arial" panose="020B0604020202020204" pitchFamily="34" charset="0"/>
              <a:buChar char="•"/>
            </a:pPr>
            <a:r>
              <a:rPr lang="en-US" dirty="0"/>
              <a:t>Iterative Model</a:t>
            </a:r>
          </a:p>
          <a:p>
            <a:pPr marL="285750" indent="-285750">
              <a:buFont typeface="Arial" panose="020B0604020202020204" pitchFamily="34" charset="0"/>
              <a:buChar char="•"/>
            </a:pPr>
            <a:r>
              <a:rPr lang="en-US" dirty="0" err="1"/>
              <a:t>Bigbang</a:t>
            </a:r>
            <a:r>
              <a:rPr lang="en-US" dirty="0"/>
              <a:t> Model</a:t>
            </a:r>
          </a:p>
        </p:txBody>
      </p:sp>
    </p:spTree>
    <p:extLst>
      <p:ext uri="{BB962C8B-B14F-4D97-AF65-F5344CB8AC3E}">
        <p14:creationId xmlns:p14="http://schemas.microsoft.com/office/powerpoint/2010/main" val="380480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69EE77-A416-63EB-25D0-D53AE42105A1}"/>
              </a:ext>
            </a:extLst>
          </p:cNvPr>
          <p:cNvSpPr txBox="1"/>
          <p:nvPr/>
        </p:nvSpPr>
        <p:spPr>
          <a:xfrm>
            <a:off x="219456" y="173736"/>
            <a:ext cx="4399474" cy="2308324"/>
          </a:xfrm>
          <a:prstGeom prst="rect">
            <a:avLst/>
          </a:prstGeom>
          <a:noFill/>
        </p:spPr>
        <p:txBody>
          <a:bodyPr wrap="none" rtlCol="0">
            <a:spAutoFit/>
          </a:bodyPr>
          <a:lstStyle/>
          <a:p>
            <a:r>
              <a:rPr lang="en-US" dirty="0"/>
              <a:t>4. Different Models under Agile?</a:t>
            </a:r>
          </a:p>
          <a:p>
            <a:pPr marL="285750" indent="-285750">
              <a:buFont typeface="Arial" panose="020B0604020202020204" pitchFamily="34" charset="0"/>
              <a:buChar char="•"/>
            </a:pPr>
            <a:r>
              <a:rPr lang="en-US" dirty="0"/>
              <a:t>Kanban</a:t>
            </a:r>
          </a:p>
          <a:p>
            <a:pPr marL="285750" indent="-285750">
              <a:buFont typeface="Arial" panose="020B0604020202020204" pitchFamily="34" charset="0"/>
              <a:buChar char="•"/>
            </a:pPr>
            <a:r>
              <a:rPr lang="en-US" dirty="0"/>
              <a:t>Scrum</a:t>
            </a:r>
          </a:p>
          <a:p>
            <a:pPr marL="285750" indent="-285750">
              <a:buFont typeface="Arial" panose="020B0604020202020204" pitchFamily="34" charset="0"/>
              <a:buChar char="•"/>
            </a:pPr>
            <a:r>
              <a:rPr lang="en-US" dirty="0"/>
              <a:t>Extreme programming</a:t>
            </a:r>
          </a:p>
          <a:p>
            <a:pPr marL="285750" indent="-285750">
              <a:buFont typeface="Arial" panose="020B0604020202020204" pitchFamily="34" charset="0"/>
              <a:buChar char="•"/>
            </a:pPr>
            <a:r>
              <a:rPr lang="en-US" dirty="0"/>
              <a:t>Crystal</a:t>
            </a:r>
          </a:p>
          <a:p>
            <a:pPr marL="285750" indent="-285750">
              <a:buFont typeface="Arial" panose="020B0604020202020204" pitchFamily="34" charset="0"/>
              <a:buChar char="•"/>
            </a:pPr>
            <a:r>
              <a:rPr lang="en-US" dirty="0"/>
              <a:t>Dynamic systems development</a:t>
            </a:r>
          </a:p>
          <a:p>
            <a:pPr marL="285750" indent="-285750">
              <a:buFont typeface="Arial" panose="020B0604020202020204" pitchFamily="34" charset="0"/>
              <a:buChar char="•"/>
            </a:pPr>
            <a:r>
              <a:rPr lang="en-US" dirty="0"/>
              <a:t>Feature driven development</a:t>
            </a:r>
          </a:p>
          <a:p>
            <a:pPr marL="285750" indent="-285750">
              <a:buFont typeface="Arial" panose="020B0604020202020204" pitchFamily="34" charset="0"/>
              <a:buChar char="•"/>
            </a:pPr>
            <a:r>
              <a:rPr lang="en-US" dirty="0"/>
              <a:t>Lean software development methodology</a:t>
            </a:r>
          </a:p>
        </p:txBody>
      </p:sp>
    </p:spTree>
    <p:extLst>
      <p:ext uri="{BB962C8B-B14F-4D97-AF65-F5344CB8AC3E}">
        <p14:creationId xmlns:p14="http://schemas.microsoft.com/office/powerpoint/2010/main" val="1859494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774E3A-00EF-8CB4-A15C-BD63B3512F3E}"/>
              </a:ext>
            </a:extLst>
          </p:cNvPr>
          <p:cNvSpPr txBox="1"/>
          <p:nvPr/>
        </p:nvSpPr>
        <p:spPr>
          <a:xfrm>
            <a:off x="210315" y="182880"/>
            <a:ext cx="11752300" cy="2308324"/>
          </a:xfrm>
          <a:prstGeom prst="rect">
            <a:avLst/>
          </a:prstGeom>
          <a:noFill/>
        </p:spPr>
        <p:txBody>
          <a:bodyPr wrap="square" rtlCol="0">
            <a:spAutoFit/>
          </a:bodyPr>
          <a:lstStyle/>
          <a:p>
            <a:r>
              <a:rPr lang="en-US" dirty="0"/>
              <a:t>5. What is UML?</a:t>
            </a:r>
          </a:p>
          <a:p>
            <a:r>
              <a:rPr lang="en-US" dirty="0"/>
              <a:t>UML, short for Unified Modeling Language, is a standardized modeling language consisting of an integrated set of diagrams, developed to help system and software developers for specifying, visualizing, constructing, and documenting the artifacts of software systems, as well as for business modeling and other non-software systems. The UML represents a collection of best engineering practices that have proven successful in the modeling of large and complex systems. The UML is a very important part of developing object-oriented software and the software development process. The UML uses mostly graphical notations to express the design of software projects. Using the UML helps project teams communicate, explore potential designs, and validate the architectural design of the software.</a:t>
            </a:r>
          </a:p>
        </p:txBody>
      </p:sp>
    </p:spTree>
    <p:extLst>
      <p:ext uri="{BB962C8B-B14F-4D97-AF65-F5344CB8AC3E}">
        <p14:creationId xmlns:p14="http://schemas.microsoft.com/office/powerpoint/2010/main" val="4218494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4463D0-7860-5525-E904-F20E827CDC6B}"/>
              </a:ext>
            </a:extLst>
          </p:cNvPr>
          <p:cNvSpPr txBox="1"/>
          <p:nvPr/>
        </p:nvSpPr>
        <p:spPr>
          <a:xfrm>
            <a:off x="237744" y="228600"/>
            <a:ext cx="11828565" cy="1754326"/>
          </a:xfrm>
          <a:prstGeom prst="rect">
            <a:avLst/>
          </a:prstGeom>
          <a:noFill/>
        </p:spPr>
        <p:txBody>
          <a:bodyPr wrap="square" rtlCol="0">
            <a:spAutoFit/>
          </a:bodyPr>
          <a:lstStyle/>
          <a:p>
            <a:r>
              <a:rPr lang="en-US" dirty="0"/>
              <a:t>6. What is Architecture Diagram for Project?</a:t>
            </a:r>
          </a:p>
          <a:p>
            <a:pPr marL="285750" indent="-285750">
              <a:buFont typeface="Arial" panose="020B0604020202020204" pitchFamily="34" charset="0"/>
              <a:buChar char="•"/>
            </a:pPr>
            <a:r>
              <a:rPr lang="en-US" dirty="0"/>
              <a:t> An architecture diagram is a visual representation of all the elements that make up part, or all, of a system. Above all, it helps the engineers, designers, stakeholders — and anyone else involved in the project — understand a system or app’s layout.</a:t>
            </a:r>
          </a:p>
          <a:p>
            <a:pPr marL="285750" indent="-285750">
              <a:buFont typeface="Arial" panose="020B0604020202020204" pitchFamily="34" charset="0"/>
              <a:buChar char="•"/>
            </a:pPr>
            <a:r>
              <a:rPr lang="en-US" dirty="0"/>
              <a:t>Think of it as being a bit like a blueprint to a building: You can see the thing as a whole, as well as different kinds of interior views, and things like pipes, walls, floorplans, and so on.</a:t>
            </a:r>
          </a:p>
        </p:txBody>
      </p:sp>
    </p:spTree>
    <p:extLst>
      <p:ext uri="{BB962C8B-B14F-4D97-AF65-F5344CB8AC3E}">
        <p14:creationId xmlns:p14="http://schemas.microsoft.com/office/powerpoint/2010/main" val="2342418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432D2D-9CF3-D9A3-E301-C8B0F1D46044}"/>
              </a:ext>
            </a:extLst>
          </p:cNvPr>
          <p:cNvSpPr txBox="1"/>
          <p:nvPr/>
        </p:nvSpPr>
        <p:spPr>
          <a:xfrm>
            <a:off x="192024" y="210312"/>
            <a:ext cx="11864858" cy="923330"/>
          </a:xfrm>
          <a:prstGeom prst="rect">
            <a:avLst/>
          </a:prstGeom>
          <a:noFill/>
        </p:spPr>
        <p:txBody>
          <a:bodyPr wrap="square" rtlCol="0">
            <a:spAutoFit/>
          </a:bodyPr>
          <a:lstStyle/>
          <a:p>
            <a:r>
              <a:rPr lang="en-US" dirty="0"/>
              <a:t>7. What is Deployment Phase in SDLC?</a:t>
            </a:r>
          </a:p>
          <a:p>
            <a:r>
              <a:rPr lang="en-US" dirty="0"/>
              <a:t>The Deployment Phase in SDLC includes the work necessary to deploy the final solution into the target production environments. Plus, creating guides for installation, system operations, system administration, and end-user functionality.</a:t>
            </a:r>
          </a:p>
        </p:txBody>
      </p:sp>
    </p:spTree>
    <p:extLst>
      <p:ext uri="{BB962C8B-B14F-4D97-AF65-F5344CB8AC3E}">
        <p14:creationId xmlns:p14="http://schemas.microsoft.com/office/powerpoint/2010/main" val="2138223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A5E6BB-E924-749D-61C1-B6B1B37B179D}"/>
              </a:ext>
            </a:extLst>
          </p:cNvPr>
          <p:cNvSpPr txBox="1"/>
          <p:nvPr/>
        </p:nvSpPr>
        <p:spPr>
          <a:xfrm>
            <a:off x="228600" y="228600"/>
            <a:ext cx="4399474" cy="2585323"/>
          </a:xfrm>
          <a:prstGeom prst="rect">
            <a:avLst/>
          </a:prstGeom>
          <a:noFill/>
        </p:spPr>
        <p:txBody>
          <a:bodyPr wrap="none" rtlCol="0">
            <a:spAutoFit/>
          </a:bodyPr>
          <a:lstStyle/>
          <a:p>
            <a:r>
              <a:rPr lang="en-US" dirty="0"/>
              <a:t>8. Types under Agile</a:t>
            </a:r>
          </a:p>
          <a:p>
            <a:pPr marL="285750" indent="-285750">
              <a:buFont typeface="Arial" panose="020B0604020202020204" pitchFamily="34" charset="0"/>
              <a:buChar char="•"/>
            </a:pPr>
            <a:r>
              <a:rPr lang="en-US" dirty="0"/>
              <a:t>Kanban</a:t>
            </a:r>
          </a:p>
          <a:p>
            <a:pPr marL="285750" indent="-285750">
              <a:buFont typeface="Arial" panose="020B0604020202020204" pitchFamily="34" charset="0"/>
              <a:buChar char="•"/>
            </a:pPr>
            <a:r>
              <a:rPr lang="en-US" dirty="0"/>
              <a:t>Scrum</a:t>
            </a:r>
          </a:p>
          <a:p>
            <a:pPr marL="285750" indent="-285750">
              <a:buFont typeface="Arial" panose="020B0604020202020204" pitchFamily="34" charset="0"/>
              <a:buChar char="•"/>
            </a:pPr>
            <a:r>
              <a:rPr lang="en-US" dirty="0"/>
              <a:t>Extreme programming</a:t>
            </a:r>
          </a:p>
          <a:p>
            <a:pPr marL="285750" indent="-285750">
              <a:buFont typeface="Arial" panose="020B0604020202020204" pitchFamily="34" charset="0"/>
              <a:buChar char="•"/>
            </a:pPr>
            <a:r>
              <a:rPr lang="en-US" dirty="0"/>
              <a:t>Crystal</a:t>
            </a:r>
          </a:p>
          <a:p>
            <a:pPr marL="285750" indent="-285750">
              <a:buFont typeface="Arial" panose="020B0604020202020204" pitchFamily="34" charset="0"/>
              <a:buChar char="•"/>
            </a:pPr>
            <a:r>
              <a:rPr lang="en-US" dirty="0"/>
              <a:t>Dynamic systems development</a:t>
            </a:r>
          </a:p>
          <a:p>
            <a:pPr marL="285750" indent="-285750">
              <a:buFont typeface="Arial" panose="020B0604020202020204" pitchFamily="34" charset="0"/>
              <a:buChar char="•"/>
            </a:pPr>
            <a:r>
              <a:rPr lang="en-US" dirty="0"/>
              <a:t>Feature driven development</a:t>
            </a:r>
          </a:p>
          <a:p>
            <a:pPr marL="285750" indent="-285750">
              <a:buFont typeface="Arial" panose="020B0604020202020204" pitchFamily="34" charset="0"/>
              <a:buChar char="•"/>
            </a:pPr>
            <a:r>
              <a:rPr lang="en-US" dirty="0"/>
              <a:t>Lean software development methodology</a:t>
            </a:r>
          </a:p>
          <a:p>
            <a:endParaRPr lang="en-US" dirty="0"/>
          </a:p>
        </p:txBody>
      </p:sp>
    </p:spTree>
    <p:extLst>
      <p:ext uri="{BB962C8B-B14F-4D97-AF65-F5344CB8AC3E}">
        <p14:creationId xmlns:p14="http://schemas.microsoft.com/office/powerpoint/2010/main" val="3364881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D77B15-C960-01E4-4C24-CBD63AF6546B}"/>
              </a:ext>
            </a:extLst>
          </p:cNvPr>
          <p:cNvSpPr txBox="1"/>
          <p:nvPr/>
        </p:nvSpPr>
        <p:spPr>
          <a:xfrm>
            <a:off x="164592" y="237744"/>
            <a:ext cx="11807449" cy="1200329"/>
          </a:xfrm>
          <a:prstGeom prst="rect">
            <a:avLst/>
          </a:prstGeom>
          <a:noFill/>
        </p:spPr>
        <p:txBody>
          <a:bodyPr wrap="square" rtlCol="0">
            <a:spAutoFit/>
          </a:bodyPr>
          <a:lstStyle/>
          <a:p>
            <a:r>
              <a:rPr lang="en-US" dirty="0"/>
              <a:t>9. What do you mean by Sprint in Agile Scrum?</a:t>
            </a:r>
          </a:p>
          <a:p>
            <a:r>
              <a:rPr lang="en-US" dirty="0"/>
              <a:t>A sprint is a short, time-boxed period when a scrum team works to complete a set amount of work. Sprints are at the very heart of scrum and agile methodologies, and getting sprints right will help your agile team ship better software with fewer headaches. </a:t>
            </a:r>
          </a:p>
        </p:txBody>
      </p:sp>
    </p:spTree>
    <p:extLst>
      <p:ext uri="{BB962C8B-B14F-4D97-AF65-F5344CB8AC3E}">
        <p14:creationId xmlns:p14="http://schemas.microsoft.com/office/powerpoint/2010/main" val="1577736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778</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Umat</dc:creator>
  <cp:lastModifiedBy>Abhinav Umat</cp:lastModifiedBy>
  <cp:revision>1</cp:revision>
  <dcterms:created xsi:type="dcterms:W3CDTF">2023-03-16T20:05:44Z</dcterms:created>
  <dcterms:modified xsi:type="dcterms:W3CDTF">2023-03-16T20:32:22Z</dcterms:modified>
</cp:coreProperties>
</file>