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145E7-6FEC-4E44-B3C6-6C760D073F1B}" v="51" dt="2023-02-22T21:42:1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51D145E7-6FEC-4E44-B3C6-6C760D073F1B}"/>
    <pc:docChg chg="undo redo custSel addSld modSld">
      <pc:chgData name="Abhinav Umat" userId="2c6c7f61b0de31d3" providerId="LiveId" clId="{51D145E7-6FEC-4E44-B3C6-6C760D073F1B}" dt="2023-02-22T21:42:31.248" v="897" actId="14100"/>
      <pc:docMkLst>
        <pc:docMk/>
      </pc:docMkLst>
      <pc:sldChg chg="addSp modSp new mod">
        <pc:chgData name="Abhinav Umat" userId="2c6c7f61b0de31d3" providerId="LiveId" clId="{51D145E7-6FEC-4E44-B3C6-6C760D073F1B}" dt="2023-02-22T21:13:17.326" v="29" actId="1076"/>
        <pc:sldMkLst>
          <pc:docMk/>
          <pc:sldMk cId="1472134385" sldId="256"/>
        </pc:sldMkLst>
        <pc:spChg chg="add mod">
          <ac:chgData name="Abhinav Umat" userId="2c6c7f61b0de31d3" providerId="LiveId" clId="{51D145E7-6FEC-4E44-B3C6-6C760D073F1B}" dt="2023-02-22T21:11:32.801" v="5"/>
          <ac:spMkLst>
            <pc:docMk/>
            <pc:sldMk cId="1472134385" sldId="256"/>
            <ac:spMk id="2" creationId="{AF36243A-9B35-D247-D425-88C11935CF6C}"/>
          </ac:spMkLst>
        </pc:spChg>
        <pc:spChg chg="add mod">
          <ac:chgData name="Abhinav Umat" userId="2c6c7f61b0de31d3" providerId="LiveId" clId="{51D145E7-6FEC-4E44-B3C6-6C760D073F1B}" dt="2023-02-22T21:13:17.326" v="29" actId="1076"/>
          <ac:spMkLst>
            <pc:docMk/>
            <pc:sldMk cId="1472134385" sldId="256"/>
            <ac:spMk id="3" creationId="{4C6EF81E-18EC-34F3-BFE1-E8D5D8075ED9}"/>
          </ac:spMkLst>
        </pc:spChg>
      </pc:sldChg>
      <pc:sldChg chg="addSp modSp new mod">
        <pc:chgData name="Abhinav Umat" userId="2c6c7f61b0de31d3" providerId="LiveId" clId="{51D145E7-6FEC-4E44-B3C6-6C760D073F1B}" dt="2023-02-22T21:14:40.185" v="48" actId="20577"/>
        <pc:sldMkLst>
          <pc:docMk/>
          <pc:sldMk cId="3402532188" sldId="257"/>
        </pc:sldMkLst>
        <pc:spChg chg="add mod">
          <ac:chgData name="Abhinav Umat" userId="2c6c7f61b0de31d3" providerId="LiveId" clId="{51D145E7-6FEC-4E44-B3C6-6C760D073F1B}" dt="2023-02-22T21:13:42.067" v="35"/>
          <ac:spMkLst>
            <pc:docMk/>
            <pc:sldMk cId="3402532188" sldId="257"/>
            <ac:spMk id="2" creationId="{7134A88B-1B91-1B84-8E24-39F3C5B717A4}"/>
          </ac:spMkLst>
        </pc:spChg>
        <pc:spChg chg="add mod">
          <ac:chgData name="Abhinav Umat" userId="2c6c7f61b0de31d3" providerId="LiveId" clId="{51D145E7-6FEC-4E44-B3C6-6C760D073F1B}" dt="2023-02-22T21:14:40.185" v="48" actId="20577"/>
          <ac:spMkLst>
            <pc:docMk/>
            <pc:sldMk cId="3402532188" sldId="257"/>
            <ac:spMk id="3" creationId="{C1210F95-4BE1-B9AD-8C68-3A677AF1D087}"/>
          </ac:spMkLst>
        </pc:spChg>
      </pc:sldChg>
      <pc:sldChg chg="addSp modSp new mod">
        <pc:chgData name="Abhinav Umat" userId="2c6c7f61b0de31d3" providerId="LiveId" clId="{51D145E7-6FEC-4E44-B3C6-6C760D073F1B}" dt="2023-02-22T21:16:16.225" v="72" actId="1076"/>
        <pc:sldMkLst>
          <pc:docMk/>
          <pc:sldMk cId="2841334887" sldId="258"/>
        </pc:sldMkLst>
        <pc:spChg chg="add mod">
          <ac:chgData name="Abhinav Umat" userId="2c6c7f61b0de31d3" providerId="LiveId" clId="{51D145E7-6FEC-4E44-B3C6-6C760D073F1B}" dt="2023-02-22T21:14:58.666" v="54"/>
          <ac:spMkLst>
            <pc:docMk/>
            <pc:sldMk cId="2841334887" sldId="258"/>
            <ac:spMk id="2" creationId="{E65B2519-72F0-F091-8689-ADB86C009A37}"/>
          </ac:spMkLst>
        </pc:spChg>
        <pc:spChg chg="add mod">
          <ac:chgData name="Abhinav Umat" userId="2c6c7f61b0de31d3" providerId="LiveId" clId="{51D145E7-6FEC-4E44-B3C6-6C760D073F1B}" dt="2023-02-22T21:16:16.225" v="72" actId="1076"/>
          <ac:spMkLst>
            <pc:docMk/>
            <pc:sldMk cId="2841334887" sldId="258"/>
            <ac:spMk id="3" creationId="{52891713-2B47-62D9-AADE-266A715A1303}"/>
          </ac:spMkLst>
        </pc:spChg>
      </pc:sldChg>
      <pc:sldChg chg="addSp modSp new mod">
        <pc:chgData name="Abhinav Umat" userId="2c6c7f61b0de31d3" providerId="LiveId" clId="{51D145E7-6FEC-4E44-B3C6-6C760D073F1B}" dt="2023-02-22T21:17:01.196" v="82"/>
        <pc:sldMkLst>
          <pc:docMk/>
          <pc:sldMk cId="2368298958" sldId="259"/>
        </pc:sldMkLst>
        <pc:spChg chg="add mod">
          <ac:chgData name="Abhinav Umat" userId="2c6c7f61b0de31d3" providerId="LiveId" clId="{51D145E7-6FEC-4E44-B3C6-6C760D073F1B}" dt="2023-02-22T21:16:38.141" v="78"/>
          <ac:spMkLst>
            <pc:docMk/>
            <pc:sldMk cId="2368298958" sldId="259"/>
            <ac:spMk id="2" creationId="{7D78FD46-B5FB-6A50-A509-694045573F52}"/>
          </ac:spMkLst>
        </pc:spChg>
        <pc:spChg chg="add mod">
          <ac:chgData name="Abhinav Umat" userId="2c6c7f61b0de31d3" providerId="LiveId" clId="{51D145E7-6FEC-4E44-B3C6-6C760D073F1B}" dt="2023-02-22T21:17:01.196" v="82"/>
          <ac:spMkLst>
            <pc:docMk/>
            <pc:sldMk cId="2368298958" sldId="259"/>
            <ac:spMk id="3" creationId="{77282AA8-3E62-BD91-7962-381280A95AD8}"/>
          </ac:spMkLst>
        </pc:spChg>
      </pc:sldChg>
      <pc:sldChg chg="addSp modSp new mod">
        <pc:chgData name="Abhinav Umat" userId="2c6c7f61b0de31d3" providerId="LiveId" clId="{51D145E7-6FEC-4E44-B3C6-6C760D073F1B}" dt="2023-02-22T21:21:09.413" v="185" actId="20577"/>
        <pc:sldMkLst>
          <pc:docMk/>
          <pc:sldMk cId="1363976042" sldId="260"/>
        </pc:sldMkLst>
        <pc:spChg chg="add mod">
          <ac:chgData name="Abhinav Umat" userId="2c6c7f61b0de31d3" providerId="LiveId" clId="{51D145E7-6FEC-4E44-B3C6-6C760D073F1B}" dt="2023-02-22T21:17:30.990" v="88"/>
          <ac:spMkLst>
            <pc:docMk/>
            <pc:sldMk cId="1363976042" sldId="260"/>
            <ac:spMk id="2" creationId="{B594BCA7-B8C2-59EE-FC68-A63B8CF0DD03}"/>
          </ac:spMkLst>
        </pc:spChg>
        <pc:spChg chg="add mod">
          <ac:chgData name="Abhinav Umat" userId="2c6c7f61b0de31d3" providerId="LiveId" clId="{51D145E7-6FEC-4E44-B3C6-6C760D073F1B}" dt="2023-02-22T21:21:09.413" v="185" actId="20577"/>
          <ac:spMkLst>
            <pc:docMk/>
            <pc:sldMk cId="1363976042" sldId="260"/>
            <ac:spMk id="3" creationId="{F9E6EC1C-BF6D-526D-FC6A-12792E2F40A0}"/>
          </ac:spMkLst>
        </pc:spChg>
      </pc:sldChg>
      <pc:sldChg chg="addSp modSp new mod">
        <pc:chgData name="Abhinav Umat" userId="2c6c7f61b0de31d3" providerId="LiveId" clId="{51D145E7-6FEC-4E44-B3C6-6C760D073F1B}" dt="2023-02-22T21:22:31.756" v="198" actId="14100"/>
        <pc:sldMkLst>
          <pc:docMk/>
          <pc:sldMk cId="3984740199" sldId="261"/>
        </pc:sldMkLst>
        <pc:spChg chg="add mod">
          <ac:chgData name="Abhinav Umat" userId="2c6c7f61b0de31d3" providerId="LiveId" clId="{51D145E7-6FEC-4E44-B3C6-6C760D073F1B}" dt="2023-02-22T21:21:39.637" v="191"/>
          <ac:spMkLst>
            <pc:docMk/>
            <pc:sldMk cId="3984740199" sldId="261"/>
            <ac:spMk id="2" creationId="{E084997D-260C-040C-E4D5-6329C6018BE7}"/>
          </ac:spMkLst>
        </pc:spChg>
        <pc:spChg chg="add mod">
          <ac:chgData name="Abhinav Umat" userId="2c6c7f61b0de31d3" providerId="LiveId" clId="{51D145E7-6FEC-4E44-B3C6-6C760D073F1B}" dt="2023-02-22T21:22:31.756" v="198" actId="14100"/>
          <ac:spMkLst>
            <pc:docMk/>
            <pc:sldMk cId="3984740199" sldId="261"/>
            <ac:spMk id="3" creationId="{463EB90A-190E-44A8-DD2C-9BFE7ECEE340}"/>
          </ac:spMkLst>
        </pc:spChg>
      </pc:sldChg>
      <pc:sldChg chg="addSp modSp new mod">
        <pc:chgData name="Abhinav Umat" userId="2c6c7f61b0de31d3" providerId="LiveId" clId="{51D145E7-6FEC-4E44-B3C6-6C760D073F1B}" dt="2023-02-22T21:24:02.764" v="217" actId="20577"/>
        <pc:sldMkLst>
          <pc:docMk/>
          <pc:sldMk cId="3943398352" sldId="262"/>
        </pc:sldMkLst>
        <pc:spChg chg="add mod">
          <ac:chgData name="Abhinav Umat" userId="2c6c7f61b0de31d3" providerId="LiveId" clId="{51D145E7-6FEC-4E44-B3C6-6C760D073F1B}" dt="2023-02-22T21:22:57.509" v="204"/>
          <ac:spMkLst>
            <pc:docMk/>
            <pc:sldMk cId="3943398352" sldId="262"/>
            <ac:spMk id="2" creationId="{66194DE4-6FC3-DEA1-CA1D-B872B1B8ECE6}"/>
          </ac:spMkLst>
        </pc:spChg>
        <pc:spChg chg="add mod">
          <ac:chgData name="Abhinav Umat" userId="2c6c7f61b0de31d3" providerId="LiveId" clId="{51D145E7-6FEC-4E44-B3C6-6C760D073F1B}" dt="2023-02-22T21:24:02.764" v="217" actId="20577"/>
          <ac:spMkLst>
            <pc:docMk/>
            <pc:sldMk cId="3943398352" sldId="262"/>
            <ac:spMk id="3" creationId="{34A9408B-70BC-F37B-0681-EE6730809C42}"/>
          </ac:spMkLst>
        </pc:spChg>
      </pc:sldChg>
      <pc:sldChg chg="addSp modSp new mod">
        <pc:chgData name="Abhinav Umat" userId="2c6c7f61b0de31d3" providerId="LiveId" clId="{51D145E7-6FEC-4E44-B3C6-6C760D073F1B}" dt="2023-02-22T21:25:53.856" v="240" actId="1076"/>
        <pc:sldMkLst>
          <pc:docMk/>
          <pc:sldMk cId="2725658839" sldId="263"/>
        </pc:sldMkLst>
        <pc:spChg chg="add mod">
          <ac:chgData name="Abhinav Umat" userId="2c6c7f61b0de31d3" providerId="LiveId" clId="{51D145E7-6FEC-4E44-B3C6-6C760D073F1B}" dt="2023-02-22T21:24:32.771" v="223"/>
          <ac:spMkLst>
            <pc:docMk/>
            <pc:sldMk cId="2725658839" sldId="263"/>
            <ac:spMk id="2" creationId="{4CAA7EF4-8D55-0B8C-60F2-091A8494BB2E}"/>
          </ac:spMkLst>
        </pc:spChg>
        <pc:spChg chg="add mod">
          <ac:chgData name="Abhinav Umat" userId="2c6c7f61b0de31d3" providerId="LiveId" clId="{51D145E7-6FEC-4E44-B3C6-6C760D073F1B}" dt="2023-02-22T21:25:53.856" v="240" actId="1076"/>
          <ac:spMkLst>
            <pc:docMk/>
            <pc:sldMk cId="2725658839" sldId="263"/>
            <ac:spMk id="3" creationId="{32BB5B65-885D-595B-E8F3-3171367236DD}"/>
          </ac:spMkLst>
        </pc:spChg>
      </pc:sldChg>
      <pc:sldChg chg="addSp modSp new mod">
        <pc:chgData name="Abhinav Umat" userId="2c6c7f61b0de31d3" providerId="LiveId" clId="{51D145E7-6FEC-4E44-B3C6-6C760D073F1B}" dt="2023-02-22T21:27:07.543" v="254" actId="1076"/>
        <pc:sldMkLst>
          <pc:docMk/>
          <pc:sldMk cId="2176769930" sldId="264"/>
        </pc:sldMkLst>
        <pc:spChg chg="add mod">
          <ac:chgData name="Abhinav Umat" userId="2c6c7f61b0de31d3" providerId="LiveId" clId="{51D145E7-6FEC-4E44-B3C6-6C760D073F1B}" dt="2023-02-22T21:26:18.833" v="246"/>
          <ac:spMkLst>
            <pc:docMk/>
            <pc:sldMk cId="2176769930" sldId="264"/>
            <ac:spMk id="2" creationId="{8FBF85AA-0689-F4D5-5691-4C5E70C98D32}"/>
          </ac:spMkLst>
        </pc:spChg>
        <pc:spChg chg="add mod">
          <ac:chgData name="Abhinav Umat" userId="2c6c7f61b0de31d3" providerId="LiveId" clId="{51D145E7-6FEC-4E44-B3C6-6C760D073F1B}" dt="2023-02-22T21:27:07.543" v="254" actId="1076"/>
          <ac:spMkLst>
            <pc:docMk/>
            <pc:sldMk cId="2176769930" sldId="264"/>
            <ac:spMk id="3" creationId="{C4D722BB-BE2F-F5C3-C222-296157904207}"/>
          </ac:spMkLst>
        </pc:spChg>
      </pc:sldChg>
      <pc:sldChg chg="addSp delSp modSp new mod">
        <pc:chgData name="Abhinav Umat" userId="2c6c7f61b0de31d3" providerId="LiveId" clId="{51D145E7-6FEC-4E44-B3C6-6C760D073F1B}" dt="2023-02-22T21:28:21.409" v="305" actId="20577"/>
        <pc:sldMkLst>
          <pc:docMk/>
          <pc:sldMk cId="722549892" sldId="265"/>
        </pc:sldMkLst>
        <pc:spChg chg="add mod">
          <ac:chgData name="Abhinav Umat" userId="2c6c7f61b0de31d3" providerId="LiveId" clId="{51D145E7-6FEC-4E44-B3C6-6C760D073F1B}" dt="2023-02-22T21:27:34.249" v="261"/>
          <ac:spMkLst>
            <pc:docMk/>
            <pc:sldMk cId="722549892" sldId="265"/>
            <ac:spMk id="2" creationId="{2EFA5B9D-7070-18F4-9545-72505C6C6910}"/>
          </ac:spMkLst>
        </pc:spChg>
        <pc:spChg chg="add del mod">
          <ac:chgData name="Abhinav Umat" userId="2c6c7f61b0de31d3" providerId="LiveId" clId="{51D145E7-6FEC-4E44-B3C6-6C760D073F1B}" dt="2023-02-22T21:28:04.986" v="264"/>
          <ac:spMkLst>
            <pc:docMk/>
            <pc:sldMk cId="722549892" sldId="265"/>
            <ac:spMk id="3" creationId="{1EFAA5DE-EF32-9CC9-04BF-8C39F9C8019F}"/>
          </ac:spMkLst>
        </pc:spChg>
        <pc:spChg chg="add mod">
          <ac:chgData name="Abhinav Umat" userId="2c6c7f61b0de31d3" providerId="LiveId" clId="{51D145E7-6FEC-4E44-B3C6-6C760D073F1B}" dt="2023-02-22T21:28:21.409" v="305" actId="20577"/>
          <ac:spMkLst>
            <pc:docMk/>
            <pc:sldMk cId="722549892" sldId="265"/>
            <ac:spMk id="4" creationId="{145A893C-6077-F058-CFAD-6EECF47646C1}"/>
          </ac:spMkLst>
        </pc:spChg>
      </pc:sldChg>
      <pc:sldChg chg="addSp modSp new mod">
        <pc:chgData name="Abhinav Umat" userId="2c6c7f61b0de31d3" providerId="LiveId" clId="{51D145E7-6FEC-4E44-B3C6-6C760D073F1B}" dt="2023-02-22T21:29:49.520" v="381" actId="20577"/>
        <pc:sldMkLst>
          <pc:docMk/>
          <pc:sldMk cId="2844898421" sldId="266"/>
        </pc:sldMkLst>
        <pc:spChg chg="add mod">
          <ac:chgData name="Abhinav Umat" userId="2c6c7f61b0de31d3" providerId="LiveId" clId="{51D145E7-6FEC-4E44-B3C6-6C760D073F1B}" dt="2023-02-22T21:28:45.411" v="312"/>
          <ac:spMkLst>
            <pc:docMk/>
            <pc:sldMk cId="2844898421" sldId="266"/>
            <ac:spMk id="2" creationId="{79AD002A-F09B-2A5D-99B6-385BBB6F7136}"/>
          </ac:spMkLst>
        </pc:spChg>
        <pc:spChg chg="add mod">
          <ac:chgData name="Abhinav Umat" userId="2c6c7f61b0de31d3" providerId="LiveId" clId="{51D145E7-6FEC-4E44-B3C6-6C760D073F1B}" dt="2023-02-22T21:29:49.520" v="381" actId="20577"/>
          <ac:spMkLst>
            <pc:docMk/>
            <pc:sldMk cId="2844898421" sldId="266"/>
            <ac:spMk id="3" creationId="{32B2E9BD-CD41-88BD-ADE6-D70BC02FF3EE}"/>
          </ac:spMkLst>
        </pc:spChg>
      </pc:sldChg>
      <pc:sldChg chg="addSp modSp new mod">
        <pc:chgData name="Abhinav Umat" userId="2c6c7f61b0de31d3" providerId="LiveId" clId="{51D145E7-6FEC-4E44-B3C6-6C760D073F1B}" dt="2023-02-22T21:31:36.241" v="474" actId="33524"/>
        <pc:sldMkLst>
          <pc:docMk/>
          <pc:sldMk cId="2433461872" sldId="267"/>
        </pc:sldMkLst>
        <pc:spChg chg="add mod">
          <ac:chgData name="Abhinav Umat" userId="2c6c7f61b0de31d3" providerId="LiveId" clId="{51D145E7-6FEC-4E44-B3C6-6C760D073F1B}" dt="2023-02-22T21:30:10.791" v="388"/>
          <ac:spMkLst>
            <pc:docMk/>
            <pc:sldMk cId="2433461872" sldId="267"/>
            <ac:spMk id="2" creationId="{EB7FFE89-20E0-4873-8028-5AAA8F52DD23}"/>
          </ac:spMkLst>
        </pc:spChg>
        <pc:spChg chg="add mod">
          <ac:chgData name="Abhinav Umat" userId="2c6c7f61b0de31d3" providerId="LiveId" clId="{51D145E7-6FEC-4E44-B3C6-6C760D073F1B}" dt="2023-02-22T21:31:36.241" v="474" actId="33524"/>
          <ac:spMkLst>
            <pc:docMk/>
            <pc:sldMk cId="2433461872" sldId="267"/>
            <ac:spMk id="3" creationId="{3A314226-8DD9-F10C-2A17-4AA2B6CFD4E3}"/>
          </ac:spMkLst>
        </pc:spChg>
      </pc:sldChg>
      <pc:sldChg chg="addSp modSp new mod">
        <pc:chgData name="Abhinav Umat" userId="2c6c7f61b0de31d3" providerId="LiveId" clId="{51D145E7-6FEC-4E44-B3C6-6C760D073F1B}" dt="2023-02-22T21:32:50.835" v="517"/>
        <pc:sldMkLst>
          <pc:docMk/>
          <pc:sldMk cId="3790948275" sldId="268"/>
        </pc:sldMkLst>
        <pc:spChg chg="add mod">
          <ac:chgData name="Abhinav Umat" userId="2c6c7f61b0de31d3" providerId="LiveId" clId="{51D145E7-6FEC-4E44-B3C6-6C760D073F1B}" dt="2023-02-22T21:32:04.079" v="483" actId="20577"/>
          <ac:spMkLst>
            <pc:docMk/>
            <pc:sldMk cId="3790948275" sldId="268"/>
            <ac:spMk id="2" creationId="{924A0C04-E893-2E96-7DDF-E6DCCC6AA03F}"/>
          </ac:spMkLst>
        </pc:spChg>
        <pc:spChg chg="add mod">
          <ac:chgData name="Abhinav Umat" userId="2c6c7f61b0de31d3" providerId="LiveId" clId="{51D145E7-6FEC-4E44-B3C6-6C760D073F1B}" dt="2023-02-22T21:32:50.835" v="517"/>
          <ac:spMkLst>
            <pc:docMk/>
            <pc:sldMk cId="3790948275" sldId="268"/>
            <ac:spMk id="3" creationId="{3DD4FC6C-1E18-FD07-4649-45C9CD12E1DC}"/>
          </ac:spMkLst>
        </pc:spChg>
      </pc:sldChg>
      <pc:sldChg chg="addSp delSp modSp new mod">
        <pc:chgData name="Abhinav Umat" userId="2c6c7f61b0de31d3" providerId="LiveId" clId="{51D145E7-6FEC-4E44-B3C6-6C760D073F1B}" dt="2023-02-22T21:34:13.767" v="599" actId="20577"/>
        <pc:sldMkLst>
          <pc:docMk/>
          <pc:sldMk cId="1301730348" sldId="269"/>
        </pc:sldMkLst>
        <pc:spChg chg="add mod">
          <ac:chgData name="Abhinav Umat" userId="2c6c7f61b0de31d3" providerId="LiveId" clId="{51D145E7-6FEC-4E44-B3C6-6C760D073F1B}" dt="2023-02-22T21:33:12.361" v="524"/>
          <ac:spMkLst>
            <pc:docMk/>
            <pc:sldMk cId="1301730348" sldId="269"/>
            <ac:spMk id="2" creationId="{46380672-125B-0810-6A36-41E4A438F089}"/>
          </ac:spMkLst>
        </pc:spChg>
        <pc:spChg chg="add del mod">
          <ac:chgData name="Abhinav Umat" userId="2c6c7f61b0de31d3" providerId="LiveId" clId="{51D145E7-6FEC-4E44-B3C6-6C760D073F1B}" dt="2023-02-22T21:33:50.932" v="529"/>
          <ac:spMkLst>
            <pc:docMk/>
            <pc:sldMk cId="1301730348" sldId="269"/>
            <ac:spMk id="3" creationId="{11D64331-1083-D43E-E5B7-E98A8D02FF30}"/>
          </ac:spMkLst>
        </pc:spChg>
        <pc:spChg chg="add mod">
          <ac:chgData name="Abhinav Umat" userId="2c6c7f61b0de31d3" providerId="LiveId" clId="{51D145E7-6FEC-4E44-B3C6-6C760D073F1B}" dt="2023-02-22T21:34:13.767" v="599" actId="20577"/>
          <ac:spMkLst>
            <pc:docMk/>
            <pc:sldMk cId="1301730348" sldId="269"/>
            <ac:spMk id="5" creationId="{D697FDB0-8C51-7C1F-9E2D-AC44B97A9CF8}"/>
          </ac:spMkLst>
        </pc:spChg>
        <pc:graphicFrameChg chg="add mod modGraphic">
          <ac:chgData name="Abhinav Umat" userId="2c6c7f61b0de31d3" providerId="LiveId" clId="{51D145E7-6FEC-4E44-B3C6-6C760D073F1B}" dt="2023-02-22T21:33:49.698" v="527" actId="33524"/>
          <ac:graphicFrameMkLst>
            <pc:docMk/>
            <pc:sldMk cId="1301730348" sldId="269"/>
            <ac:graphicFrameMk id="4" creationId="{7732AD77-80B2-98F5-0884-C030A4470896}"/>
          </ac:graphicFrameMkLst>
        </pc:graphicFrameChg>
      </pc:sldChg>
      <pc:sldChg chg="addSp modSp new mod">
        <pc:chgData name="Abhinav Umat" userId="2c6c7f61b0de31d3" providerId="LiveId" clId="{51D145E7-6FEC-4E44-B3C6-6C760D073F1B}" dt="2023-02-22T21:35:43.910" v="618"/>
        <pc:sldMkLst>
          <pc:docMk/>
          <pc:sldMk cId="2312029415" sldId="270"/>
        </pc:sldMkLst>
        <pc:spChg chg="add mod">
          <ac:chgData name="Abhinav Umat" userId="2c6c7f61b0de31d3" providerId="LiveId" clId="{51D145E7-6FEC-4E44-B3C6-6C760D073F1B}" dt="2023-02-22T21:34:34.090" v="606"/>
          <ac:spMkLst>
            <pc:docMk/>
            <pc:sldMk cId="2312029415" sldId="270"/>
            <ac:spMk id="2" creationId="{B3DF5221-C6D1-2260-6CBB-617BACC8484A}"/>
          </ac:spMkLst>
        </pc:spChg>
        <pc:spChg chg="add mod">
          <ac:chgData name="Abhinav Umat" userId="2c6c7f61b0de31d3" providerId="LiveId" clId="{51D145E7-6FEC-4E44-B3C6-6C760D073F1B}" dt="2023-02-22T21:35:43.910" v="618"/>
          <ac:spMkLst>
            <pc:docMk/>
            <pc:sldMk cId="2312029415" sldId="270"/>
            <ac:spMk id="3" creationId="{A9D7AB79-AD9C-73C5-FA20-A1ED0BF486D7}"/>
          </ac:spMkLst>
        </pc:spChg>
      </pc:sldChg>
      <pc:sldChg chg="addSp modSp new mod">
        <pc:chgData name="Abhinav Umat" userId="2c6c7f61b0de31d3" providerId="LiveId" clId="{51D145E7-6FEC-4E44-B3C6-6C760D073F1B}" dt="2023-02-22T21:37:05.790" v="728"/>
        <pc:sldMkLst>
          <pc:docMk/>
          <pc:sldMk cId="2733433411" sldId="271"/>
        </pc:sldMkLst>
        <pc:spChg chg="add mod">
          <ac:chgData name="Abhinav Umat" userId="2c6c7f61b0de31d3" providerId="LiveId" clId="{51D145E7-6FEC-4E44-B3C6-6C760D073F1B}" dt="2023-02-22T21:36:13.599" v="626" actId="20577"/>
          <ac:spMkLst>
            <pc:docMk/>
            <pc:sldMk cId="2733433411" sldId="271"/>
            <ac:spMk id="2" creationId="{27C0C43F-E34B-1BDF-70F8-F8EDDFE89D4F}"/>
          </ac:spMkLst>
        </pc:spChg>
        <pc:spChg chg="add mod">
          <ac:chgData name="Abhinav Umat" userId="2c6c7f61b0de31d3" providerId="LiveId" clId="{51D145E7-6FEC-4E44-B3C6-6C760D073F1B}" dt="2023-02-22T21:37:05.251" v="727" actId="20577"/>
          <ac:spMkLst>
            <pc:docMk/>
            <pc:sldMk cId="2733433411" sldId="271"/>
            <ac:spMk id="3" creationId="{AC61B088-03B9-A221-21BA-AA20C3DDC420}"/>
          </ac:spMkLst>
        </pc:spChg>
        <pc:graphicFrameChg chg="add mod">
          <ac:chgData name="Abhinav Umat" userId="2c6c7f61b0de31d3" providerId="LiveId" clId="{51D145E7-6FEC-4E44-B3C6-6C760D073F1B}" dt="2023-02-22T21:37:05.790" v="728"/>
          <ac:graphicFrameMkLst>
            <pc:docMk/>
            <pc:sldMk cId="2733433411" sldId="271"/>
            <ac:graphicFrameMk id="4" creationId="{86D6B022-4B12-C7F5-8605-7A7CADAAC785}"/>
          </ac:graphicFrameMkLst>
        </pc:graphicFrameChg>
      </pc:sldChg>
      <pc:sldChg chg="addSp modSp new mod">
        <pc:chgData name="Abhinav Umat" userId="2c6c7f61b0de31d3" providerId="LiveId" clId="{51D145E7-6FEC-4E44-B3C6-6C760D073F1B}" dt="2023-02-22T21:38:36.167" v="751" actId="1076"/>
        <pc:sldMkLst>
          <pc:docMk/>
          <pc:sldMk cId="751201397" sldId="272"/>
        </pc:sldMkLst>
        <pc:spChg chg="add mod">
          <ac:chgData name="Abhinav Umat" userId="2c6c7f61b0de31d3" providerId="LiveId" clId="{51D145E7-6FEC-4E44-B3C6-6C760D073F1B}" dt="2023-02-22T21:37:27.971" v="735"/>
          <ac:spMkLst>
            <pc:docMk/>
            <pc:sldMk cId="751201397" sldId="272"/>
            <ac:spMk id="2" creationId="{E541C0E7-FA1A-5E04-51C8-D78864A00A0B}"/>
          </ac:spMkLst>
        </pc:spChg>
        <pc:spChg chg="add mod">
          <ac:chgData name="Abhinav Umat" userId="2c6c7f61b0de31d3" providerId="LiveId" clId="{51D145E7-6FEC-4E44-B3C6-6C760D073F1B}" dt="2023-02-22T21:38:36.167" v="751" actId="1076"/>
          <ac:spMkLst>
            <pc:docMk/>
            <pc:sldMk cId="751201397" sldId="272"/>
            <ac:spMk id="3" creationId="{E43371C2-335F-E689-03CF-D22D0D79E4DF}"/>
          </ac:spMkLst>
        </pc:spChg>
      </pc:sldChg>
      <pc:sldChg chg="addSp delSp modSp new mod">
        <pc:chgData name="Abhinav Umat" userId="2c6c7f61b0de31d3" providerId="LiveId" clId="{51D145E7-6FEC-4E44-B3C6-6C760D073F1B}" dt="2023-02-22T21:40:09.448" v="865" actId="115"/>
        <pc:sldMkLst>
          <pc:docMk/>
          <pc:sldMk cId="2955027767" sldId="273"/>
        </pc:sldMkLst>
        <pc:spChg chg="add mod">
          <ac:chgData name="Abhinav Umat" userId="2c6c7f61b0de31d3" providerId="LiveId" clId="{51D145E7-6FEC-4E44-B3C6-6C760D073F1B}" dt="2023-02-22T21:38:56.633" v="758"/>
          <ac:spMkLst>
            <pc:docMk/>
            <pc:sldMk cId="2955027767" sldId="273"/>
            <ac:spMk id="2" creationId="{6EC47900-DEB8-D0E7-8683-587AF8E1DF7E}"/>
          </ac:spMkLst>
        </pc:spChg>
        <pc:spChg chg="add mod">
          <ac:chgData name="Abhinav Umat" userId="2c6c7f61b0de31d3" providerId="LiveId" clId="{51D145E7-6FEC-4E44-B3C6-6C760D073F1B}" dt="2023-02-22T21:39:52.739" v="860"/>
          <ac:spMkLst>
            <pc:docMk/>
            <pc:sldMk cId="2955027767" sldId="273"/>
            <ac:spMk id="3" creationId="{6FA0C276-66A5-76A4-70D9-9259A25404DC}"/>
          </ac:spMkLst>
        </pc:spChg>
        <pc:graphicFrameChg chg="add del mod">
          <ac:chgData name="Abhinav Umat" userId="2c6c7f61b0de31d3" providerId="LiveId" clId="{51D145E7-6FEC-4E44-B3C6-6C760D073F1B}" dt="2023-02-22T21:39:51.352" v="857"/>
          <ac:graphicFrameMkLst>
            <pc:docMk/>
            <pc:sldMk cId="2955027767" sldId="273"/>
            <ac:graphicFrameMk id="4" creationId="{90535D52-4DAD-579D-2AEB-D8D5835BD1D6}"/>
          </ac:graphicFrameMkLst>
        </pc:graphicFrameChg>
        <pc:graphicFrameChg chg="add mod modGraphic">
          <ac:chgData name="Abhinav Umat" userId="2c6c7f61b0de31d3" providerId="LiveId" clId="{51D145E7-6FEC-4E44-B3C6-6C760D073F1B}" dt="2023-02-22T21:40:09.448" v="865" actId="115"/>
          <ac:graphicFrameMkLst>
            <pc:docMk/>
            <pc:sldMk cId="2955027767" sldId="273"/>
            <ac:graphicFrameMk id="5" creationId="{08A7CBB6-A254-6880-E67F-E5C7B854690C}"/>
          </ac:graphicFrameMkLst>
        </pc:graphicFrameChg>
      </pc:sldChg>
      <pc:sldChg chg="addSp delSp modSp new mod">
        <pc:chgData name="Abhinav Umat" userId="2c6c7f61b0de31d3" providerId="LiveId" clId="{51D145E7-6FEC-4E44-B3C6-6C760D073F1B}" dt="2023-02-22T21:42:31.248" v="897" actId="14100"/>
        <pc:sldMkLst>
          <pc:docMk/>
          <pc:sldMk cId="1638349410" sldId="274"/>
        </pc:sldMkLst>
        <pc:spChg chg="add mod">
          <ac:chgData name="Abhinav Umat" userId="2c6c7f61b0de31d3" providerId="LiveId" clId="{51D145E7-6FEC-4E44-B3C6-6C760D073F1B}" dt="2023-02-22T21:40:34.557" v="872"/>
          <ac:spMkLst>
            <pc:docMk/>
            <pc:sldMk cId="1638349410" sldId="274"/>
            <ac:spMk id="2" creationId="{90C986EF-A2BF-58D8-BA87-55258D3404FE}"/>
          </ac:spMkLst>
        </pc:spChg>
        <pc:spChg chg="add mod">
          <ac:chgData name="Abhinav Umat" userId="2c6c7f61b0de31d3" providerId="LiveId" clId="{51D145E7-6FEC-4E44-B3C6-6C760D073F1B}" dt="2023-02-22T21:42:31.248" v="897" actId="14100"/>
          <ac:spMkLst>
            <pc:docMk/>
            <pc:sldMk cId="1638349410" sldId="274"/>
            <ac:spMk id="3" creationId="{828BAD47-295B-07EA-C36A-CE6B15B866BA}"/>
          </ac:spMkLst>
        </pc:spChg>
        <pc:spChg chg="add del">
          <ac:chgData name="Abhinav Umat" userId="2c6c7f61b0de31d3" providerId="LiveId" clId="{51D145E7-6FEC-4E44-B3C6-6C760D073F1B}" dt="2023-02-22T21:42:15.236" v="892"/>
          <ac:spMkLst>
            <pc:docMk/>
            <pc:sldMk cId="1638349410" sldId="274"/>
            <ac:spMk id="4" creationId="{10751727-D091-8FFF-2B26-A2B52450F225}"/>
          </ac:spMkLst>
        </pc:spChg>
        <pc:spChg chg="add del">
          <ac:chgData name="Abhinav Umat" userId="2c6c7f61b0de31d3" providerId="LiveId" clId="{51D145E7-6FEC-4E44-B3C6-6C760D073F1B}" dt="2023-02-22T21:42:15.236" v="892"/>
          <ac:spMkLst>
            <pc:docMk/>
            <pc:sldMk cId="1638349410" sldId="274"/>
            <ac:spMk id="5" creationId="{55875B2B-2A7B-3961-39D4-DA67F4046D65}"/>
          </ac:spMkLst>
        </pc:spChg>
        <pc:spChg chg="add del">
          <ac:chgData name="Abhinav Umat" userId="2c6c7f61b0de31d3" providerId="LiveId" clId="{51D145E7-6FEC-4E44-B3C6-6C760D073F1B}" dt="2023-02-22T21:42:15.236" v="892"/>
          <ac:spMkLst>
            <pc:docMk/>
            <pc:sldMk cId="1638349410" sldId="274"/>
            <ac:spMk id="6" creationId="{8443C551-D34E-1851-5F87-231A4FA20F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51-DBE7-2CC0-0F63-D6471519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97B5B-3DFA-0862-D301-67AC25241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8DFE-81F8-E102-3DFC-737C6B28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A882-1172-AAC4-4FC3-760C6441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60AC-4200-1092-4E77-E21A66EA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6855-395C-934D-CB65-71CA2840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BD4EC-DB50-2B69-16D0-2724D295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6FDE-BE02-2C4A-9422-E07C9D67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F858-0456-51F6-237A-2F8301F2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3229-40F2-0742-AF63-7A2C432E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BAC80-D0AD-5FD8-DEBE-F15321C2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30016-8322-06B5-F452-0F1073819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BF81-28C9-E766-BF0A-61C75093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B6A1-3EFD-CD2D-D35B-710277A4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EAF-C1FE-F9A0-56CF-DA7E16E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17A-E613-BEF1-515D-8A254785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A67E-6813-4C89-9096-606D32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2CE1-4D4E-CFC8-0E3C-1F95C62B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A3C6-8010-392C-943D-8F55587A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A368-37A5-D1AA-E10F-CD798D82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8F7A-0486-7524-C6F5-1E1B5FFF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F5E8-BDA7-F20D-989A-D94F9F6E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FDFC-6685-723F-1FF3-BE84A460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A9C2-D967-CDC8-8EBC-21BBE8CE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4764-FEA4-500B-8C29-5106233D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C3C-302D-DCB3-879A-290B71FE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49B-2425-2275-A3FA-AEF6F6A1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9823-C913-2E5F-0F79-086A7293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319F-8B1E-9F70-B40A-81C249D8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ED503-96E3-1F8C-8563-5E9B07C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22FFD-2887-ACB7-6C8D-E05885D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D208-6C28-27FD-663F-20A01C6A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E6F5-B7E0-4514-57AF-900068B1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9A262-67B5-585F-A0A4-A87B7A54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E7AE4-EE89-BC74-BCF8-E6ECD0156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C25E-B8D3-F3B2-794A-A7588175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FB0ED-D16E-9545-889A-A5FA133D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0D232-9839-7760-BDCD-AF964AEC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F7AA9-1A12-9E5B-5395-9A275CE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638B-E697-48D6-69A6-58B2705F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D8E14-2936-4573-7938-325494F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B1C9-1D2D-B0ED-BA6A-454C377B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7CE-1B90-13CC-416D-96E50CA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52385-7D74-0E02-4EBA-90D2D29F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AC36-D12F-6911-8CCE-B73D8DC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9D11-A83C-1115-6447-80B47476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917D-BBD9-A462-8649-8670C62E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5830-E64D-A02E-AD0D-ECEA6995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A22E-87B8-8A2C-0492-F1A9D966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08783-DDFC-27D9-82ED-992EE7F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B1CB-0667-9518-A115-FF772E2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3380-AD76-0933-DDBA-0D659DB9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D33-9BF0-E3B7-4E27-E5670EB9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98A58-5CCD-03F7-1748-8CB98326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6D30-B3B5-91BD-87CA-47FD7D06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C5F01-51DE-4F29-80D0-192C35C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05F3-0C30-2654-8098-7AF29BC8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0B5E-DB21-0E2E-0929-4DD7B1D5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1CA9-4167-C6EE-13F5-051F461E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9973-B69A-3011-60D1-579E0A3D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B958-B6F1-E2B6-7B82-115C73D4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597B-6405-4B06-B200-08C16135151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7E17-3CF4-3D04-AE0B-66DBE077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7965-2CA3-173A-6BFA-D9C048058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EA80-15E8-4AA3-B8A0-D011D725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6243A-9B35-D247-D425-88C11935CF6C}"/>
              </a:ext>
            </a:extLst>
          </p:cNvPr>
          <p:cNvSpPr txBox="1"/>
          <p:nvPr/>
        </p:nvSpPr>
        <p:spPr>
          <a:xfrm>
            <a:off x="521208" y="347472"/>
            <a:ext cx="472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are the new features released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EF81E-18EC-34F3-BFE1-E8D5D8075ED9}"/>
              </a:ext>
            </a:extLst>
          </p:cNvPr>
          <p:cNvSpPr txBox="1"/>
          <p:nvPr/>
        </p:nvSpPr>
        <p:spPr>
          <a:xfrm>
            <a:off x="241128" y="932688"/>
            <a:ext cx="11709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 helps us to write our code in functional style.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Interface that contains only one abstract method is known as functional interface. It can have any number of default </a:t>
            </a:r>
          </a:p>
          <a:p>
            <a:r>
              <a:rPr lang="en-US" dirty="0"/>
              <a:t>and static methods. It can also declare methods of object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introduced a new class Optional in Java 8. It is a public final class which is used to deal with </a:t>
            </a:r>
            <a:r>
              <a:rPr lang="en-US" dirty="0" err="1"/>
              <a:t>NullPointerException</a:t>
            </a:r>
            <a:r>
              <a:rPr lang="en-US" dirty="0"/>
              <a:t> </a:t>
            </a:r>
          </a:p>
          <a:p>
            <a:r>
              <a:rPr lang="en-US" dirty="0"/>
              <a:t>in Java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provides a new method </a:t>
            </a:r>
            <a:r>
              <a:rPr lang="en-US" dirty="0" err="1"/>
              <a:t>forEach</a:t>
            </a:r>
            <a:r>
              <a:rPr lang="en-US" dirty="0"/>
              <a:t>() to iterate the elements. It is defined in </a:t>
            </a:r>
            <a:r>
              <a:rPr lang="en-US" dirty="0" err="1"/>
              <a:t>Iterable</a:t>
            </a:r>
            <a:r>
              <a:rPr lang="en-US" dirty="0"/>
              <a:t> and Stream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has introduced a new Date and Time API since Java 8. The </a:t>
            </a:r>
            <a:r>
              <a:rPr lang="en-US" dirty="0" err="1"/>
              <a:t>java.time</a:t>
            </a:r>
            <a:r>
              <a:rPr lang="en-US" dirty="0"/>
              <a:t> package contains Java 8 Date and Time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added a new final class </a:t>
            </a:r>
            <a:r>
              <a:rPr lang="en-US" dirty="0" err="1"/>
              <a:t>StringJoiner</a:t>
            </a:r>
            <a:r>
              <a:rPr lang="en-US" dirty="0"/>
              <a:t> in </a:t>
            </a:r>
            <a:r>
              <a:rPr lang="en-US" dirty="0" err="1"/>
              <a:t>java.util</a:t>
            </a:r>
            <a:r>
              <a:rPr lang="en-US" dirty="0"/>
              <a:t> package. It is used to construct a sequence of characters separated </a:t>
            </a:r>
          </a:p>
          <a:p>
            <a:r>
              <a:rPr lang="en-US" dirty="0"/>
              <a:t>by a delimiter. Now, you can create string by passing delimiters like comma(,), hyphen(-)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8 </a:t>
            </a:r>
            <a:r>
              <a:rPr lang="en-US" dirty="0" err="1"/>
              <a:t>java.util.stream</a:t>
            </a:r>
            <a:r>
              <a:rPr lang="en-US" dirty="0"/>
              <a:t> package consists of classes, interfaces and an </a:t>
            </a:r>
            <a:r>
              <a:rPr lang="en-US" dirty="0" err="1"/>
              <a:t>enum</a:t>
            </a:r>
            <a:r>
              <a:rPr lang="en-US" dirty="0"/>
              <a:t> to allow functional-style operations on the </a:t>
            </a:r>
          </a:p>
          <a:p>
            <a:r>
              <a:rPr lang="en-US" dirty="0"/>
              <a:t>elements. It performs lazy computation. So, it executes only when it requires.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A5B9D-7070-18F4-9545-72505C6C6910}"/>
              </a:ext>
            </a:extLst>
          </p:cNvPr>
          <p:cNvSpPr txBox="1"/>
          <p:nvPr/>
        </p:nvSpPr>
        <p:spPr>
          <a:xfrm>
            <a:off x="283464" y="237744"/>
            <a:ext cx="611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What is a Single Abstract Method (SAM) interface in Java 8?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A893C-6077-F058-CFAD-6EECF47646C1}"/>
              </a:ext>
            </a:extLst>
          </p:cNvPr>
          <p:cNvSpPr txBox="1"/>
          <p:nvPr/>
        </p:nvSpPr>
        <p:spPr>
          <a:xfrm>
            <a:off x="448056" y="841248"/>
            <a:ext cx="766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Abstract Method (SAM) interface in Java 8 is functional interface in Java 8.</a:t>
            </a:r>
          </a:p>
        </p:txBody>
      </p:sp>
    </p:spTree>
    <p:extLst>
      <p:ext uri="{BB962C8B-B14F-4D97-AF65-F5344CB8AC3E}">
        <p14:creationId xmlns:p14="http://schemas.microsoft.com/office/powerpoint/2010/main" val="7225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D002A-F09B-2A5D-99B6-385BBB6F7136}"/>
              </a:ext>
            </a:extLst>
          </p:cNvPr>
          <p:cNvSpPr txBox="1"/>
          <p:nvPr/>
        </p:nvSpPr>
        <p:spPr>
          <a:xfrm>
            <a:off x="365760" y="256032"/>
            <a:ext cx="535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How can we define a Functional interface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E9BD-CD41-88BD-ADE6-D70BC02FF3EE}"/>
              </a:ext>
            </a:extLst>
          </p:cNvPr>
          <p:cNvSpPr txBox="1"/>
          <p:nvPr/>
        </p:nvSpPr>
        <p:spPr>
          <a:xfrm>
            <a:off x="329184" y="886968"/>
            <a:ext cx="813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interface can be defined using @FunctionalInterface outside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84489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FFE89-20E0-4873-8028-5AAA8F52DD23}"/>
              </a:ext>
            </a:extLst>
          </p:cNvPr>
          <p:cNvSpPr txBox="1"/>
          <p:nvPr/>
        </p:nvSpPr>
        <p:spPr>
          <a:xfrm>
            <a:off x="329184" y="265176"/>
            <a:ext cx="481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Why do we need Functional interface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14226-8DD9-F10C-2A17-4AA2B6CFD4E3}"/>
              </a:ext>
            </a:extLst>
          </p:cNvPr>
          <p:cNvSpPr txBox="1"/>
          <p:nvPr/>
        </p:nvSpPr>
        <p:spPr>
          <a:xfrm>
            <a:off x="365760" y="886968"/>
            <a:ext cx="819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using Functional interface, we can override a method without using inheritance.</a:t>
            </a:r>
          </a:p>
        </p:txBody>
      </p:sp>
    </p:spTree>
    <p:extLst>
      <p:ext uri="{BB962C8B-B14F-4D97-AF65-F5344CB8AC3E}">
        <p14:creationId xmlns:p14="http://schemas.microsoft.com/office/powerpoint/2010/main" val="243346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A0C04-E893-2E96-7DDF-E6DCCC6AA03F}"/>
              </a:ext>
            </a:extLst>
          </p:cNvPr>
          <p:cNvSpPr txBox="1"/>
          <p:nvPr/>
        </p:nvSpPr>
        <p:spPr>
          <a:xfrm>
            <a:off x="301752" y="256032"/>
            <a:ext cx="961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 Is it mandatory to use @FunctionalInterface annotation to define a Functional interface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4FC6C-1E18-FD07-4649-45C9CD12E1DC}"/>
              </a:ext>
            </a:extLst>
          </p:cNvPr>
          <p:cNvSpPr txBox="1"/>
          <p:nvPr/>
        </p:nvSpPr>
        <p:spPr>
          <a:xfrm>
            <a:off x="402336" y="804672"/>
            <a:ext cx="985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its not mandatory to use @FunctionalInterface annotation to define a Functional interface in Java 8</a:t>
            </a:r>
          </a:p>
        </p:txBody>
      </p:sp>
    </p:spTree>
    <p:extLst>
      <p:ext uri="{BB962C8B-B14F-4D97-AF65-F5344CB8AC3E}">
        <p14:creationId xmlns:p14="http://schemas.microsoft.com/office/powerpoint/2010/main" val="379094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80672-125B-0810-6A36-41E4A438F089}"/>
              </a:ext>
            </a:extLst>
          </p:cNvPr>
          <p:cNvSpPr txBox="1"/>
          <p:nvPr/>
        </p:nvSpPr>
        <p:spPr>
          <a:xfrm>
            <a:off x="365760" y="265176"/>
            <a:ext cx="717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What are the differences between Collection and Stream API in Java 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32AD77-80B2-98F5-0884-C030A447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859"/>
              </p:ext>
            </p:extLst>
          </p:nvPr>
        </p:nvGraphicFramePr>
        <p:xfrm>
          <a:off x="1634747" y="1779698"/>
          <a:ext cx="8922506" cy="4443192"/>
        </p:xfrm>
        <a:graphic>
          <a:graphicData uri="http://schemas.openxmlformats.org/drawingml/2006/table">
            <a:tbl>
              <a:tblPr/>
              <a:tblGrid>
                <a:gridCol w="4461253">
                  <a:extLst>
                    <a:ext uri="{9D8B030D-6E8A-4147-A177-3AD203B41FA5}">
                      <a16:colId xmlns:a16="http://schemas.microsoft.com/office/drawing/2014/main" val="982593131"/>
                    </a:ext>
                  </a:extLst>
                </a:gridCol>
                <a:gridCol w="4461253">
                  <a:extLst>
                    <a:ext uri="{9D8B030D-6E8A-4147-A177-3AD203B41FA5}">
                      <a16:colId xmlns:a16="http://schemas.microsoft.com/office/drawing/2014/main" val="1894797486"/>
                    </a:ext>
                  </a:extLst>
                </a:gridCol>
              </a:tblGrid>
              <a:tr h="3426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 STREAMS        </a:t>
                      </a:r>
                    </a:p>
                  </a:txBody>
                  <a:tcPr marL="32328" marR="32328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 COLLECTIONS          </a:t>
                      </a:r>
                    </a:p>
                  </a:txBody>
                  <a:tcPr marL="80820" marR="80820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46785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</a:rPr>
                        <a:t>It doesn’t store data; it operates on the source data structure </a:t>
                      </a:r>
                      <a:r>
                        <a:rPr lang="en-US" sz="1100" b="0" dirty="0" err="1">
                          <a:effectLst/>
                        </a:rPr>
                        <a:t>i.e</a:t>
                      </a:r>
                      <a:r>
                        <a:rPr lang="en-US" sz="1100" b="0" dirty="0">
                          <a:effectLst/>
                        </a:rPr>
                        <a:t> collection.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It stores/holds all the data that the data structure currently has in a particular data structure like Set, List or Map,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17221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They use functional interfaces like lambda which makes it a good fit for programming language.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They don’t use functional interfaces.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933455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Java Streams are consumable i.e; to traverse the stream, it needs to be created every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They are non-consumable i.e; can be traversable multiple times without creating it again.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57550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Java streams support both sequential and parallel processing.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It supports parallel processing and parallel processing can be very helpful in achieving high performance.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1177"/>
                  </a:ext>
                </a:extLst>
              </a:tr>
              <a:tr h="8728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All the Java stream API interfaces and classes are in j</a:t>
                      </a:r>
                      <a:r>
                        <a:rPr lang="en-US" sz="1100" b="1">
                          <a:effectLst/>
                        </a:rPr>
                        <a:t>ava.util.stream</a:t>
                      </a:r>
                      <a:r>
                        <a:rPr lang="en-US" sz="1100" b="0">
                          <a:effectLst/>
                        </a:rPr>
                        <a:t> package.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Specific classes for primitive types such as </a:t>
                      </a:r>
                      <a:r>
                        <a:rPr lang="en-US" sz="1100" b="1">
                          <a:effectLst/>
                        </a:rPr>
                        <a:t>IntStream</a:t>
                      </a:r>
                      <a:r>
                        <a:rPr lang="en-US" sz="1100" b="0">
                          <a:effectLst/>
                        </a:rPr>
                        <a:t>, </a:t>
                      </a:r>
                      <a:r>
                        <a:rPr lang="en-US" sz="1100" b="1">
                          <a:effectLst/>
                        </a:rPr>
                        <a:t>LongStream</a:t>
                      </a:r>
                      <a:r>
                        <a:rPr lang="en-US" sz="1100" b="0">
                          <a:effectLst/>
                        </a:rPr>
                        <a:t>, and </a:t>
                      </a:r>
                      <a:r>
                        <a:rPr lang="en-US" sz="1100" b="1">
                          <a:effectLst/>
                        </a:rPr>
                        <a:t>DoubleStream</a:t>
                      </a:r>
                      <a:r>
                        <a:rPr lang="en-US" sz="1100" b="0">
                          <a:effectLst/>
                        </a:rPr>
                        <a:t> are used in collections since primitive data types such as int, long in the collections using auto-boxing and these operations could take a lot of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28101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Streams are not modifiable i.e one can’t add or remove elements from streams.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These are modifiable i.e one can easily add to or remove elements from collections.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5879"/>
                  </a:ext>
                </a:extLst>
              </a:tr>
              <a:tr h="3879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Streams are iterated internally by just mentioning the operations.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</a:rPr>
                        <a:t>Collections are iterated externally using loops.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816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97FDB0-8C51-7C1F-9E2D-AC44B97A9CF8}"/>
              </a:ext>
            </a:extLst>
          </p:cNvPr>
          <p:cNvSpPr txBox="1"/>
          <p:nvPr/>
        </p:nvSpPr>
        <p:spPr>
          <a:xfrm>
            <a:off x="795528" y="914400"/>
            <a:ext cx="653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Collection and Stream API in Java 8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130173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F5221-C6D1-2260-6CBB-617BACC8484A}"/>
              </a:ext>
            </a:extLst>
          </p:cNvPr>
          <p:cNvSpPr txBox="1"/>
          <p:nvPr/>
        </p:nvSpPr>
        <p:spPr>
          <a:xfrm>
            <a:off x="384048" y="329184"/>
            <a:ext cx="503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 What are the main uses of Stream API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7AB79-AD9C-73C5-FA20-A1ED0BF486D7}"/>
              </a:ext>
            </a:extLst>
          </p:cNvPr>
          <p:cNvSpPr txBox="1"/>
          <p:nvPr/>
        </p:nvSpPr>
        <p:spPr>
          <a:xfrm>
            <a:off x="438912" y="950976"/>
            <a:ext cx="1025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 method is used to return the result of the intermediate operations performed on the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method is used to iterate through every element of the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reduce method is used to reduce the elements of a stream 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231202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0C43F-E34B-1BDF-70F8-F8EDDFE89D4F}"/>
              </a:ext>
            </a:extLst>
          </p:cNvPr>
          <p:cNvSpPr txBox="1"/>
          <p:nvPr/>
        </p:nvSpPr>
        <p:spPr>
          <a:xfrm>
            <a:off x="356616" y="320040"/>
            <a:ext cx="908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 What are the differences between Intermediate and Terminal Operations in Java 8 Streams?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B088-03B9-A221-21BA-AA20C3DDC420}"/>
              </a:ext>
            </a:extLst>
          </p:cNvPr>
          <p:cNvSpPr txBox="1"/>
          <p:nvPr/>
        </p:nvSpPr>
        <p:spPr>
          <a:xfrm>
            <a:off x="493776" y="859536"/>
            <a:ext cx="855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Intermediate and Terminal Operations in Java 8 Streams is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6B022-4B12-C7F5-8605-7A7CADAAC785}"/>
              </a:ext>
            </a:extLst>
          </p:cNvPr>
          <p:cNvGraphicFramePr>
            <a:graphicFrameLocks noGrp="1"/>
          </p:cNvGraphicFramePr>
          <p:nvPr/>
        </p:nvGraphicFramePr>
        <p:xfrm>
          <a:off x="2913321" y="1825625"/>
          <a:ext cx="6365358" cy="4351338"/>
        </p:xfrm>
        <a:graphic>
          <a:graphicData uri="http://schemas.openxmlformats.org/drawingml/2006/table">
            <a:tbl>
              <a:tblPr/>
              <a:tblGrid>
                <a:gridCol w="622765">
                  <a:extLst>
                    <a:ext uri="{9D8B030D-6E8A-4147-A177-3AD203B41FA5}">
                      <a16:colId xmlns:a16="http://schemas.microsoft.com/office/drawing/2014/main" val="3126497349"/>
                    </a:ext>
                  </a:extLst>
                </a:gridCol>
                <a:gridCol w="492897">
                  <a:extLst>
                    <a:ext uri="{9D8B030D-6E8A-4147-A177-3AD203B41FA5}">
                      <a16:colId xmlns:a16="http://schemas.microsoft.com/office/drawing/2014/main" val="1900831987"/>
                    </a:ext>
                  </a:extLst>
                </a:gridCol>
                <a:gridCol w="2624848">
                  <a:extLst>
                    <a:ext uri="{9D8B030D-6E8A-4147-A177-3AD203B41FA5}">
                      <a16:colId xmlns:a16="http://schemas.microsoft.com/office/drawing/2014/main" val="3307865905"/>
                    </a:ext>
                  </a:extLst>
                </a:gridCol>
                <a:gridCol w="2624848">
                  <a:extLst>
                    <a:ext uri="{9D8B030D-6E8A-4147-A177-3AD203B41FA5}">
                      <a16:colId xmlns:a16="http://schemas.microsoft.com/office/drawing/2014/main" val="131505310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Sr. No.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Key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Intermediate Operations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Terminal Operations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303272"/>
                  </a:ext>
                </a:extLst>
              </a:tr>
              <a:tr h="910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1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Basic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These operations are used to pipeline other methods and to transform into the other streams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terminal operation in Java is a method applied to a stream as the final step.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31255"/>
                  </a:ext>
                </a:extLst>
              </a:tr>
              <a:tr h="910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2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Return Type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They only return another stream.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They return final result.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09260"/>
                  </a:ext>
                </a:extLst>
              </a:tr>
              <a:tr h="13098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3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Method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sorted(Comparator&lt;T&gt;)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peek(Consumer&lt;T&gt;)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distinct()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forEach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count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toArray</a:t>
                      </a:r>
                      <a:br>
                        <a:rPr lang="en-US" sz="1300">
                          <a:effectLst/>
                        </a:rPr>
                      </a:br>
                      <a:br>
                        <a:rPr lang="en-US" sz="1300">
                          <a:effectLst/>
                        </a:rPr>
                      </a:b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70504"/>
                  </a:ext>
                </a:extLst>
              </a:tr>
              <a:tr h="910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4.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Use Case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These operations should be used to transform stream into another stream</a:t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They can be used to produce results.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7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3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C0E7-FA1A-5E04-51C8-D78864A00A0B}"/>
              </a:ext>
            </a:extLst>
          </p:cNvPr>
          <p:cNvSpPr txBox="1"/>
          <p:nvPr/>
        </p:nvSpPr>
        <p:spPr>
          <a:xfrm>
            <a:off x="347472" y="320040"/>
            <a:ext cx="338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What is a </a:t>
            </a:r>
            <a:r>
              <a:rPr lang="en-US" dirty="0" err="1"/>
              <a:t>Spliterator</a:t>
            </a:r>
            <a:r>
              <a:rPr lang="en-US" dirty="0"/>
              <a:t>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371C2-335F-E689-03CF-D22D0D79E4DF}"/>
              </a:ext>
            </a:extLst>
          </p:cNvPr>
          <p:cNvSpPr txBox="1"/>
          <p:nvPr/>
        </p:nvSpPr>
        <p:spPr>
          <a:xfrm>
            <a:off x="262131" y="850392"/>
            <a:ext cx="11929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Spliterators</a:t>
            </a:r>
            <a:r>
              <a:rPr lang="en-US" dirty="0"/>
              <a:t>, like other Iterators, are for traversing the elements of a source. A source can be a Collection, an IO channel or </a:t>
            </a:r>
          </a:p>
          <a:p>
            <a:r>
              <a:rPr lang="en-US" dirty="0"/>
              <a:t>a generator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included in JDK 8 for support of efficient parallel traversal(parallel programming) in addition to sequential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you can use </a:t>
            </a:r>
            <a:r>
              <a:rPr lang="en-US" dirty="0" err="1"/>
              <a:t>Spliterator</a:t>
            </a:r>
            <a:r>
              <a:rPr lang="en-US" dirty="0"/>
              <a:t> even if you won’t be using parallel execution. One reason you might want to do so is </a:t>
            </a:r>
          </a:p>
          <a:p>
            <a:r>
              <a:rPr lang="en-US" dirty="0"/>
              <a:t>because it combines the has Next and next operations into one method.</a:t>
            </a:r>
          </a:p>
        </p:txBody>
      </p:sp>
    </p:spTree>
    <p:extLst>
      <p:ext uri="{BB962C8B-B14F-4D97-AF65-F5344CB8AC3E}">
        <p14:creationId xmlns:p14="http://schemas.microsoft.com/office/powerpoint/2010/main" val="75120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47900-DEB8-D0E7-8683-587AF8E1DF7E}"/>
              </a:ext>
            </a:extLst>
          </p:cNvPr>
          <p:cNvSpPr txBox="1"/>
          <p:nvPr/>
        </p:nvSpPr>
        <p:spPr>
          <a:xfrm>
            <a:off x="320040" y="310896"/>
            <a:ext cx="689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 What are the differences between Iterator and </a:t>
            </a:r>
            <a:r>
              <a:rPr lang="en-US" dirty="0" err="1"/>
              <a:t>Spliterator</a:t>
            </a:r>
            <a:r>
              <a:rPr lang="en-US" dirty="0"/>
              <a:t>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0C276-66A5-76A4-70D9-9259A25404DC}"/>
              </a:ext>
            </a:extLst>
          </p:cNvPr>
          <p:cNvSpPr txBox="1"/>
          <p:nvPr/>
        </p:nvSpPr>
        <p:spPr>
          <a:xfrm>
            <a:off x="338328" y="996696"/>
            <a:ext cx="6316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Iterator and </a:t>
            </a:r>
            <a:r>
              <a:rPr lang="en-US" dirty="0" err="1"/>
              <a:t>Spliterator</a:t>
            </a:r>
            <a:r>
              <a:rPr lang="en-US" dirty="0"/>
              <a:t> in Java 8 is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7CBB6-A254-6880-E67F-E5C7B854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8515"/>
              </p:ext>
            </p:extLst>
          </p:nvPr>
        </p:nvGraphicFramePr>
        <p:xfrm>
          <a:off x="838200" y="2237264"/>
          <a:ext cx="10515600" cy="35280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371212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427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1">
                          <a:effectLst/>
                        </a:rPr>
                        <a:t>Iterator </a:t>
                      </a:r>
                      <a:endParaRPr lang="en-US" sz="1400" b="1"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1">
                          <a:effectLst/>
                        </a:rPr>
                        <a:t>Spliterator</a:t>
                      </a:r>
                      <a:endParaRPr lang="en-US" sz="1400" b="1"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2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Introduced in Java 1.2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Introduced in Java 1.8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2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Iterator only iterates elements individually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Spliterator traverse elements individually as well as in bulk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4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an iterator for whole collection API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is an iterator for both Collection and </a:t>
                      </a:r>
                      <a:r>
                        <a:rPr lang="en-US" sz="1250" b="0" u="none" dirty="0">
                          <a:effectLst/>
                        </a:rPr>
                        <a:t>Stream</a:t>
                      </a:r>
                      <a:r>
                        <a:rPr lang="en-US" sz="1250" b="0" dirty="0">
                          <a:effectLst/>
                        </a:rPr>
                        <a:t> API, except </a:t>
                      </a:r>
                      <a:r>
                        <a:rPr lang="en-US" sz="1250" b="0" u="none" dirty="0">
                          <a:effectLst/>
                        </a:rPr>
                        <a:t>Map</a:t>
                      </a:r>
                      <a:r>
                        <a:rPr lang="en-US" sz="1250" b="0" dirty="0">
                          <a:effectLst/>
                        </a:rPr>
                        <a:t> implementation classes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02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uses external iteration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uses internal iteration.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1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Not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1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does not support parallel programming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supports parallel programming by splitting the given element set so that each set can be processed individually.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7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02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986EF-A2BF-58D8-BA87-55258D3404FE}"/>
              </a:ext>
            </a:extLst>
          </p:cNvPr>
          <p:cNvSpPr txBox="1"/>
          <p:nvPr/>
        </p:nvSpPr>
        <p:spPr>
          <a:xfrm>
            <a:off x="329184" y="347472"/>
            <a:ext cx="36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 What is Type Inference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BAD47-295B-07EA-C36A-CE6B15B866BA}"/>
              </a:ext>
            </a:extLst>
          </p:cNvPr>
          <p:cNvSpPr txBox="1"/>
          <p:nvPr/>
        </p:nvSpPr>
        <p:spPr>
          <a:xfrm>
            <a:off x="164592" y="886968"/>
            <a:ext cx="12234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inference is an ability of the compiler to infer the type of parameters at the time of generic method invocation. </a:t>
            </a:r>
          </a:p>
          <a:p>
            <a:r>
              <a:rPr lang="en-US" dirty="0"/>
              <a:t>In other words, we can say that type Inference is the process of automatically detecting unspecified data types of an expression</a:t>
            </a:r>
          </a:p>
          <a:p>
            <a:r>
              <a:rPr lang="en-US" dirty="0"/>
              <a:t>based on the contextual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 8, type inference is improved and provides the ability to invoke the generic type methods without specifying the type. </a:t>
            </a:r>
          </a:p>
          <a:p>
            <a:r>
              <a:rPr lang="en-US" dirty="0"/>
              <a:t>It is used in collection API where we have to specify the type of elements while creating a new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purpose of using type inference is to reduce unnecessary code verbosity.</a:t>
            </a:r>
          </a:p>
        </p:txBody>
      </p:sp>
    </p:spTree>
    <p:extLst>
      <p:ext uri="{BB962C8B-B14F-4D97-AF65-F5344CB8AC3E}">
        <p14:creationId xmlns:p14="http://schemas.microsoft.com/office/powerpoint/2010/main" val="16383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4A88B-1B91-1B84-8E24-39F3C5B717A4}"/>
              </a:ext>
            </a:extLst>
          </p:cNvPr>
          <p:cNvSpPr txBox="1"/>
          <p:nvPr/>
        </p:nvSpPr>
        <p:spPr>
          <a:xfrm>
            <a:off x="411480" y="329184"/>
            <a:ext cx="653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What are the main benefits of new features introduced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10F95-4BE1-B9AD-8C68-3A677AF1D087}"/>
              </a:ext>
            </a:extLst>
          </p:cNvPr>
          <p:cNvSpPr txBox="1"/>
          <p:nvPr/>
        </p:nvSpPr>
        <p:spPr>
          <a:xfrm>
            <a:off x="402336" y="1005840"/>
            <a:ext cx="6163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functional programming by Lambda and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high-volume data processing by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use by getting Parameter names through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 code with enhanced Collection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exception handling with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on JVM with new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encryption support with Base 64</a:t>
            </a:r>
          </a:p>
        </p:txBody>
      </p:sp>
    </p:spTree>
    <p:extLst>
      <p:ext uri="{BB962C8B-B14F-4D97-AF65-F5344CB8AC3E}">
        <p14:creationId xmlns:p14="http://schemas.microsoft.com/office/powerpoint/2010/main" val="34025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B2519-72F0-F091-8689-ADB86C009A37}"/>
              </a:ext>
            </a:extLst>
          </p:cNvPr>
          <p:cNvSpPr txBox="1"/>
          <p:nvPr/>
        </p:nvSpPr>
        <p:spPr>
          <a:xfrm>
            <a:off x="521208" y="265176"/>
            <a:ext cx="40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What is a Lambda expression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91713-2B47-62D9-AADE-266A715A1303}"/>
              </a:ext>
            </a:extLst>
          </p:cNvPr>
          <p:cNvSpPr txBox="1"/>
          <p:nvPr/>
        </p:nvSpPr>
        <p:spPr>
          <a:xfrm>
            <a:off x="521208" y="786384"/>
            <a:ext cx="11607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expressions basically express instances of functional interfaces (An interface with single abstract method is called </a:t>
            </a:r>
          </a:p>
          <a:p>
            <a:r>
              <a:rPr lang="en-US" dirty="0"/>
              <a:t>functional interface. An example is </a:t>
            </a:r>
            <a:r>
              <a:rPr lang="en-US" dirty="0" err="1"/>
              <a:t>java.lang.Runnable</a:t>
            </a:r>
            <a:r>
              <a:rPr lang="en-US" dirty="0"/>
              <a:t>). lambda expressions implement the only abstract function and </a:t>
            </a:r>
          </a:p>
          <a:p>
            <a:r>
              <a:rPr lang="en-US" dirty="0"/>
              <a:t>therefore, implement functional interfaces.</a:t>
            </a:r>
          </a:p>
          <a:p>
            <a:endParaRPr lang="en-US" dirty="0"/>
          </a:p>
          <a:p>
            <a:r>
              <a:rPr lang="en-US" dirty="0"/>
              <a:t>lambda expressions are added in Java 8 and provide below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to treat functionality as a method argument, or code as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that can be created without belonging to any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lambda expression can be passed around as if it was an object and executed on demand.</a:t>
            </a:r>
          </a:p>
        </p:txBody>
      </p:sp>
    </p:spTree>
    <p:extLst>
      <p:ext uri="{BB962C8B-B14F-4D97-AF65-F5344CB8AC3E}">
        <p14:creationId xmlns:p14="http://schemas.microsoft.com/office/powerpoint/2010/main" val="28413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8FD46-B5FB-6A50-A509-694045573F52}"/>
              </a:ext>
            </a:extLst>
          </p:cNvPr>
          <p:cNvSpPr txBox="1"/>
          <p:nvPr/>
        </p:nvSpPr>
        <p:spPr>
          <a:xfrm>
            <a:off x="457200" y="274320"/>
            <a:ext cx="630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What are the three main parts of a Lambda expression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2AA8-3E62-BD91-7962-381280A95AD8}"/>
              </a:ext>
            </a:extLst>
          </p:cNvPr>
          <p:cNvSpPr txBox="1"/>
          <p:nvPr/>
        </p:nvSpPr>
        <p:spPr>
          <a:xfrm>
            <a:off x="539496" y="777240"/>
            <a:ext cx="686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Argument-list: It can be empty or non-empty as well.</a:t>
            </a:r>
          </a:p>
          <a:p>
            <a:r>
              <a:rPr lang="en-US" dirty="0"/>
              <a:t>2) Arrow-token: It is used to link arguments-list and body of expression.</a:t>
            </a:r>
          </a:p>
          <a:p>
            <a:r>
              <a:rPr lang="en-US" dirty="0"/>
              <a:t>3) Body: It contains expressions and statements for lambda expression.</a:t>
            </a:r>
          </a:p>
        </p:txBody>
      </p:sp>
    </p:spTree>
    <p:extLst>
      <p:ext uri="{BB962C8B-B14F-4D97-AF65-F5344CB8AC3E}">
        <p14:creationId xmlns:p14="http://schemas.microsoft.com/office/powerpoint/2010/main" val="236829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4BCA7-B8C2-59EE-FC68-A63B8CF0DD03}"/>
              </a:ext>
            </a:extLst>
          </p:cNvPr>
          <p:cNvSpPr txBox="1"/>
          <p:nvPr/>
        </p:nvSpPr>
        <p:spPr>
          <a:xfrm>
            <a:off x="365760" y="292608"/>
            <a:ext cx="479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What is the data type of a Lambda expression?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6EC1C-BF6D-526D-FC6A-12792E2F40A0}"/>
              </a:ext>
            </a:extLst>
          </p:cNvPr>
          <p:cNvSpPr txBox="1"/>
          <p:nvPr/>
        </p:nvSpPr>
        <p:spPr>
          <a:xfrm>
            <a:off x="457200" y="777240"/>
            <a:ext cx="488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type of a Lambda expression is Interface.</a:t>
            </a:r>
          </a:p>
        </p:txBody>
      </p:sp>
    </p:spTree>
    <p:extLst>
      <p:ext uri="{BB962C8B-B14F-4D97-AF65-F5344CB8AC3E}">
        <p14:creationId xmlns:p14="http://schemas.microsoft.com/office/powerpoint/2010/main" val="136397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4997D-260C-040C-E4D5-6329C6018BE7}"/>
              </a:ext>
            </a:extLst>
          </p:cNvPr>
          <p:cNvSpPr txBox="1"/>
          <p:nvPr/>
        </p:nvSpPr>
        <p:spPr>
          <a:xfrm>
            <a:off x="493776" y="283464"/>
            <a:ext cx="543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What is the meaning of following lambda expression?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EB90A-190E-44A8-DD2C-9BFE7ECEE340}"/>
              </a:ext>
            </a:extLst>
          </p:cNvPr>
          <p:cNvSpPr txBox="1"/>
          <p:nvPr/>
        </p:nvSpPr>
        <p:spPr>
          <a:xfrm>
            <a:off x="320040" y="795528"/>
            <a:ext cx="117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lambda expression is an anonymous function that provides a concise and functional syntax, which is used to write </a:t>
            </a:r>
          </a:p>
          <a:p>
            <a:r>
              <a:rPr lang="en-US" dirty="0"/>
              <a:t>anonymous methods. It is based on the function programming concept and used to create delegates or expression tree types.</a:t>
            </a:r>
          </a:p>
        </p:txBody>
      </p:sp>
    </p:spTree>
    <p:extLst>
      <p:ext uri="{BB962C8B-B14F-4D97-AF65-F5344CB8AC3E}">
        <p14:creationId xmlns:p14="http://schemas.microsoft.com/office/powerpoint/2010/main" val="39847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94DE4-6FC3-DEA1-CA1D-B872B1B8ECE6}"/>
              </a:ext>
            </a:extLst>
          </p:cNvPr>
          <p:cNvSpPr txBox="1"/>
          <p:nvPr/>
        </p:nvSpPr>
        <p:spPr>
          <a:xfrm>
            <a:off x="310896" y="237744"/>
            <a:ext cx="570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Why did Oracle release a new version of Java like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9408B-70BC-F37B-0681-EE6730809C42}"/>
              </a:ext>
            </a:extLst>
          </p:cNvPr>
          <p:cNvSpPr txBox="1"/>
          <p:nvPr/>
        </p:nvSpPr>
        <p:spPr>
          <a:xfrm>
            <a:off x="356616" y="932688"/>
            <a:ext cx="11749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because they were switching to a long-term service (for stability) and non-long-term-service (for new features) model </a:t>
            </a:r>
          </a:p>
          <a:p>
            <a:r>
              <a:rPr lang="en-US" dirty="0"/>
              <a:t>for support timelines.</a:t>
            </a:r>
          </a:p>
        </p:txBody>
      </p:sp>
    </p:spTree>
    <p:extLst>
      <p:ext uri="{BB962C8B-B14F-4D97-AF65-F5344CB8AC3E}">
        <p14:creationId xmlns:p14="http://schemas.microsoft.com/office/powerpoint/2010/main" val="39433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A7EF4-8D55-0B8C-60F2-091A8494BB2E}"/>
              </a:ext>
            </a:extLst>
          </p:cNvPr>
          <p:cNvSpPr txBox="1"/>
          <p:nvPr/>
        </p:nvSpPr>
        <p:spPr>
          <a:xfrm>
            <a:off x="374904" y="256032"/>
            <a:ext cx="508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What are the advantages of a lambda expression?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B5B65-885D-595B-E8F3-3171367236DD}"/>
              </a:ext>
            </a:extLst>
          </p:cNvPr>
          <p:cNvSpPr txBox="1"/>
          <p:nvPr/>
        </p:nvSpPr>
        <p:spPr>
          <a:xfrm>
            <a:off x="374904" y="739533"/>
            <a:ext cx="117776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Lines of Code − One of the most benefits of a lambda expression is to reduce the amount of code. We know that </a:t>
            </a:r>
          </a:p>
          <a:p>
            <a:r>
              <a:rPr lang="en-US" dirty="0"/>
              <a:t>lambda expressions can be used only with a functional interface. For instance, Runnable is a functional interface, so we can </a:t>
            </a:r>
          </a:p>
          <a:p>
            <a:r>
              <a:rPr lang="en-US" dirty="0"/>
              <a:t>easily apply lambda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and Parallel execution support by passing behavior as an argument in methods − By using Stream API in </a:t>
            </a:r>
          </a:p>
          <a:p>
            <a:r>
              <a:rPr lang="en-US" dirty="0"/>
              <a:t>Java 8, the functions are passed to collection methods. Now it is the responsibility of collection for processing the elements </a:t>
            </a:r>
          </a:p>
          <a:p>
            <a:r>
              <a:rPr lang="en-US" dirty="0"/>
              <a:t>either in a sequential or parallel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Efficiency − By using Stream API and lambda expressions, we can achieve higher efficiency (parallel execution) in </a:t>
            </a:r>
          </a:p>
          <a:p>
            <a:r>
              <a:rPr lang="en-US" dirty="0"/>
              <a:t>case of bulk operations on collections. Also, lambda expression helps in achieving the internal iteration of collections rather </a:t>
            </a:r>
          </a:p>
          <a:p>
            <a:r>
              <a:rPr lang="en-US" dirty="0"/>
              <a:t>than external iteration.</a:t>
            </a:r>
          </a:p>
        </p:txBody>
      </p:sp>
    </p:spTree>
    <p:extLst>
      <p:ext uri="{BB962C8B-B14F-4D97-AF65-F5344CB8AC3E}">
        <p14:creationId xmlns:p14="http://schemas.microsoft.com/office/powerpoint/2010/main" val="272565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F85AA-0689-F4D5-5691-4C5E70C98D32}"/>
              </a:ext>
            </a:extLst>
          </p:cNvPr>
          <p:cNvSpPr txBox="1"/>
          <p:nvPr/>
        </p:nvSpPr>
        <p:spPr>
          <a:xfrm>
            <a:off x="301752" y="201168"/>
            <a:ext cx="41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What is a Functional interface in Java 8?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722BB-BE2F-F5C3-C222-296157904207}"/>
              </a:ext>
            </a:extLst>
          </p:cNvPr>
          <p:cNvSpPr txBox="1"/>
          <p:nvPr/>
        </p:nvSpPr>
        <p:spPr>
          <a:xfrm>
            <a:off x="140267" y="768096"/>
            <a:ext cx="11911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functional interface is an interface that contains only one abstract method. They can have only one functionality to exhibit. </a:t>
            </a:r>
          </a:p>
          <a:p>
            <a:r>
              <a:rPr lang="en-US" dirty="0"/>
              <a:t>From Java 8 onwards, lambda expressions can be used to represent the instance of a functional interface. A functional </a:t>
            </a:r>
          </a:p>
          <a:p>
            <a:r>
              <a:rPr lang="en-US" dirty="0"/>
              <a:t>interface can have any number of default methods. Runnable, ActionListener, Comparable are some of the examples of </a:t>
            </a:r>
          </a:p>
          <a:p>
            <a:r>
              <a:rPr lang="en-US" dirty="0"/>
              <a:t>functional interfaces. </a:t>
            </a:r>
          </a:p>
        </p:txBody>
      </p:sp>
    </p:spTree>
    <p:extLst>
      <p:ext uri="{BB962C8B-B14F-4D97-AF65-F5344CB8AC3E}">
        <p14:creationId xmlns:p14="http://schemas.microsoft.com/office/powerpoint/2010/main" val="21767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1726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2023-02-22T21:10:28Z</dcterms:created>
  <dcterms:modified xsi:type="dcterms:W3CDTF">2023-02-22T21:42:38Z</dcterms:modified>
</cp:coreProperties>
</file>