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554926-A4D6-47CE-852C-F2F0BD551940}" v="29" dt="2023-02-28T21:37:00.6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nav Umat" userId="2c6c7f61b0de31d3" providerId="LiveId" clId="{B5554926-A4D6-47CE-852C-F2F0BD551940}"/>
    <pc:docChg chg="undo redo custSel addSld delSld modSld">
      <pc:chgData name="Abhinav Umat" userId="2c6c7f61b0de31d3" providerId="LiveId" clId="{B5554926-A4D6-47CE-852C-F2F0BD551940}" dt="2023-02-28T21:50:09.097" v="484"/>
      <pc:docMkLst>
        <pc:docMk/>
      </pc:docMkLst>
      <pc:sldChg chg="addSp modSp new mod">
        <pc:chgData name="Abhinav Umat" userId="2c6c7f61b0de31d3" providerId="LiveId" clId="{B5554926-A4D6-47CE-852C-F2F0BD551940}" dt="2023-02-28T21:49:37.088" v="472" actId="20577"/>
        <pc:sldMkLst>
          <pc:docMk/>
          <pc:sldMk cId="3981026018" sldId="256"/>
        </pc:sldMkLst>
        <pc:spChg chg="add mod">
          <ac:chgData name="Abhinav Umat" userId="2c6c7f61b0de31d3" providerId="LiveId" clId="{B5554926-A4D6-47CE-852C-F2F0BD551940}" dt="2023-02-28T21:49:37.088" v="472" actId="20577"/>
          <ac:spMkLst>
            <pc:docMk/>
            <pc:sldMk cId="3981026018" sldId="256"/>
            <ac:spMk id="2" creationId="{DD1DF31A-B040-E787-DD24-1D52C2AF2825}"/>
          </ac:spMkLst>
        </pc:spChg>
      </pc:sldChg>
      <pc:sldChg chg="addSp delSp modSp new mod">
        <pc:chgData name="Abhinav Umat" userId="2c6c7f61b0de31d3" providerId="LiveId" clId="{B5554926-A4D6-47CE-852C-F2F0BD551940}" dt="2023-02-28T21:17:07.014" v="94" actId="20577"/>
        <pc:sldMkLst>
          <pc:docMk/>
          <pc:sldMk cId="765496624" sldId="257"/>
        </pc:sldMkLst>
        <pc:spChg chg="add mod">
          <ac:chgData name="Abhinav Umat" userId="2c6c7f61b0de31d3" providerId="LiveId" clId="{B5554926-A4D6-47CE-852C-F2F0BD551940}" dt="2023-02-28T21:17:07.014" v="94" actId="20577"/>
          <ac:spMkLst>
            <pc:docMk/>
            <pc:sldMk cId="765496624" sldId="257"/>
            <ac:spMk id="2" creationId="{E9317F08-C7C5-3FC9-635E-CCEF5B338EEB}"/>
          </ac:spMkLst>
        </pc:spChg>
        <pc:spChg chg="add del">
          <ac:chgData name="Abhinav Umat" userId="2c6c7f61b0de31d3" providerId="LiveId" clId="{B5554926-A4D6-47CE-852C-F2F0BD551940}" dt="2023-02-28T21:16:26.314" v="80"/>
          <ac:spMkLst>
            <pc:docMk/>
            <pc:sldMk cId="765496624" sldId="257"/>
            <ac:spMk id="3" creationId="{FBB77019-D15F-29AA-881C-6370599987E0}"/>
          </ac:spMkLst>
        </pc:spChg>
        <pc:spChg chg="add del">
          <ac:chgData name="Abhinav Umat" userId="2c6c7f61b0de31d3" providerId="LiveId" clId="{B5554926-A4D6-47CE-852C-F2F0BD551940}" dt="2023-02-28T21:16:27.991" v="82"/>
          <ac:spMkLst>
            <pc:docMk/>
            <pc:sldMk cId="765496624" sldId="257"/>
            <ac:spMk id="4" creationId="{9AAAC273-CBEC-3745-60AA-7AF1679A657E}"/>
          </ac:spMkLst>
        </pc:spChg>
        <pc:spChg chg="add del">
          <ac:chgData name="Abhinav Umat" userId="2c6c7f61b0de31d3" providerId="LiveId" clId="{B5554926-A4D6-47CE-852C-F2F0BD551940}" dt="2023-02-28T21:16:32.550" v="84"/>
          <ac:spMkLst>
            <pc:docMk/>
            <pc:sldMk cId="765496624" sldId="257"/>
            <ac:spMk id="5" creationId="{27AAB2DA-4157-EA67-CAB8-D5D93458CBEA}"/>
          </ac:spMkLst>
        </pc:spChg>
      </pc:sldChg>
      <pc:sldChg chg="addSp modSp new mod">
        <pc:chgData name="Abhinav Umat" userId="2c6c7f61b0de31d3" providerId="LiveId" clId="{B5554926-A4D6-47CE-852C-F2F0BD551940}" dt="2023-02-28T21:18:39.670" v="123" actId="20577"/>
        <pc:sldMkLst>
          <pc:docMk/>
          <pc:sldMk cId="2812276707" sldId="258"/>
        </pc:sldMkLst>
        <pc:spChg chg="add mod">
          <ac:chgData name="Abhinav Umat" userId="2c6c7f61b0de31d3" providerId="LiveId" clId="{B5554926-A4D6-47CE-852C-F2F0BD551940}" dt="2023-02-28T21:18:39.670" v="123" actId="20577"/>
          <ac:spMkLst>
            <pc:docMk/>
            <pc:sldMk cId="2812276707" sldId="258"/>
            <ac:spMk id="2" creationId="{920E5E8D-01BB-72F7-A618-D2DB919CF70A}"/>
          </ac:spMkLst>
        </pc:spChg>
      </pc:sldChg>
      <pc:sldChg chg="new del">
        <pc:chgData name="Abhinav Umat" userId="2c6c7f61b0de31d3" providerId="LiveId" clId="{B5554926-A4D6-47CE-852C-F2F0BD551940}" dt="2023-02-28T21:17:13.408" v="96" actId="680"/>
        <pc:sldMkLst>
          <pc:docMk/>
          <pc:sldMk cId="4269708507" sldId="258"/>
        </pc:sldMkLst>
      </pc:sldChg>
      <pc:sldChg chg="addSp modSp new mod">
        <pc:chgData name="Abhinav Umat" userId="2c6c7f61b0de31d3" providerId="LiveId" clId="{B5554926-A4D6-47CE-852C-F2F0BD551940}" dt="2023-02-28T21:20:36.783" v="145" actId="12"/>
        <pc:sldMkLst>
          <pc:docMk/>
          <pc:sldMk cId="1425128702" sldId="259"/>
        </pc:sldMkLst>
        <pc:spChg chg="add mod">
          <ac:chgData name="Abhinav Umat" userId="2c6c7f61b0de31d3" providerId="LiveId" clId="{B5554926-A4D6-47CE-852C-F2F0BD551940}" dt="2023-02-28T21:20:36.783" v="145" actId="12"/>
          <ac:spMkLst>
            <pc:docMk/>
            <pc:sldMk cId="1425128702" sldId="259"/>
            <ac:spMk id="2" creationId="{BBF745FC-512D-6728-B046-C018BD86E4E6}"/>
          </ac:spMkLst>
        </pc:spChg>
      </pc:sldChg>
      <pc:sldChg chg="addSp modSp new mod">
        <pc:chgData name="Abhinav Umat" userId="2c6c7f61b0de31d3" providerId="LiveId" clId="{B5554926-A4D6-47CE-852C-F2F0BD551940}" dt="2023-02-28T21:23:53.973" v="173"/>
        <pc:sldMkLst>
          <pc:docMk/>
          <pc:sldMk cId="3886824752" sldId="260"/>
        </pc:sldMkLst>
        <pc:spChg chg="add mod">
          <ac:chgData name="Abhinav Umat" userId="2c6c7f61b0de31d3" providerId="LiveId" clId="{B5554926-A4D6-47CE-852C-F2F0BD551940}" dt="2023-02-28T21:23:53.973" v="173"/>
          <ac:spMkLst>
            <pc:docMk/>
            <pc:sldMk cId="3886824752" sldId="260"/>
            <ac:spMk id="2" creationId="{100B81F7-9709-525B-9134-D9CE1E40B042}"/>
          </ac:spMkLst>
        </pc:spChg>
      </pc:sldChg>
      <pc:sldChg chg="addSp delSp modSp new mod setBg">
        <pc:chgData name="Abhinav Umat" userId="2c6c7f61b0de31d3" providerId="LiveId" clId="{B5554926-A4D6-47CE-852C-F2F0BD551940}" dt="2023-02-28T21:25:13.718" v="253" actId="14100"/>
        <pc:sldMkLst>
          <pc:docMk/>
          <pc:sldMk cId="156628546" sldId="261"/>
        </pc:sldMkLst>
        <pc:spChg chg="add mod">
          <ac:chgData name="Abhinav Umat" userId="2c6c7f61b0de31d3" providerId="LiveId" clId="{B5554926-A4D6-47CE-852C-F2F0BD551940}" dt="2023-02-28T21:25:13.718" v="253" actId="14100"/>
          <ac:spMkLst>
            <pc:docMk/>
            <pc:sldMk cId="156628546" sldId="261"/>
            <ac:spMk id="2" creationId="{82EB5928-3A69-5C49-AB6D-00C5D3CFCE96}"/>
          </ac:spMkLst>
        </pc:spChg>
        <pc:spChg chg="add del">
          <ac:chgData name="Abhinav Umat" userId="2c6c7f61b0de31d3" providerId="LiveId" clId="{B5554926-A4D6-47CE-852C-F2F0BD551940}" dt="2023-02-28T21:25:02.569" v="250" actId="26606"/>
          <ac:spMkLst>
            <pc:docMk/>
            <pc:sldMk cId="156628546" sldId="261"/>
            <ac:spMk id="8" creationId="{A4AC5506-6312-4701-8D3C-40187889A947}"/>
          </ac:spMkLst>
        </pc:spChg>
        <pc:graphicFrameChg chg="add mod modGraphic">
          <ac:chgData name="Abhinav Umat" userId="2c6c7f61b0de31d3" providerId="LiveId" clId="{B5554926-A4D6-47CE-852C-F2F0BD551940}" dt="2023-02-28T21:25:02.569" v="250" actId="26606"/>
          <ac:graphicFrameMkLst>
            <pc:docMk/>
            <pc:sldMk cId="156628546" sldId="261"/>
            <ac:graphicFrameMk id="3" creationId="{84723923-9123-AE8E-527D-923BA2B204FA}"/>
          </ac:graphicFrameMkLst>
        </pc:graphicFrameChg>
      </pc:sldChg>
      <pc:sldChg chg="addSp modSp new mod">
        <pc:chgData name="Abhinav Umat" userId="2c6c7f61b0de31d3" providerId="LiveId" clId="{B5554926-A4D6-47CE-852C-F2F0BD551940}" dt="2023-02-28T21:27:01.759" v="273" actId="14100"/>
        <pc:sldMkLst>
          <pc:docMk/>
          <pc:sldMk cId="1625740473" sldId="262"/>
        </pc:sldMkLst>
        <pc:spChg chg="add mod">
          <ac:chgData name="Abhinav Umat" userId="2c6c7f61b0de31d3" providerId="LiveId" clId="{B5554926-A4D6-47CE-852C-F2F0BD551940}" dt="2023-02-28T21:27:01.759" v="273" actId="14100"/>
          <ac:spMkLst>
            <pc:docMk/>
            <pc:sldMk cId="1625740473" sldId="262"/>
            <ac:spMk id="2" creationId="{0A6DF519-AD97-B2EB-3EAE-107A23981DEA}"/>
          </ac:spMkLst>
        </pc:spChg>
      </pc:sldChg>
      <pc:sldChg chg="addSp modSp new mod">
        <pc:chgData name="Abhinav Umat" userId="2c6c7f61b0de31d3" providerId="LiveId" clId="{B5554926-A4D6-47CE-852C-F2F0BD551940}" dt="2023-02-28T21:28:25.987" v="285" actId="12"/>
        <pc:sldMkLst>
          <pc:docMk/>
          <pc:sldMk cId="558564084" sldId="263"/>
        </pc:sldMkLst>
        <pc:spChg chg="add mod">
          <ac:chgData name="Abhinav Umat" userId="2c6c7f61b0de31d3" providerId="LiveId" clId="{B5554926-A4D6-47CE-852C-F2F0BD551940}" dt="2023-02-28T21:28:25.987" v="285" actId="12"/>
          <ac:spMkLst>
            <pc:docMk/>
            <pc:sldMk cId="558564084" sldId="263"/>
            <ac:spMk id="2" creationId="{14C278F2-700B-60EB-A124-7BD980F34D44}"/>
          </ac:spMkLst>
        </pc:spChg>
      </pc:sldChg>
      <pc:sldChg chg="addSp delSp modSp new mod">
        <pc:chgData name="Abhinav Umat" userId="2c6c7f61b0de31d3" providerId="LiveId" clId="{B5554926-A4D6-47CE-852C-F2F0BD551940}" dt="2023-02-28T21:31:35.134" v="373" actId="20577"/>
        <pc:sldMkLst>
          <pc:docMk/>
          <pc:sldMk cId="3159295080" sldId="264"/>
        </pc:sldMkLst>
        <pc:spChg chg="add mod">
          <ac:chgData name="Abhinav Umat" userId="2c6c7f61b0de31d3" providerId="LiveId" clId="{B5554926-A4D6-47CE-852C-F2F0BD551940}" dt="2023-02-28T21:31:35.134" v="373" actId="20577"/>
          <ac:spMkLst>
            <pc:docMk/>
            <pc:sldMk cId="3159295080" sldId="264"/>
            <ac:spMk id="2" creationId="{2327073F-D3FF-CA1A-D6D6-2993B4FA18A7}"/>
          </ac:spMkLst>
        </pc:spChg>
        <pc:graphicFrameChg chg="add del mod">
          <ac:chgData name="Abhinav Umat" userId="2c6c7f61b0de31d3" providerId="LiveId" clId="{B5554926-A4D6-47CE-852C-F2F0BD551940}" dt="2023-02-28T21:29:17.254" v="294"/>
          <ac:graphicFrameMkLst>
            <pc:docMk/>
            <pc:sldMk cId="3159295080" sldId="264"/>
            <ac:graphicFrameMk id="3" creationId="{6328B737-6DF1-98B4-B018-5D6074833175}"/>
          </ac:graphicFrameMkLst>
        </pc:graphicFrameChg>
      </pc:sldChg>
      <pc:sldChg chg="addSp modSp new mod">
        <pc:chgData name="Abhinav Umat" userId="2c6c7f61b0de31d3" providerId="LiveId" clId="{B5554926-A4D6-47CE-852C-F2F0BD551940}" dt="2023-02-28T21:34:28.740" v="419" actId="20577"/>
        <pc:sldMkLst>
          <pc:docMk/>
          <pc:sldMk cId="179325018" sldId="265"/>
        </pc:sldMkLst>
        <pc:spChg chg="add mod">
          <ac:chgData name="Abhinav Umat" userId="2c6c7f61b0de31d3" providerId="LiveId" clId="{B5554926-A4D6-47CE-852C-F2F0BD551940}" dt="2023-02-28T21:34:28.740" v="419" actId="20577"/>
          <ac:spMkLst>
            <pc:docMk/>
            <pc:sldMk cId="179325018" sldId="265"/>
            <ac:spMk id="2" creationId="{53759A14-CB91-1FE2-F3AB-579A54F1BDAF}"/>
          </ac:spMkLst>
        </pc:spChg>
        <pc:picChg chg="add mod">
          <ac:chgData name="Abhinav Umat" userId="2c6c7f61b0de31d3" providerId="LiveId" clId="{B5554926-A4D6-47CE-852C-F2F0BD551940}" dt="2023-02-28T21:33:52.061" v="405" actId="1076"/>
          <ac:picMkLst>
            <pc:docMk/>
            <pc:sldMk cId="179325018" sldId="265"/>
            <ac:picMk id="4098" creationId="{8D0249BA-1CD2-B988-E310-37D1E9B3D910}"/>
          </ac:picMkLst>
        </pc:picChg>
      </pc:sldChg>
      <pc:sldChg chg="addSp modSp new mod">
        <pc:chgData name="Abhinav Umat" userId="2c6c7f61b0de31d3" providerId="LiveId" clId="{B5554926-A4D6-47CE-852C-F2F0BD551940}" dt="2023-02-28T21:34:52.632" v="424" actId="20577"/>
        <pc:sldMkLst>
          <pc:docMk/>
          <pc:sldMk cId="260446671" sldId="266"/>
        </pc:sldMkLst>
        <pc:spChg chg="add mod">
          <ac:chgData name="Abhinav Umat" userId="2c6c7f61b0de31d3" providerId="LiveId" clId="{B5554926-A4D6-47CE-852C-F2F0BD551940}" dt="2023-02-28T21:34:52.632" v="424" actId="20577"/>
          <ac:spMkLst>
            <pc:docMk/>
            <pc:sldMk cId="260446671" sldId="266"/>
            <ac:spMk id="2" creationId="{57701F3A-AA01-AC77-3403-90E264E6780E}"/>
          </ac:spMkLst>
        </pc:spChg>
      </pc:sldChg>
      <pc:sldChg chg="addSp modSp new mod">
        <pc:chgData name="Abhinav Umat" userId="2c6c7f61b0de31d3" providerId="LiveId" clId="{B5554926-A4D6-47CE-852C-F2F0BD551940}" dt="2023-02-28T21:36:50.353" v="446"/>
        <pc:sldMkLst>
          <pc:docMk/>
          <pc:sldMk cId="4121916296" sldId="267"/>
        </pc:sldMkLst>
        <pc:spChg chg="add mod">
          <ac:chgData name="Abhinav Umat" userId="2c6c7f61b0de31d3" providerId="LiveId" clId="{B5554926-A4D6-47CE-852C-F2F0BD551940}" dt="2023-02-28T21:36:49.671" v="445" actId="5793"/>
          <ac:spMkLst>
            <pc:docMk/>
            <pc:sldMk cId="4121916296" sldId="267"/>
            <ac:spMk id="2" creationId="{26C346A5-BABC-4E58-6D1B-4688EEE641C0}"/>
          </ac:spMkLst>
        </pc:spChg>
        <pc:graphicFrameChg chg="add mod">
          <ac:chgData name="Abhinav Umat" userId="2c6c7f61b0de31d3" providerId="LiveId" clId="{B5554926-A4D6-47CE-852C-F2F0BD551940}" dt="2023-02-28T21:36:50.353" v="446"/>
          <ac:graphicFrameMkLst>
            <pc:docMk/>
            <pc:sldMk cId="4121916296" sldId="267"/>
            <ac:graphicFrameMk id="3" creationId="{7D6D589A-3930-A829-E242-E6FE14E435F6}"/>
          </ac:graphicFrameMkLst>
        </pc:graphicFrameChg>
      </pc:sldChg>
      <pc:sldChg chg="addSp modSp new mod">
        <pc:chgData name="Abhinav Umat" userId="2c6c7f61b0de31d3" providerId="LiveId" clId="{B5554926-A4D6-47CE-852C-F2F0BD551940}" dt="2023-02-28T21:50:09.097" v="484"/>
        <pc:sldMkLst>
          <pc:docMk/>
          <pc:sldMk cId="2136233779" sldId="268"/>
        </pc:sldMkLst>
        <pc:spChg chg="add mod">
          <ac:chgData name="Abhinav Umat" userId="2c6c7f61b0de31d3" providerId="LiveId" clId="{B5554926-A4D6-47CE-852C-F2F0BD551940}" dt="2023-02-28T21:50:09.097" v="484"/>
          <ac:spMkLst>
            <pc:docMk/>
            <pc:sldMk cId="2136233779" sldId="268"/>
            <ac:spMk id="2" creationId="{2A587953-73B4-BFEC-DE04-8A03AFF8145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960CF-F820-423C-BCAF-2B96CA7818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89D563-F71B-B165-CB4D-0211EE2EA9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5C03E0-C3A5-6FA8-53AA-C1897E8468AC}"/>
              </a:ext>
            </a:extLst>
          </p:cNvPr>
          <p:cNvSpPr>
            <a:spLocks noGrp="1"/>
          </p:cNvSpPr>
          <p:nvPr>
            <p:ph type="dt" sz="half" idx="10"/>
          </p:nvPr>
        </p:nvSpPr>
        <p:spPr/>
        <p:txBody>
          <a:bodyPr/>
          <a:lstStyle/>
          <a:p>
            <a:fld id="{6E6DAE1A-8A50-41AF-8B24-A8F720378065}" type="datetimeFigureOut">
              <a:rPr lang="en-US" smtClean="0"/>
              <a:t>2/28/2023</a:t>
            </a:fld>
            <a:endParaRPr lang="en-US"/>
          </a:p>
        </p:txBody>
      </p:sp>
      <p:sp>
        <p:nvSpPr>
          <p:cNvPr id="5" name="Footer Placeholder 4">
            <a:extLst>
              <a:ext uri="{FF2B5EF4-FFF2-40B4-BE49-F238E27FC236}">
                <a16:creationId xmlns:a16="http://schemas.microsoft.com/office/drawing/2014/main" id="{334166A0-5639-3B74-C84E-18FA70D903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2083B8-2FBB-956F-659E-89E9C9D0CC12}"/>
              </a:ext>
            </a:extLst>
          </p:cNvPr>
          <p:cNvSpPr>
            <a:spLocks noGrp="1"/>
          </p:cNvSpPr>
          <p:nvPr>
            <p:ph type="sldNum" sz="quarter" idx="12"/>
          </p:nvPr>
        </p:nvSpPr>
        <p:spPr/>
        <p:txBody>
          <a:bodyPr/>
          <a:lstStyle/>
          <a:p>
            <a:fld id="{CB18B72B-A220-4F37-B111-5E3D316E5542}" type="slidenum">
              <a:rPr lang="en-US" smtClean="0"/>
              <a:t>‹#›</a:t>
            </a:fld>
            <a:endParaRPr lang="en-US"/>
          </a:p>
        </p:txBody>
      </p:sp>
    </p:spTree>
    <p:extLst>
      <p:ext uri="{BB962C8B-B14F-4D97-AF65-F5344CB8AC3E}">
        <p14:creationId xmlns:p14="http://schemas.microsoft.com/office/powerpoint/2010/main" val="1410178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9F3DF-42F5-99B1-E786-7E7C3DC7CB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FB3084-7E84-0702-8D4A-3B2BD70EE7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74612F-388F-382A-3F08-510FE10A0A31}"/>
              </a:ext>
            </a:extLst>
          </p:cNvPr>
          <p:cNvSpPr>
            <a:spLocks noGrp="1"/>
          </p:cNvSpPr>
          <p:nvPr>
            <p:ph type="dt" sz="half" idx="10"/>
          </p:nvPr>
        </p:nvSpPr>
        <p:spPr/>
        <p:txBody>
          <a:bodyPr/>
          <a:lstStyle/>
          <a:p>
            <a:fld id="{6E6DAE1A-8A50-41AF-8B24-A8F720378065}" type="datetimeFigureOut">
              <a:rPr lang="en-US" smtClean="0"/>
              <a:t>2/28/2023</a:t>
            </a:fld>
            <a:endParaRPr lang="en-US"/>
          </a:p>
        </p:txBody>
      </p:sp>
      <p:sp>
        <p:nvSpPr>
          <p:cNvPr id="5" name="Footer Placeholder 4">
            <a:extLst>
              <a:ext uri="{FF2B5EF4-FFF2-40B4-BE49-F238E27FC236}">
                <a16:creationId xmlns:a16="http://schemas.microsoft.com/office/drawing/2014/main" id="{B9B42CFE-3127-EF60-C80A-668B528392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D332D-F1AC-A480-E464-1672879F506F}"/>
              </a:ext>
            </a:extLst>
          </p:cNvPr>
          <p:cNvSpPr>
            <a:spLocks noGrp="1"/>
          </p:cNvSpPr>
          <p:nvPr>
            <p:ph type="sldNum" sz="quarter" idx="12"/>
          </p:nvPr>
        </p:nvSpPr>
        <p:spPr/>
        <p:txBody>
          <a:bodyPr/>
          <a:lstStyle/>
          <a:p>
            <a:fld id="{CB18B72B-A220-4F37-B111-5E3D316E5542}" type="slidenum">
              <a:rPr lang="en-US" smtClean="0"/>
              <a:t>‹#›</a:t>
            </a:fld>
            <a:endParaRPr lang="en-US"/>
          </a:p>
        </p:txBody>
      </p:sp>
    </p:spTree>
    <p:extLst>
      <p:ext uri="{BB962C8B-B14F-4D97-AF65-F5344CB8AC3E}">
        <p14:creationId xmlns:p14="http://schemas.microsoft.com/office/powerpoint/2010/main" val="3699101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25F46E-9590-B57B-4826-8799F30482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E64FB1-B0E8-DBB6-26B3-32F09469F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BE7185-0100-BFE3-4FB2-2F8A092F9ECB}"/>
              </a:ext>
            </a:extLst>
          </p:cNvPr>
          <p:cNvSpPr>
            <a:spLocks noGrp="1"/>
          </p:cNvSpPr>
          <p:nvPr>
            <p:ph type="dt" sz="half" idx="10"/>
          </p:nvPr>
        </p:nvSpPr>
        <p:spPr/>
        <p:txBody>
          <a:bodyPr/>
          <a:lstStyle/>
          <a:p>
            <a:fld id="{6E6DAE1A-8A50-41AF-8B24-A8F720378065}" type="datetimeFigureOut">
              <a:rPr lang="en-US" smtClean="0"/>
              <a:t>2/28/2023</a:t>
            </a:fld>
            <a:endParaRPr lang="en-US"/>
          </a:p>
        </p:txBody>
      </p:sp>
      <p:sp>
        <p:nvSpPr>
          <p:cNvPr id="5" name="Footer Placeholder 4">
            <a:extLst>
              <a:ext uri="{FF2B5EF4-FFF2-40B4-BE49-F238E27FC236}">
                <a16:creationId xmlns:a16="http://schemas.microsoft.com/office/drawing/2014/main" id="{D07BA0B2-C0CC-0C55-05F2-1060A6EE04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2B7554-5198-88A4-BE63-B63D09906070}"/>
              </a:ext>
            </a:extLst>
          </p:cNvPr>
          <p:cNvSpPr>
            <a:spLocks noGrp="1"/>
          </p:cNvSpPr>
          <p:nvPr>
            <p:ph type="sldNum" sz="quarter" idx="12"/>
          </p:nvPr>
        </p:nvSpPr>
        <p:spPr/>
        <p:txBody>
          <a:bodyPr/>
          <a:lstStyle/>
          <a:p>
            <a:fld id="{CB18B72B-A220-4F37-B111-5E3D316E5542}" type="slidenum">
              <a:rPr lang="en-US" smtClean="0"/>
              <a:t>‹#›</a:t>
            </a:fld>
            <a:endParaRPr lang="en-US"/>
          </a:p>
        </p:txBody>
      </p:sp>
    </p:spTree>
    <p:extLst>
      <p:ext uri="{BB962C8B-B14F-4D97-AF65-F5344CB8AC3E}">
        <p14:creationId xmlns:p14="http://schemas.microsoft.com/office/powerpoint/2010/main" val="3742248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81E0-FE66-D6DE-3D4E-A5E4CB4EB9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212CCE-7994-6B72-8B40-F3BE539D5E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7A2015-AFE7-6C65-DFCC-3624B4786530}"/>
              </a:ext>
            </a:extLst>
          </p:cNvPr>
          <p:cNvSpPr>
            <a:spLocks noGrp="1"/>
          </p:cNvSpPr>
          <p:nvPr>
            <p:ph type="dt" sz="half" idx="10"/>
          </p:nvPr>
        </p:nvSpPr>
        <p:spPr/>
        <p:txBody>
          <a:bodyPr/>
          <a:lstStyle/>
          <a:p>
            <a:fld id="{6E6DAE1A-8A50-41AF-8B24-A8F720378065}" type="datetimeFigureOut">
              <a:rPr lang="en-US" smtClean="0"/>
              <a:t>2/28/2023</a:t>
            </a:fld>
            <a:endParaRPr lang="en-US"/>
          </a:p>
        </p:txBody>
      </p:sp>
      <p:sp>
        <p:nvSpPr>
          <p:cNvPr id="5" name="Footer Placeholder 4">
            <a:extLst>
              <a:ext uri="{FF2B5EF4-FFF2-40B4-BE49-F238E27FC236}">
                <a16:creationId xmlns:a16="http://schemas.microsoft.com/office/drawing/2014/main" id="{7E60BBE3-B654-82E4-6985-BCF4C4E846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6D05E3-1EB4-786A-E33D-CACCBF0D43D3}"/>
              </a:ext>
            </a:extLst>
          </p:cNvPr>
          <p:cNvSpPr>
            <a:spLocks noGrp="1"/>
          </p:cNvSpPr>
          <p:nvPr>
            <p:ph type="sldNum" sz="quarter" idx="12"/>
          </p:nvPr>
        </p:nvSpPr>
        <p:spPr/>
        <p:txBody>
          <a:bodyPr/>
          <a:lstStyle/>
          <a:p>
            <a:fld id="{CB18B72B-A220-4F37-B111-5E3D316E5542}" type="slidenum">
              <a:rPr lang="en-US" smtClean="0"/>
              <a:t>‹#›</a:t>
            </a:fld>
            <a:endParaRPr lang="en-US"/>
          </a:p>
        </p:txBody>
      </p:sp>
    </p:spTree>
    <p:extLst>
      <p:ext uri="{BB962C8B-B14F-4D97-AF65-F5344CB8AC3E}">
        <p14:creationId xmlns:p14="http://schemas.microsoft.com/office/powerpoint/2010/main" val="3868470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E193E-9103-25EC-2CAD-E1E39DA616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4B1A1F-D1F6-49BB-5AE9-A19D668427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371A95-6DB5-9E41-02F7-C1980FD3A06D}"/>
              </a:ext>
            </a:extLst>
          </p:cNvPr>
          <p:cNvSpPr>
            <a:spLocks noGrp="1"/>
          </p:cNvSpPr>
          <p:nvPr>
            <p:ph type="dt" sz="half" idx="10"/>
          </p:nvPr>
        </p:nvSpPr>
        <p:spPr/>
        <p:txBody>
          <a:bodyPr/>
          <a:lstStyle/>
          <a:p>
            <a:fld id="{6E6DAE1A-8A50-41AF-8B24-A8F720378065}" type="datetimeFigureOut">
              <a:rPr lang="en-US" smtClean="0"/>
              <a:t>2/28/2023</a:t>
            </a:fld>
            <a:endParaRPr lang="en-US"/>
          </a:p>
        </p:txBody>
      </p:sp>
      <p:sp>
        <p:nvSpPr>
          <p:cNvPr id="5" name="Footer Placeholder 4">
            <a:extLst>
              <a:ext uri="{FF2B5EF4-FFF2-40B4-BE49-F238E27FC236}">
                <a16:creationId xmlns:a16="http://schemas.microsoft.com/office/drawing/2014/main" id="{44346AF6-7140-7705-7578-4B5CD5EBD4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D35376-9B39-8969-0496-A21EFE043F6C}"/>
              </a:ext>
            </a:extLst>
          </p:cNvPr>
          <p:cNvSpPr>
            <a:spLocks noGrp="1"/>
          </p:cNvSpPr>
          <p:nvPr>
            <p:ph type="sldNum" sz="quarter" idx="12"/>
          </p:nvPr>
        </p:nvSpPr>
        <p:spPr/>
        <p:txBody>
          <a:bodyPr/>
          <a:lstStyle/>
          <a:p>
            <a:fld id="{CB18B72B-A220-4F37-B111-5E3D316E5542}" type="slidenum">
              <a:rPr lang="en-US" smtClean="0"/>
              <a:t>‹#›</a:t>
            </a:fld>
            <a:endParaRPr lang="en-US"/>
          </a:p>
        </p:txBody>
      </p:sp>
    </p:spTree>
    <p:extLst>
      <p:ext uri="{BB962C8B-B14F-4D97-AF65-F5344CB8AC3E}">
        <p14:creationId xmlns:p14="http://schemas.microsoft.com/office/powerpoint/2010/main" val="396104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C4CCC-3550-66B4-71F5-16ADA9AFE1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A4933A-E765-6152-6C00-C810BB73A5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BDA407-C43D-1A30-83F3-802BE2F23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A62AF1-F5C8-3E55-1F88-554C2C0B55BD}"/>
              </a:ext>
            </a:extLst>
          </p:cNvPr>
          <p:cNvSpPr>
            <a:spLocks noGrp="1"/>
          </p:cNvSpPr>
          <p:nvPr>
            <p:ph type="dt" sz="half" idx="10"/>
          </p:nvPr>
        </p:nvSpPr>
        <p:spPr/>
        <p:txBody>
          <a:bodyPr/>
          <a:lstStyle/>
          <a:p>
            <a:fld id="{6E6DAE1A-8A50-41AF-8B24-A8F720378065}" type="datetimeFigureOut">
              <a:rPr lang="en-US" smtClean="0"/>
              <a:t>2/28/2023</a:t>
            </a:fld>
            <a:endParaRPr lang="en-US"/>
          </a:p>
        </p:txBody>
      </p:sp>
      <p:sp>
        <p:nvSpPr>
          <p:cNvPr id="6" name="Footer Placeholder 5">
            <a:extLst>
              <a:ext uri="{FF2B5EF4-FFF2-40B4-BE49-F238E27FC236}">
                <a16:creationId xmlns:a16="http://schemas.microsoft.com/office/drawing/2014/main" id="{52E51E98-890F-3AA6-9E19-73CD1AA18B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04BB0A-F603-9B72-5BC4-860F71C2157C}"/>
              </a:ext>
            </a:extLst>
          </p:cNvPr>
          <p:cNvSpPr>
            <a:spLocks noGrp="1"/>
          </p:cNvSpPr>
          <p:nvPr>
            <p:ph type="sldNum" sz="quarter" idx="12"/>
          </p:nvPr>
        </p:nvSpPr>
        <p:spPr/>
        <p:txBody>
          <a:bodyPr/>
          <a:lstStyle/>
          <a:p>
            <a:fld id="{CB18B72B-A220-4F37-B111-5E3D316E5542}" type="slidenum">
              <a:rPr lang="en-US" smtClean="0"/>
              <a:t>‹#›</a:t>
            </a:fld>
            <a:endParaRPr lang="en-US"/>
          </a:p>
        </p:txBody>
      </p:sp>
    </p:spTree>
    <p:extLst>
      <p:ext uri="{BB962C8B-B14F-4D97-AF65-F5344CB8AC3E}">
        <p14:creationId xmlns:p14="http://schemas.microsoft.com/office/powerpoint/2010/main" val="58146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FA1D5-98F4-51BE-16E7-800A8D3A26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FC72A5-8FA0-E425-3DDD-ED23493D2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85AEBE-E799-BE7F-9685-B486CB14B3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874433-20DD-E436-AF08-25D2F50EC6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C71281-6D06-27DB-9221-C48254044E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FD07BA-941E-D050-EA73-24DB061644FC}"/>
              </a:ext>
            </a:extLst>
          </p:cNvPr>
          <p:cNvSpPr>
            <a:spLocks noGrp="1"/>
          </p:cNvSpPr>
          <p:nvPr>
            <p:ph type="dt" sz="half" idx="10"/>
          </p:nvPr>
        </p:nvSpPr>
        <p:spPr/>
        <p:txBody>
          <a:bodyPr/>
          <a:lstStyle/>
          <a:p>
            <a:fld id="{6E6DAE1A-8A50-41AF-8B24-A8F720378065}" type="datetimeFigureOut">
              <a:rPr lang="en-US" smtClean="0"/>
              <a:t>2/28/2023</a:t>
            </a:fld>
            <a:endParaRPr lang="en-US"/>
          </a:p>
        </p:txBody>
      </p:sp>
      <p:sp>
        <p:nvSpPr>
          <p:cNvPr id="8" name="Footer Placeholder 7">
            <a:extLst>
              <a:ext uri="{FF2B5EF4-FFF2-40B4-BE49-F238E27FC236}">
                <a16:creationId xmlns:a16="http://schemas.microsoft.com/office/drawing/2014/main" id="{4662AD30-0E9A-7835-7FB2-40E5D7F795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E760E7-1562-639F-8A75-E485CE48FC93}"/>
              </a:ext>
            </a:extLst>
          </p:cNvPr>
          <p:cNvSpPr>
            <a:spLocks noGrp="1"/>
          </p:cNvSpPr>
          <p:nvPr>
            <p:ph type="sldNum" sz="quarter" idx="12"/>
          </p:nvPr>
        </p:nvSpPr>
        <p:spPr/>
        <p:txBody>
          <a:bodyPr/>
          <a:lstStyle/>
          <a:p>
            <a:fld id="{CB18B72B-A220-4F37-B111-5E3D316E5542}" type="slidenum">
              <a:rPr lang="en-US" smtClean="0"/>
              <a:t>‹#›</a:t>
            </a:fld>
            <a:endParaRPr lang="en-US"/>
          </a:p>
        </p:txBody>
      </p:sp>
    </p:spTree>
    <p:extLst>
      <p:ext uri="{BB962C8B-B14F-4D97-AF65-F5344CB8AC3E}">
        <p14:creationId xmlns:p14="http://schemas.microsoft.com/office/powerpoint/2010/main" val="4096938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7945C-5F57-BB94-D5D8-68548B44F3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8B9F1C-FFD9-A4BC-C892-BD21149CCBF2}"/>
              </a:ext>
            </a:extLst>
          </p:cNvPr>
          <p:cNvSpPr>
            <a:spLocks noGrp="1"/>
          </p:cNvSpPr>
          <p:nvPr>
            <p:ph type="dt" sz="half" idx="10"/>
          </p:nvPr>
        </p:nvSpPr>
        <p:spPr/>
        <p:txBody>
          <a:bodyPr/>
          <a:lstStyle/>
          <a:p>
            <a:fld id="{6E6DAE1A-8A50-41AF-8B24-A8F720378065}" type="datetimeFigureOut">
              <a:rPr lang="en-US" smtClean="0"/>
              <a:t>2/28/2023</a:t>
            </a:fld>
            <a:endParaRPr lang="en-US"/>
          </a:p>
        </p:txBody>
      </p:sp>
      <p:sp>
        <p:nvSpPr>
          <p:cNvPr id="4" name="Footer Placeholder 3">
            <a:extLst>
              <a:ext uri="{FF2B5EF4-FFF2-40B4-BE49-F238E27FC236}">
                <a16:creationId xmlns:a16="http://schemas.microsoft.com/office/drawing/2014/main" id="{5376C108-50FD-2AC0-CDE9-21174EEDB6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90258B-CAE6-D6A2-0867-5CA5B5679AF4}"/>
              </a:ext>
            </a:extLst>
          </p:cNvPr>
          <p:cNvSpPr>
            <a:spLocks noGrp="1"/>
          </p:cNvSpPr>
          <p:nvPr>
            <p:ph type="sldNum" sz="quarter" idx="12"/>
          </p:nvPr>
        </p:nvSpPr>
        <p:spPr/>
        <p:txBody>
          <a:bodyPr/>
          <a:lstStyle/>
          <a:p>
            <a:fld id="{CB18B72B-A220-4F37-B111-5E3D316E5542}" type="slidenum">
              <a:rPr lang="en-US" smtClean="0"/>
              <a:t>‹#›</a:t>
            </a:fld>
            <a:endParaRPr lang="en-US"/>
          </a:p>
        </p:txBody>
      </p:sp>
    </p:spTree>
    <p:extLst>
      <p:ext uri="{BB962C8B-B14F-4D97-AF65-F5344CB8AC3E}">
        <p14:creationId xmlns:p14="http://schemas.microsoft.com/office/powerpoint/2010/main" val="997407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18F435-3769-4E38-CB12-C69E5FB8F4C6}"/>
              </a:ext>
            </a:extLst>
          </p:cNvPr>
          <p:cNvSpPr>
            <a:spLocks noGrp="1"/>
          </p:cNvSpPr>
          <p:nvPr>
            <p:ph type="dt" sz="half" idx="10"/>
          </p:nvPr>
        </p:nvSpPr>
        <p:spPr/>
        <p:txBody>
          <a:bodyPr/>
          <a:lstStyle/>
          <a:p>
            <a:fld id="{6E6DAE1A-8A50-41AF-8B24-A8F720378065}" type="datetimeFigureOut">
              <a:rPr lang="en-US" smtClean="0"/>
              <a:t>2/28/2023</a:t>
            </a:fld>
            <a:endParaRPr lang="en-US"/>
          </a:p>
        </p:txBody>
      </p:sp>
      <p:sp>
        <p:nvSpPr>
          <p:cNvPr id="3" name="Footer Placeholder 2">
            <a:extLst>
              <a:ext uri="{FF2B5EF4-FFF2-40B4-BE49-F238E27FC236}">
                <a16:creationId xmlns:a16="http://schemas.microsoft.com/office/drawing/2014/main" id="{6F0A6C4E-8255-62D0-A4CC-E2235574B2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912BD3-2377-24DC-7BA8-B6E091C1B3E4}"/>
              </a:ext>
            </a:extLst>
          </p:cNvPr>
          <p:cNvSpPr>
            <a:spLocks noGrp="1"/>
          </p:cNvSpPr>
          <p:nvPr>
            <p:ph type="sldNum" sz="quarter" idx="12"/>
          </p:nvPr>
        </p:nvSpPr>
        <p:spPr/>
        <p:txBody>
          <a:bodyPr/>
          <a:lstStyle/>
          <a:p>
            <a:fld id="{CB18B72B-A220-4F37-B111-5E3D316E5542}" type="slidenum">
              <a:rPr lang="en-US" smtClean="0"/>
              <a:t>‹#›</a:t>
            </a:fld>
            <a:endParaRPr lang="en-US"/>
          </a:p>
        </p:txBody>
      </p:sp>
    </p:spTree>
    <p:extLst>
      <p:ext uri="{BB962C8B-B14F-4D97-AF65-F5344CB8AC3E}">
        <p14:creationId xmlns:p14="http://schemas.microsoft.com/office/powerpoint/2010/main" val="2262249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4AD54-2A2C-25BB-E3AA-8B2DDCD86D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251278-3BEE-1EAD-6A4D-EA2D293B72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9573A2-D998-B525-0255-D45D0ADC41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E0F113-B29C-A993-9CFD-60028CCCDF18}"/>
              </a:ext>
            </a:extLst>
          </p:cNvPr>
          <p:cNvSpPr>
            <a:spLocks noGrp="1"/>
          </p:cNvSpPr>
          <p:nvPr>
            <p:ph type="dt" sz="half" idx="10"/>
          </p:nvPr>
        </p:nvSpPr>
        <p:spPr/>
        <p:txBody>
          <a:bodyPr/>
          <a:lstStyle/>
          <a:p>
            <a:fld id="{6E6DAE1A-8A50-41AF-8B24-A8F720378065}" type="datetimeFigureOut">
              <a:rPr lang="en-US" smtClean="0"/>
              <a:t>2/28/2023</a:t>
            </a:fld>
            <a:endParaRPr lang="en-US"/>
          </a:p>
        </p:txBody>
      </p:sp>
      <p:sp>
        <p:nvSpPr>
          <p:cNvPr id="6" name="Footer Placeholder 5">
            <a:extLst>
              <a:ext uri="{FF2B5EF4-FFF2-40B4-BE49-F238E27FC236}">
                <a16:creationId xmlns:a16="http://schemas.microsoft.com/office/drawing/2014/main" id="{FCAF51C7-A96D-858A-F3B1-537E7BBAE1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FAA0DF-DA52-76C1-596E-F5D70EB2ED5E}"/>
              </a:ext>
            </a:extLst>
          </p:cNvPr>
          <p:cNvSpPr>
            <a:spLocks noGrp="1"/>
          </p:cNvSpPr>
          <p:nvPr>
            <p:ph type="sldNum" sz="quarter" idx="12"/>
          </p:nvPr>
        </p:nvSpPr>
        <p:spPr/>
        <p:txBody>
          <a:bodyPr/>
          <a:lstStyle/>
          <a:p>
            <a:fld id="{CB18B72B-A220-4F37-B111-5E3D316E5542}" type="slidenum">
              <a:rPr lang="en-US" smtClean="0"/>
              <a:t>‹#›</a:t>
            </a:fld>
            <a:endParaRPr lang="en-US"/>
          </a:p>
        </p:txBody>
      </p:sp>
    </p:spTree>
    <p:extLst>
      <p:ext uri="{BB962C8B-B14F-4D97-AF65-F5344CB8AC3E}">
        <p14:creationId xmlns:p14="http://schemas.microsoft.com/office/powerpoint/2010/main" val="1591091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49A50-25C0-79FD-47D6-5CD30EB9CE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A16D4F-1605-4835-BD9F-B415C1DFBD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F79959-ACD9-E45F-9C99-2804AC42B5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233D8A-3580-4528-118C-E1F6F573D4E4}"/>
              </a:ext>
            </a:extLst>
          </p:cNvPr>
          <p:cNvSpPr>
            <a:spLocks noGrp="1"/>
          </p:cNvSpPr>
          <p:nvPr>
            <p:ph type="dt" sz="half" idx="10"/>
          </p:nvPr>
        </p:nvSpPr>
        <p:spPr/>
        <p:txBody>
          <a:bodyPr/>
          <a:lstStyle/>
          <a:p>
            <a:fld id="{6E6DAE1A-8A50-41AF-8B24-A8F720378065}" type="datetimeFigureOut">
              <a:rPr lang="en-US" smtClean="0"/>
              <a:t>2/28/2023</a:t>
            </a:fld>
            <a:endParaRPr lang="en-US"/>
          </a:p>
        </p:txBody>
      </p:sp>
      <p:sp>
        <p:nvSpPr>
          <p:cNvPr id="6" name="Footer Placeholder 5">
            <a:extLst>
              <a:ext uri="{FF2B5EF4-FFF2-40B4-BE49-F238E27FC236}">
                <a16:creationId xmlns:a16="http://schemas.microsoft.com/office/drawing/2014/main" id="{1237453F-EC3A-DED6-4173-D991C5B313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4DF690-1BFB-11AD-BE57-66894294C496}"/>
              </a:ext>
            </a:extLst>
          </p:cNvPr>
          <p:cNvSpPr>
            <a:spLocks noGrp="1"/>
          </p:cNvSpPr>
          <p:nvPr>
            <p:ph type="sldNum" sz="quarter" idx="12"/>
          </p:nvPr>
        </p:nvSpPr>
        <p:spPr/>
        <p:txBody>
          <a:bodyPr/>
          <a:lstStyle/>
          <a:p>
            <a:fld id="{CB18B72B-A220-4F37-B111-5E3D316E5542}" type="slidenum">
              <a:rPr lang="en-US" smtClean="0"/>
              <a:t>‹#›</a:t>
            </a:fld>
            <a:endParaRPr lang="en-US"/>
          </a:p>
        </p:txBody>
      </p:sp>
    </p:spTree>
    <p:extLst>
      <p:ext uri="{BB962C8B-B14F-4D97-AF65-F5344CB8AC3E}">
        <p14:creationId xmlns:p14="http://schemas.microsoft.com/office/powerpoint/2010/main" val="2996445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30D2BB-21F8-38B3-6B5D-3E3E5DA931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5F3454-5D9A-5F37-F90A-7F3DA08EF9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4698D7-B360-69F0-C104-CF391E6CD4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6DAE1A-8A50-41AF-8B24-A8F720378065}" type="datetimeFigureOut">
              <a:rPr lang="en-US" smtClean="0"/>
              <a:t>2/28/2023</a:t>
            </a:fld>
            <a:endParaRPr lang="en-US"/>
          </a:p>
        </p:txBody>
      </p:sp>
      <p:sp>
        <p:nvSpPr>
          <p:cNvPr id="5" name="Footer Placeholder 4">
            <a:extLst>
              <a:ext uri="{FF2B5EF4-FFF2-40B4-BE49-F238E27FC236}">
                <a16:creationId xmlns:a16="http://schemas.microsoft.com/office/drawing/2014/main" id="{D9270F1D-C41F-C7F5-385E-AE7364E786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7FA1F2-2967-4A33-39CD-4593FD5CEA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18B72B-A220-4F37-B111-5E3D316E5542}" type="slidenum">
              <a:rPr lang="en-US" smtClean="0"/>
              <a:t>‹#›</a:t>
            </a:fld>
            <a:endParaRPr lang="en-US"/>
          </a:p>
        </p:txBody>
      </p:sp>
    </p:spTree>
    <p:extLst>
      <p:ext uri="{BB962C8B-B14F-4D97-AF65-F5344CB8AC3E}">
        <p14:creationId xmlns:p14="http://schemas.microsoft.com/office/powerpoint/2010/main" val="1681509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1DF31A-B040-E787-DD24-1D52C2AF2825}"/>
              </a:ext>
            </a:extLst>
          </p:cNvPr>
          <p:cNvSpPr txBox="1"/>
          <p:nvPr/>
        </p:nvSpPr>
        <p:spPr>
          <a:xfrm>
            <a:off x="244911" y="310896"/>
            <a:ext cx="11861745" cy="2862322"/>
          </a:xfrm>
          <a:prstGeom prst="rect">
            <a:avLst/>
          </a:prstGeom>
          <a:noFill/>
        </p:spPr>
        <p:txBody>
          <a:bodyPr wrap="square" rtlCol="0">
            <a:spAutoFit/>
          </a:bodyPr>
          <a:lstStyle/>
          <a:p>
            <a:pPr marL="342900" indent="-342900">
              <a:buAutoNum type="arabicPeriod"/>
            </a:pPr>
            <a:r>
              <a:rPr lang="en-US" dirty="0"/>
              <a:t>What is Spring Framework?</a:t>
            </a:r>
          </a:p>
          <a:p>
            <a:pPr marL="285750" indent="-285750">
              <a:buFont typeface="Arial" panose="020B0604020202020204" pitchFamily="34" charset="0"/>
              <a:buChar char="•"/>
            </a:pPr>
            <a:r>
              <a:rPr lang="en-US" dirty="0"/>
              <a:t>The Spring framework can be considered as a collection of sub-frameworks, also called layers, such as Spring AOP. Spring </a:t>
            </a:r>
          </a:p>
          <a:p>
            <a:r>
              <a:rPr lang="en-US" dirty="0"/>
              <a:t>Object-Relational Mapping (Spring ORM). Spring Web Flow, and Spring Web MVC. It is a lightweight application framework </a:t>
            </a:r>
          </a:p>
          <a:p>
            <a:r>
              <a:rPr lang="en-US" dirty="0"/>
              <a:t>used for developing enterprise applications. You can use any of these modules separately while constructing a Web </a:t>
            </a:r>
          </a:p>
          <a:p>
            <a:r>
              <a:rPr lang="en-US" dirty="0"/>
              <a:t>application. The modules may also be grouped together to provide better functionalities in a Web application. Spring </a:t>
            </a:r>
          </a:p>
          <a:p>
            <a:r>
              <a:rPr lang="en-US" dirty="0"/>
              <a:t>framework is loosely coupled because of dependency Injection.</a:t>
            </a:r>
          </a:p>
          <a:p>
            <a:pPr marL="285750" indent="-285750">
              <a:buFont typeface="Arial" panose="020B0604020202020204" pitchFamily="34" charset="0"/>
              <a:buChar char="•"/>
            </a:pPr>
            <a:r>
              <a:rPr lang="en-US" dirty="0"/>
              <a:t>Spring is an open-source lightweight framework that allows Java EE 7 developers to build simple, reliable, and scalable </a:t>
            </a:r>
          </a:p>
          <a:p>
            <a:r>
              <a:rPr lang="en-US" dirty="0"/>
              <a:t>enterprise applications. This framework mainly focuses on providing various ways to help you manage your business objects. </a:t>
            </a:r>
          </a:p>
          <a:p>
            <a:r>
              <a:rPr lang="en-US" dirty="0"/>
              <a:t>It made the development of Web applications much easier as compared to classic Java frameworks and Application </a:t>
            </a:r>
          </a:p>
          <a:p>
            <a:r>
              <a:rPr lang="en-US" dirty="0"/>
              <a:t>Programming Interfaces (APIs), such as Java database connectivity(JDBC), </a:t>
            </a:r>
            <a:r>
              <a:rPr lang="en-US" dirty="0" err="1"/>
              <a:t>JavaServer</a:t>
            </a:r>
            <a:r>
              <a:rPr lang="en-US" dirty="0"/>
              <a:t> Pages(JSP), and Java Servlet.</a:t>
            </a:r>
          </a:p>
        </p:txBody>
      </p:sp>
    </p:spTree>
    <p:extLst>
      <p:ext uri="{BB962C8B-B14F-4D97-AF65-F5344CB8AC3E}">
        <p14:creationId xmlns:p14="http://schemas.microsoft.com/office/powerpoint/2010/main" val="3981026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759A14-CB91-1FE2-F3AB-579A54F1BDAF}"/>
              </a:ext>
            </a:extLst>
          </p:cNvPr>
          <p:cNvSpPr txBox="1"/>
          <p:nvPr/>
        </p:nvSpPr>
        <p:spPr>
          <a:xfrm>
            <a:off x="64008" y="173736"/>
            <a:ext cx="11960352" cy="2031325"/>
          </a:xfrm>
          <a:prstGeom prst="rect">
            <a:avLst/>
          </a:prstGeom>
          <a:noFill/>
        </p:spPr>
        <p:txBody>
          <a:bodyPr wrap="square" rtlCol="0">
            <a:spAutoFit/>
          </a:bodyPr>
          <a:lstStyle/>
          <a:p>
            <a:r>
              <a:rPr lang="en-US" dirty="0"/>
              <a:t>10. Explain Bean life cycle in Spring Bean Factory Container?</a:t>
            </a:r>
          </a:p>
          <a:p>
            <a:r>
              <a:rPr lang="en-US" dirty="0"/>
              <a:t>Bean life cycle is managed by the spring container. When we run the program then, first of all, the spring container gets started. After that, the container creates the instance of a bean as per the request, and then dependencies are injected. And finally, the bean is destroyed when the spring container is closed. Therefore, if we want to execute some code on the bean instantiation and just after closing the spring container, then we can write that code inside the custom </a:t>
            </a:r>
            <a:r>
              <a:rPr lang="en-US" dirty="0" err="1"/>
              <a:t>init</a:t>
            </a:r>
            <a:r>
              <a:rPr lang="en-US" dirty="0"/>
              <a:t>() method and the destroy() method.</a:t>
            </a:r>
          </a:p>
          <a:p>
            <a:endParaRPr lang="en-US" dirty="0"/>
          </a:p>
        </p:txBody>
      </p:sp>
      <p:pic>
        <p:nvPicPr>
          <p:cNvPr id="4098" name="Picture 2">
            <a:extLst>
              <a:ext uri="{FF2B5EF4-FFF2-40B4-BE49-F238E27FC236}">
                <a16:creationId xmlns:a16="http://schemas.microsoft.com/office/drawing/2014/main" id="{8D0249BA-1CD2-B988-E310-37D1E9B3D9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974" y="2492883"/>
            <a:ext cx="9065754" cy="2847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25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701F3A-AA01-AC77-3403-90E264E6780E}"/>
              </a:ext>
            </a:extLst>
          </p:cNvPr>
          <p:cNvSpPr txBox="1"/>
          <p:nvPr/>
        </p:nvSpPr>
        <p:spPr>
          <a:xfrm>
            <a:off x="173736" y="256032"/>
            <a:ext cx="11904413" cy="1200329"/>
          </a:xfrm>
          <a:prstGeom prst="rect">
            <a:avLst/>
          </a:prstGeom>
          <a:noFill/>
        </p:spPr>
        <p:txBody>
          <a:bodyPr wrap="none" rtlCol="0">
            <a:spAutoFit/>
          </a:bodyPr>
          <a:lstStyle/>
          <a:p>
            <a:r>
              <a:rPr lang="en-US" dirty="0"/>
              <a:t>11. What do you understand by Bean Wiring?</a:t>
            </a:r>
          </a:p>
          <a:p>
            <a:r>
              <a:rPr lang="en-US" dirty="0"/>
              <a:t>Bean wiring is the process of combining beans with Spring container. The required beans are to be informed to the container </a:t>
            </a:r>
          </a:p>
          <a:p>
            <a:r>
              <a:rPr lang="en-US" dirty="0"/>
              <a:t>and how the container should use dependency injection to tie them together, at the time of wiring the beans.</a:t>
            </a:r>
          </a:p>
          <a:p>
            <a:endParaRPr lang="en-US" dirty="0"/>
          </a:p>
        </p:txBody>
      </p:sp>
    </p:spTree>
    <p:extLst>
      <p:ext uri="{BB962C8B-B14F-4D97-AF65-F5344CB8AC3E}">
        <p14:creationId xmlns:p14="http://schemas.microsoft.com/office/powerpoint/2010/main" val="260446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C346A5-BABC-4E58-6D1B-4688EEE641C0}"/>
              </a:ext>
            </a:extLst>
          </p:cNvPr>
          <p:cNvSpPr txBox="1"/>
          <p:nvPr/>
        </p:nvSpPr>
        <p:spPr>
          <a:xfrm>
            <a:off x="237744" y="192024"/>
            <a:ext cx="11856836" cy="1754326"/>
          </a:xfrm>
          <a:prstGeom prst="rect">
            <a:avLst/>
          </a:prstGeom>
          <a:noFill/>
        </p:spPr>
        <p:txBody>
          <a:bodyPr wrap="none" rtlCol="0">
            <a:spAutoFit/>
          </a:bodyPr>
          <a:lstStyle/>
          <a:p>
            <a:r>
              <a:rPr lang="en-US" dirty="0"/>
              <a:t>12. What is </a:t>
            </a:r>
            <a:r>
              <a:rPr lang="en-US" dirty="0" err="1"/>
              <a:t>autowiring</a:t>
            </a:r>
            <a:r>
              <a:rPr lang="en-US" dirty="0"/>
              <a:t> and name the different modes of it?</a:t>
            </a:r>
          </a:p>
          <a:p>
            <a:pPr marL="285750" indent="-285750">
              <a:buFont typeface="Arial" panose="020B0604020202020204" pitchFamily="34" charset="0"/>
              <a:buChar char="•"/>
            </a:pPr>
            <a:r>
              <a:rPr lang="en-US" dirty="0" err="1"/>
              <a:t>Autowiring</a:t>
            </a:r>
            <a:r>
              <a:rPr lang="en-US" dirty="0"/>
              <a:t> feature of spring framework enables you to inject the object dependency implicitly. It internally uses setter or </a:t>
            </a:r>
          </a:p>
          <a:p>
            <a:r>
              <a:rPr lang="en-US" dirty="0"/>
              <a:t>constructor injection.</a:t>
            </a:r>
          </a:p>
          <a:p>
            <a:pPr marL="285750" indent="-285750">
              <a:buFont typeface="Arial" panose="020B0604020202020204" pitchFamily="34" charset="0"/>
              <a:buChar char="•"/>
            </a:pPr>
            <a:r>
              <a:rPr lang="en-US" dirty="0" err="1"/>
              <a:t>Autowiring</a:t>
            </a:r>
            <a:r>
              <a:rPr lang="en-US" dirty="0"/>
              <a:t> can't be used to inject primitive and string values. It works with reference only.</a:t>
            </a:r>
          </a:p>
          <a:p>
            <a:pPr marL="285750" indent="-285750">
              <a:buFont typeface="Arial" panose="020B0604020202020204" pitchFamily="34" charset="0"/>
              <a:buChar char="•"/>
            </a:pPr>
            <a:endParaRPr lang="en-US" dirty="0"/>
          </a:p>
          <a:p>
            <a:endParaRPr lang="en-US" dirty="0"/>
          </a:p>
        </p:txBody>
      </p:sp>
      <p:graphicFrame>
        <p:nvGraphicFramePr>
          <p:cNvPr id="3" name="Table 2">
            <a:extLst>
              <a:ext uri="{FF2B5EF4-FFF2-40B4-BE49-F238E27FC236}">
                <a16:creationId xmlns:a16="http://schemas.microsoft.com/office/drawing/2014/main" id="{7D6D589A-3930-A829-E242-E6FE14E435F6}"/>
              </a:ext>
            </a:extLst>
          </p:cNvPr>
          <p:cNvGraphicFramePr>
            <a:graphicFrameLocks noGrp="1"/>
          </p:cNvGraphicFramePr>
          <p:nvPr/>
        </p:nvGraphicFramePr>
        <p:xfrm>
          <a:off x="2692774" y="1825625"/>
          <a:ext cx="6806451" cy="4351337"/>
        </p:xfrm>
        <a:graphic>
          <a:graphicData uri="http://schemas.openxmlformats.org/drawingml/2006/table">
            <a:tbl>
              <a:tblPr/>
              <a:tblGrid>
                <a:gridCol w="2268817">
                  <a:extLst>
                    <a:ext uri="{9D8B030D-6E8A-4147-A177-3AD203B41FA5}">
                      <a16:colId xmlns:a16="http://schemas.microsoft.com/office/drawing/2014/main" val="2797750417"/>
                    </a:ext>
                  </a:extLst>
                </a:gridCol>
                <a:gridCol w="2268817">
                  <a:extLst>
                    <a:ext uri="{9D8B030D-6E8A-4147-A177-3AD203B41FA5}">
                      <a16:colId xmlns:a16="http://schemas.microsoft.com/office/drawing/2014/main" val="1843043984"/>
                    </a:ext>
                  </a:extLst>
                </a:gridCol>
                <a:gridCol w="2268817">
                  <a:extLst>
                    <a:ext uri="{9D8B030D-6E8A-4147-A177-3AD203B41FA5}">
                      <a16:colId xmlns:a16="http://schemas.microsoft.com/office/drawing/2014/main" val="3480258796"/>
                    </a:ext>
                  </a:extLst>
                </a:gridCol>
              </a:tblGrid>
              <a:tr h="337869">
                <a:tc>
                  <a:txBody>
                    <a:bodyPr/>
                    <a:lstStyle/>
                    <a:p>
                      <a:pPr algn="l" fontAlgn="t"/>
                      <a:r>
                        <a:rPr lang="en-US" sz="1200">
                          <a:solidFill>
                            <a:srgbClr val="000000"/>
                          </a:solidFill>
                          <a:effectLst/>
                          <a:latin typeface="times new roman" panose="02020603050405020304" pitchFamily="18" charset="0"/>
                        </a:rPr>
                        <a:t>No.</a:t>
                      </a:r>
                    </a:p>
                  </a:txBody>
                  <a:tcPr marL="76788" marR="76788" marT="76788" marB="76788">
                    <a:lnL w="9525" cap="flat" cmpd="sng" algn="ctr">
                      <a:solidFill>
                        <a:srgbClr val="F008C9"/>
                      </a:solidFill>
                      <a:prstDash val="solid"/>
                      <a:round/>
                      <a:headEnd type="none" w="med" len="med"/>
                      <a:tailEnd type="none" w="med" len="med"/>
                    </a:lnL>
                    <a:lnR w="9525" cap="flat" cmpd="sng" algn="ctr">
                      <a:solidFill>
                        <a:srgbClr val="F008C9"/>
                      </a:solidFill>
                      <a:prstDash val="solid"/>
                      <a:round/>
                      <a:headEnd type="none" w="med" len="med"/>
                      <a:tailEnd type="none" w="med" len="med"/>
                    </a:lnR>
                    <a:lnT w="9525" cap="flat" cmpd="sng" algn="ctr">
                      <a:solidFill>
                        <a:srgbClr val="F008C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a:solidFill>
                            <a:srgbClr val="000000"/>
                          </a:solidFill>
                          <a:effectLst/>
                          <a:latin typeface="times new roman" panose="02020603050405020304" pitchFamily="18" charset="0"/>
                        </a:rPr>
                        <a:t>Mode</a:t>
                      </a:r>
                    </a:p>
                  </a:txBody>
                  <a:tcPr marL="76788" marR="76788" marT="76788" marB="76788">
                    <a:lnL w="9525" cap="flat" cmpd="sng" algn="ctr">
                      <a:solidFill>
                        <a:srgbClr val="F008C9"/>
                      </a:solidFill>
                      <a:prstDash val="solid"/>
                      <a:round/>
                      <a:headEnd type="none" w="med" len="med"/>
                      <a:tailEnd type="none" w="med" len="med"/>
                    </a:lnL>
                    <a:lnR w="9525" cap="flat" cmpd="sng" algn="ctr">
                      <a:solidFill>
                        <a:srgbClr val="F008C9"/>
                      </a:solidFill>
                      <a:prstDash val="solid"/>
                      <a:round/>
                      <a:headEnd type="none" w="med" len="med"/>
                      <a:tailEnd type="none" w="med" len="med"/>
                    </a:lnR>
                    <a:lnT w="9525" cap="flat" cmpd="sng" algn="ctr">
                      <a:solidFill>
                        <a:srgbClr val="F008C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a:solidFill>
                            <a:srgbClr val="000000"/>
                          </a:solidFill>
                          <a:effectLst/>
                          <a:latin typeface="times new roman" panose="02020603050405020304" pitchFamily="18" charset="0"/>
                        </a:rPr>
                        <a:t>Description</a:t>
                      </a:r>
                    </a:p>
                  </a:txBody>
                  <a:tcPr marL="76788" marR="76788" marT="76788" marB="76788">
                    <a:lnL w="9525" cap="flat" cmpd="sng" algn="ctr">
                      <a:solidFill>
                        <a:srgbClr val="F008C9"/>
                      </a:solidFill>
                      <a:prstDash val="solid"/>
                      <a:round/>
                      <a:headEnd type="none" w="med" len="med"/>
                      <a:tailEnd type="none" w="med" len="med"/>
                    </a:lnL>
                    <a:lnR w="9525" cap="flat" cmpd="sng" algn="ctr">
                      <a:solidFill>
                        <a:srgbClr val="F008C9"/>
                      </a:solidFill>
                      <a:prstDash val="solid"/>
                      <a:round/>
                      <a:headEnd type="none" w="med" len="med"/>
                      <a:tailEnd type="none" w="med" len="med"/>
                    </a:lnR>
                    <a:lnT w="9525" cap="flat" cmpd="sng" algn="ctr">
                      <a:solidFill>
                        <a:srgbClr val="F008C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4205422483"/>
                  </a:ext>
                </a:extLst>
              </a:tr>
              <a:tr h="470968">
                <a:tc>
                  <a:txBody>
                    <a:bodyPr/>
                    <a:lstStyle/>
                    <a:p>
                      <a:pPr algn="just" fontAlgn="t"/>
                      <a:r>
                        <a:rPr lang="en-US" sz="1200">
                          <a:solidFill>
                            <a:srgbClr val="333333"/>
                          </a:solidFill>
                          <a:effectLst/>
                          <a:latin typeface="inter-regular"/>
                        </a:rPr>
                        <a:t>1)</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no</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is the default autowiring mode. It means no autowiring bydefault.</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54844205"/>
                  </a:ext>
                </a:extLst>
              </a:tr>
              <a:tr h="1208136">
                <a:tc>
                  <a:txBody>
                    <a:bodyPr/>
                    <a:lstStyle/>
                    <a:p>
                      <a:pPr algn="just" fontAlgn="t"/>
                      <a:r>
                        <a:rPr lang="en-US" sz="1200">
                          <a:solidFill>
                            <a:srgbClr val="333333"/>
                          </a:solidFill>
                          <a:effectLst/>
                          <a:latin typeface="inter-regular"/>
                        </a:rPr>
                        <a:t>2)</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byName</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The byName mode injects the object dependency according to name of the bean. In such case, property name and bean name must be same. It internally calls setter method.</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86863553"/>
                  </a:ext>
                </a:extLst>
              </a:tr>
              <a:tr h="1023844">
                <a:tc>
                  <a:txBody>
                    <a:bodyPr/>
                    <a:lstStyle/>
                    <a:p>
                      <a:pPr algn="just" fontAlgn="t"/>
                      <a:r>
                        <a:rPr lang="en-US" sz="1200">
                          <a:solidFill>
                            <a:srgbClr val="333333"/>
                          </a:solidFill>
                          <a:effectLst/>
                          <a:latin typeface="inter-regular"/>
                        </a:rPr>
                        <a:t>3)</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byType</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The byType mode injects the object dependency according to type. So property name and bean name can be different. It internally calls setter method.</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83607108"/>
                  </a:ext>
                </a:extLst>
              </a:tr>
              <a:tr h="1023844">
                <a:tc>
                  <a:txBody>
                    <a:bodyPr/>
                    <a:lstStyle/>
                    <a:p>
                      <a:pPr algn="just" fontAlgn="t"/>
                      <a:r>
                        <a:rPr lang="en-US" sz="1200">
                          <a:solidFill>
                            <a:srgbClr val="333333"/>
                          </a:solidFill>
                          <a:effectLst/>
                          <a:latin typeface="inter-regular"/>
                        </a:rPr>
                        <a:t>4)</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constructor</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The constructor mode injects the dependency by calling the constructor of the class. It calls the constructor having large number of parameters.</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13528890"/>
                  </a:ext>
                </a:extLst>
              </a:tr>
              <a:tr h="286676">
                <a:tc>
                  <a:txBody>
                    <a:bodyPr/>
                    <a:lstStyle/>
                    <a:p>
                      <a:pPr algn="just" fontAlgn="t"/>
                      <a:r>
                        <a:rPr lang="en-US" sz="1200">
                          <a:solidFill>
                            <a:srgbClr val="333333"/>
                          </a:solidFill>
                          <a:effectLst/>
                          <a:latin typeface="inter-regular"/>
                        </a:rPr>
                        <a:t>5)</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autodetect</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dirty="0">
                          <a:solidFill>
                            <a:srgbClr val="333333"/>
                          </a:solidFill>
                          <a:effectLst/>
                          <a:latin typeface="inter-regular"/>
                        </a:rPr>
                        <a:t>It is deprecated since Spring 3.</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11974441"/>
                  </a:ext>
                </a:extLst>
              </a:tr>
            </a:tbl>
          </a:graphicData>
        </a:graphic>
      </p:graphicFrame>
    </p:spTree>
    <p:extLst>
      <p:ext uri="{BB962C8B-B14F-4D97-AF65-F5344CB8AC3E}">
        <p14:creationId xmlns:p14="http://schemas.microsoft.com/office/powerpoint/2010/main" val="4121916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587953-73B4-BFEC-DE04-8A03AFF81452}"/>
              </a:ext>
            </a:extLst>
          </p:cNvPr>
          <p:cNvSpPr txBox="1"/>
          <p:nvPr/>
        </p:nvSpPr>
        <p:spPr>
          <a:xfrm>
            <a:off x="111541" y="310896"/>
            <a:ext cx="11968918" cy="2585323"/>
          </a:xfrm>
          <a:prstGeom prst="rect">
            <a:avLst/>
          </a:prstGeom>
          <a:noFill/>
        </p:spPr>
        <p:txBody>
          <a:bodyPr wrap="none" rtlCol="0">
            <a:spAutoFit/>
          </a:bodyPr>
          <a:lstStyle/>
          <a:p>
            <a:r>
              <a:rPr lang="en-US" dirty="0"/>
              <a:t>13. What are the limitations of </a:t>
            </a:r>
            <a:r>
              <a:rPr lang="en-US" dirty="0" err="1"/>
              <a:t>autowiring</a:t>
            </a:r>
            <a:r>
              <a:rPr lang="en-US" dirty="0"/>
              <a:t>?</a:t>
            </a:r>
          </a:p>
          <a:p>
            <a:pPr marL="285750" indent="-285750">
              <a:buFont typeface="Arial" panose="020B0604020202020204" pitchFamily="34" charset="0"/>
              <a:buChar char="•"/>
            </a:pPr>
            <a:r>
              <a:rPr lang="en-US" dirty="0" err="1"/>
              <a:t>Autowiring</a:t>
            </a:r>
            <a:r>
              <a:rPr lang="en-US" dirty="0"/>
              <a:t> is less exact than explicit wiring. Spring is careful to avoid guessing in the case of ambiguity that might have </a:t>
            </a:r>
          </a:p>
          <a:p>
            <a:r>
              <a:rPr lang="en-US" dirty="0"/>
              <a:t>unexpected results, the relationships between Spring-managed objects are no longer document explicitly.</a:t>
            </a:r>
          </a:p>
          <a:p>
            <a:pPr marL="285750" indent="-285750">
              <a:buFont typeface="Arial" panose="020B0604020202020204" pitchFamily="34" charset="0"/>
              <a:buChar char="•"/>
            </a:pPr>
            <a:r>
              <a:rPr lang="en-US" dirty="0"/>
              <a:t>Wiring information may not be available to tools that generate documentation from a Spring container.</a:t>
            </a:r>
          </a:p>
          <a:p>
            <a:pPr marL="285750" indent="-285750">
              <a:buFont typeface="Arial" panose="020B0604020202020204" pitchFamily="34" charset="0"/>
              <a:buChar char="•"/>
            </a:pPr>
            <a:r>
              <a:rPr lang="en-US" dirty="0"/>
              <a:t>Multiple bean definition within the container may match the type specified by the constructor or setter method argument </a:t>
            </a:r>
          </a:p>
          <a:p>
            <a:r>
              <a:rPr lang="en-US" dirty="0"/>
              <a:t>to be </a:t>
            </a:r>
            <a:r>
              <a:rPr lang="en-US" dirty="0" err="1"/>
              <a:t>autowired</a:t>
            </a:r>
            <a:r>
              <a:rPr lang="en-US" dirty="0"/>
              <a:t>.</a:t>
            </a:r>
          </a:p>
          <a:p>
            <a:pPr marL="285750" indent="-285750">
              <a:buFont typeface="Arial" panose="020B0604020202020204" pitchFamily="34" charset="0"/>
              <a:buChar char="•"/>
            </a:pPr>
            <a:r>
              <a:rPr lang="en-US" dirty="0" err="1"/>
              <a:t>Autowiring</a:t>
            </a:r>
            <a:r>
              <a:rPr lang="en-US" dirty="0"/>
              <a:t> can't be used to </a:t>
            </a:r>
            <a:r>
              <a:rPr lang="en-US" dirty="0" err="1"/>
              <a:t>autowire</a:t>
            </a:r>
            <a:r>
              <a:rPr lang="en-US" dirty="0"/>
              <a:t> simple properties such as primitives, Strings, and Classes (and arrays of such simple </a:t>
            </a:r>
          </a:p>
          <a:p>
            <a:r>
              <a:rPr lang="en-US" dirty="0"/>
              <a:t>properties). This limitation is by-design.</a:t>
            </a:r>
          </a:p>
          <a:p>
            <a:pPr marL="285750" indent="-285750">
              <a:buFont typeface="Arial" panose="020B0604020202020204" pitchFamily="34" charset="0"/>
              <a:buChar char="•"/>
            </a:pPr>
            <a:r>
              <a:rPr lang="en-US" dirty="0"/>
              <a:t>Wiring information may not be available to tools that may generate documentation from a Spring container.</a:t>
            </a:r>
          </a:p>
        </p:txBody>
      </p:sp>
    </p:spTree>
    <p:extLst>
      <p:ext uri="{BB962C8B-B14F-4D97-AF65-F5344CB8AC3E}">
        <p14:creationId xmlns:p14="http://schemas.microsoft.com/office/powerpoint/2010/main" val="2136233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317F08-C7C5-3FC9-635E-CCEF5B338EEB}"/>
              </a:ext>
            </a:extLst>
          </p:cNvPr>
          <p:cNvSpPr txBox="1"/>
          <p:nvPr/>
        </p:nvSpPr>
        <p:spPr>
          <a:xfrm>
            <a:off x="188976" y="237744"/>
            <a:ext cx="11814047" cy="4524315"/>
          </a:xfrm>
          <a:prstGeom prst="rect">
            <a:avLst/>
          </a:prstGeom>
          <a:noFill/>
        </p:spPr>
        <p:txBody>
          <a:bodyPr wrap="square" rtlCol="0">
            <a:spAutoFit/>
          </a:bodyPr>
          <a:lstStyle/>
          <a:p>
            <a:r>
              <a:rPr lang="en-US" dirty="0"/>
              <a:t>2. What are the features of Spring Framework?</a:t>
            </a:r>
          </a:p>
          <a:p>
            <a:pPr marL="285750" indent="-285750">
              <a:buFont typeface="Arial" panose="020B0604020202020204" pitchFamily="34" charset="0"/>
              <a:buChar char="•"/>
            </a:pPr>
            <a:r>
              <a:rPr lang="en-US" b="1" i="0" dirty="0">
                <a:solidFill>
                  <a:srgbClr val="000000"/>
                </a:solidFill>
                <a:effectLst/>
                <a:latin typeface="-apple-system"/>
              </a:rPr>
              <a:t>Lightweight</a:t>
            </a:r>
          </a:p>
          <a:p>
            <a:r>
              <a:rPr lang="en-US" dirty="0"/>
              <a:t>Spring is described as a lightweight framework when it comes to size and transparency. A lightweight framework helps in </a:t>
            </a:r>
          </a:p>
          <a:p>
            <a:r>
              <a:rPr lang="en-US" dirty="0"/>
              <a:t>reducing complexity in application code. It also helps in avoiding unnecessary complexity in its own functioning. A lightweight </a:t>
            </a:r>
          </a:p>
          <a:p>
            <a:r>
              <a:rPr lang="en-US" dirty="0"/>
              <a:t>framework won't have a high startup time and will run in any environment. A lightweight framework also won't involve huge </a:t>
            </a:r>
          </a:p>
          <a:p>
            <a:r>
              <a:rPr lang="en-US" dirty="0"/>
              <a:t>binary dependencies.</a:t>
            </a:r>
          </a:p>
          <a:p>
            <a:pPr marL="285750" indent="-285750">
              <a:buFont typeface="Arial" panose="020B0604020202020204" pitchFamily="34" charset="0"/>
              <a:buChar char="•"/>
            </a:pPr>
            <a:r>
              <a:rPr lang="en-US" b="1" i="0" dirty="0">
                <a:solidFill>
                  <a:srgbClr val="000000"/>
                </a:solidFill>
                <a:effectLst/>
                <a:latin typeface="-apple-system"/>
              </a:rPr>
              <a:t>Non-intrusive</a:t>
            </a:r>
          </a:p>
          <a:p>
            <a:r>
              <a:rPr lang="en-US" dirty="0"/>
              <a:t>This means that your domain logic code has no dependencies on the framework itself. The Spring Framework is designed to be non-intrusive. The object in a Spring-enabled application typically has no dependencies on any predefined interface or class given by Spring API. Thus, Spring can configure application objects that don't import Spring APIs.</a:t>
            </a:r>
          </a:p>
          <a:p>
            <a:pPr marL="285750" indent="-285750">
              <a:buFont typeface="Arial" panose="020B0604020202020204" pitchFamily="34" charset="0"/>
              <a:buChar char="•"/>
            </a:pPr>
            <a:r>
              <a:rPr lang="en-US" b="1" i="0" dirty="0">
                <a:solidFill>
                  <a:srgbClr val="000000"/>
                </a:solidFill>
                <a:effectLst/>
                <a:latin typeface="-apple-system"/>
              </a:rPr>
              <a:t>Inversion of Control (IoC)</a:t>
            </a:r>
          </a:p>
          <a:p>
            <a:r>
              <a:rPr lang="en-US" dirty="0"/>
              <a:t>Spring's container is a lightweight container that contains Spring beans and manages their life cycle. The core container of the Spring Framework provides an implementation for IoC supporting injection. IoC is an architectural pattern that describes the Dependency Injection that needs to be done by an external entity rather than creating the dependencies by the component itself. Objects are passively given their dependencies rather than creating dependent objects for themselves.</a:t>
            </a:r>
            <a:endParaRPr lang="en-US" b="1" i="0" dirty="0">
              <a:solidFill>
                <a:srgbClr val="000000"/>
              </a:solidFill>
              <a:effectLst/>
              <a:latin typeface="-apple-system"/>
            </a:endParaRPr>
          </a:p>
          <a:p>
            <a:endParaRPr lang="en-US" dirty="0"/>
          </a:p>
        </p:txBody>
      </p:sp>
    </p:spTree>
    <p:extLst>
      <p:ext uri="{BB962C8B-B14F-4D97-AF65-F5344CB8AC3E}">
        <p14:creationId xmlns:p14="http://schemas.microsoft.com/office/powerpoint/2010/main" val="765496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0E5E8D-01BB-72F7-A618-D2DB919CF70A}"/>
              </a:ext>
            </a:extLst>
          </p:cNvPr>
          <p:cNvSpPr txBox="1"/>
          <p:nvPr/>
        </p:nvSpPr>
        <p:spPr>
          <a:xfrm>
            <a:off x="219456" y="237744"/>
            <a:ext cx="11868912" cy="1200329"/>
          </a:xfrm>
          <a:prstGeom prst="rect">
            <a:avLst/>
          </a:prstGeom>
          <a:noFill/>
        </p:spPr>
        <p:txBody>
          <a:bodyPr wrap="square" rtlCol="0">
            <a:spAutoFit/>
          </a:bodyPr>
          <a:lstStyle/>
          <a:p>
            <a:r>
              <a:rPr lang="en-US" dirty="0"/>
              <a:t>3. What is a Spring configuration file?</a:t>
            </a:r>
          </a:p>
          <a:p>
            <a:r>
              <a:rPr lang="en-US" dirty="0"/>
              <a:t>Spring configuration file is a file with.xml extension and the file contains information about the classes and interfaces and their dependencies. Using this file, the spring container controls the life cycle of a spring bean and also Dependency Injection is achieved.</a:t>
            </a:r>
          </a:p>
        </p:txBody>
      </p:sp>
    </p:spTree>
    <p:extLst>
      <p:ext uri="{BB962C8B-B14F-4D97-AF65-F5344CB8AC3E}">
        <p14:creationId xmlns:p14="http://schemas.microsoft.com/office/powerpoint/2010/main" val="2812276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F745FC-512D-6728-B046-C018BD86E4E6}"/>
              </a:ext>
            </a:extLst>
          </p:cNvPr>
          <p:cNvSpPr txBox="1"/>
          <p:nvPr/>
        </p:nvSpPr>
        <p:spPr>
          <a:xfrm>
            <a:off x="95927" y="237744"/>
            <a:ext cx="12000145" cy="2585323"/>
          </a:xfrm>
          <a:prstGeom prst="rect">
            <a:avLst/>
          </a:prstGeom>
          <a:noFill/>
        </p:spPr>
        <p:txBody>
          <a:bodyPr wrap="none" rtlCol="0">
            <a:spAutoFit/>
          </a:bodyPr>
          <a:lstStyle/>
          <a:p>
            <a:r>
              <a:rPr lang="en-US" dirty="0"/>
              <a:t>4. What do you mean by IoC (Inversion of Control) Container?</a:t>
            </a:r>
          </a:p>
          <a:p>
            <a:r>
              <a:rPr lang="en-US" dirty="0"/>
              <a:t>Spring IoC (Inversion of Control) Container is the core of Spring Framework. It creates the objects, configures and assembles </a:t>
            </a:r>
          </a:p>
          <a:p>
            <a:r>
              <a:rPr lang="en-US" dirty="0"/>
              <a:t>their dependencies, manages their entire life cycle. The Container uses Dependency Injection(DI) to manage the components </a:t>
            </a:r>
          </a:p>
          <a:p>
            <a:r>
              <a:rPr lang="en-US" dirty="0"/>
              <a:t>that make up the application. It gets the information about the objects from a configuration file(XML) or Java Code or Java </a:t>
            </a:r>
          </a:p>
          <a:p>
            <a:r>
              <a:rPr lang="en-US" dirty="0"/>
              <a:t>Annotations and Java POJO class. These objects are called Beans. Since the Controlling of Java objects and their lifecycle is not </a:t>
            </a:r>
          </a:p>
          <a:p>
            <a:r>
              <a:rPr lang="en-US" dirty="0"/>
              <a:t>done by the developers, hence the name Inversion Of Control.</a:t>
            </a:r>
          </a:p>
          <a:p>
            <a:r>
              <a:rPr lang="en-US" dirty="0"/>
              <a:t>There are 2 types of IoC containers:</a:t>
            </a:r>
          </a:p>
          <a:p>
            <a:pPr marL="285750" indent="-285750">
              <a:buFont typeface="Arial" panose="020B0604020202020204" pitchFamily="34" charset="0"/>
              <a:buChar char="•"/>
            </a:pPr>
            <a:r>
              <a:rPr lang="en-US" dirty="0" err="1"/>
              <a:t>BeanFactory</a:t>
            </a:r>
            <a:r>
              <a:rPr lang="en-US" dirty="0"/>
              <a:t> </a:t>
            </a:r>
          </a:p>
          <a:p>
            <a:pPr marL="285750" indent="-285750">
              <a:buFont typeface="Arial" panose="020B0604020202020204" pitchFamily="34" charset="0"/>
              <a:buChar char="•"/>
            </a:pPr>
            <a:r>
              <a:rPr lang="en-US" dirty="0" err="1"/>
              <a:t>ApplicationContext</a:t>
            </a:r>
            <a:r>
              <a:rPr lang="en-US" dirty="0"/>
              <a:t> </a:t>
            </a:r>
          </a:p>
        </p:txBody>
      </p:sp>
    </p:spTree>
    <p:extLst>
      <p:ext uri="{BB962C8B-B14F-4D97-AF65-F5344CB8AC3E}">
        <p14:creationId xmlns:p14="http://schemas.microsoft.com/office/powerpoint/2010/main" val="1425128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0B81F7-9709-525B-9134-D9CE1E40B042}"/>
              </a:ext>
            </a:extLst>
          </p:cNvPr>
          <p:cNvSpPr txBox="1"/>
          <p:nvPr/>
        </p:nvSpPr>
        <p:spPr>
          <a:xfrm>
            <a:off x="155448" y="219456"/>
            <a:ext cx="11878056" cy="3693319"/>
          </a:xfrm>
          <a:prstGeom prst="rect">
            <a:avLst/>
          </a:prstGeom>
          <a:noFill/>
        </p:spPr>
        <p:txBody>
          <a:bodyPr wrap="square" rtlCol="0">
            <a:spAutoFit/>
          </a:bodyPr>
          <a:lstStyle/>
          <a:p>
            <a:r>
              <a:rPr lang="en-US" dirty="0"/>
              <a:t>5. What do you understand by Dependency Injection?</a:t>
            </a:r>
          </a:p>
          <a:p>
            <a:r>
              <a:rPr lang="en-US" dirty="0"/>
              <a:t>Dependency Injection is the main functionality provided by Spring IOC(Inversion of Control). The Spring-Core module is </a:t>
            </a:r>
          </a:p>
          <a:p>
            <a:r>
              <a:rPr lang="en-US" dirty="0"/>
              <a:t>responsible for injecting dependencies through either Constructor or Setter methods. The design principle of Inversion of </a:t>
            </a:r>
          </a:p>
          <a:p>
            <a:r>
              <a:rPr lang="en-US" dirty="0"/>
              <a:t>Control emphasizes keeping the Java classes independent of each other and the container frees them from object creation and maintenance. These classes, managed by Spring, must adhere to the standard definition of Java-Bean. Dependency Injection in Spring also ensures loose-coupling between the classes.</a:t>
            </a:r>
          </a:p>
          <a:p>
            <a:r>
              <a:rPr lang="en-US" b="0" i="0" dirty="0">
                <a:solidFill>
                  <a:srgbClr val="273239"/>
                </a:solidFill>
                <a:effectLst/>
                <a:latin typeface="urw-din"/>
              </a:rPr>
              <a:t>There are two types of Spring Dependency Injection. </a:t>
            </a:r>
          </a:p>
          <a:p>
            <a:pPr marL="342900" indent="-342900">
              <a:buFont typeface="+mj-lt"/>
              <a:buAutoNum type="arabicPeriod"/>
            </a:pPr>
            <a:r>
              <a:rPr lang="en-US" dirty="0"/>
              <a:t>Setter Dependency Injection (SDI): This is the simpler of the two DI methods. In this, the DI will be injected with the help of setter and/or getter methods. Now to set the DI as SDI in the bean, it is done through the bean-configuration file For this, the property to be set with the SDI is declared under the &lt;property&gt; tag in the bean-config file.</a:t>
            </a:r>
          </a:p>
          <a:p>
            <a:pPr marL="342900" indent="-342900">
              <a:buFont typeface="+mj-lt"/>
              <a:buAutoNum type="arabicPeriod"/>
            </a:pPr>
            <a:r>
              <a:rPr lang="en-US" dirty="0"/>
              <a:t>Constructor Dependency Injection (CDI): In this, the DI will be injected with the help of constructors. Now to set the DI as CDI in bean, it is done through the bean-configuration file For this, the property to be set with the CDI is declared under the &lt;constructor-</a:t>
            </a:r>
            <a:r>
              <a:rPr lang="en-US" dirty="0" err="1"/>
              <a:t>arg</a:t>
            </a:r>
            <a:r>
              <a:rPr lang="en-US" dirty="0"/>
              <a:t>&gt; tag in the bean-config file.</a:t>
            </a:r>
          </a:p>
        </p:txBody>
      </p:sp>
    </p:spTree>
    <p:extLst>
      <p:ext uri="{BB962C8B-B14F-4D97-AF65-F5344CB8AC3E}">
        <p14:creationId xmlns:p14="http://schemas.microsoft.com/office/powerpoint/2010/main" val="3886824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EB5928-3A69-5C49-AB6D-00C5D3CFCE96}"/>
              </a:ext>
            </a:extLst>
          </p:cNvPr>
          <p:cNvSpPr txBox="1"/>
          <p:nvPr/>
        </p:nvSpPr>
        <p:spPr>
          <a:xfrm>
            <a:off x="192024" y="237744"/>
            <a:ext cx="11484864" cy="1477328"/>
          </a:xfrm>
          <a:prstGeom prst="rect">
            <a:avLst/>
          </a:prstGeom>
          <a:noFill/>
        </p:spPr>
        <p:txBody>
          <a:bodyPr wrap="square" rtlCol="0">
            <a:spAutoFit/>
          </a:bodyPr>
          <a:lstStyle/>
          <a:p>
            <a:r>
              <a:rPr lang="en-US" dirty="0"/>
              <a:t>6. Explain the difference between constructor and setter injection?</a:t>
            </a:r>
          </a:p>
          <a:p>
            <a:endParaRPr lang="en-US" dirty="0"/>
          </a:p>
          <a:p>
            <a:endParaRPr lang="en-US" dirty="0"/>
          </a:p>
          <a:p>
            <a:r>
              <a:rPr lang="en-US" dirty="0"/>
              <a:t>Difference between constructor and setter injection is as follows:</a:t>
            </a:r>
          </a:p>
          <a:p>
            <a:endParaRPr lang="en-US" dirty="0"/>
          </a:p>
        </p:txBody>
      </p:sp>
      <p:graphicFrame>
        <p:nvGraphicFramePr>
          <p:cNvPr id="3" name="Table 2">
            <a:extLst>
              <a:ext uri="{FF2B5EF4-FFF2-40B4-BE49-F238E27FC236}">
                <a16:creationId xmlns:a16="http://schemas.microsoft.com/office/drawing/2014/main" id="{84723923-9123-AE8E-527D-923BA2B204FA}"/>
              </a:ext>
            </a:extLst>
          </p:cNvPr>
          <p:cNvGraphicFramePr>
            <a:graphicFrameLocks noGrp="1"/>
          </p:cNvGraphicFramePr>
          <p:nvPr>
            <p:extLst>
              <p:ext uri="{D42A27DB-BD31-4B8C-83A1-F6EECF244321}">
                <p14:modId xmlns:p14="http://schemas.microsoft.com/office/powerpoint/2010/main" val="783072531"/>
              </p:ext>
            </p:extLst>
          </p:nvPr>
        </p:nvGraphicFramePr>
        <p:xfrm>
          <a:off x="2986821" y="1825626"/>
          <a:ext cx="6218358" cy="4351336"/>
        </p:xfrm>
        <a:graphic>
          <a:graphicData uri="http://schemas.openxmlformats.org/drawingml/2006/table">
            <a:tbl>
              <a:tblPr/>
              <a:tblGrid>
                <a:gridCol w="2072786">
                  <a:extLst>
                    <a:ext uri="{9D8B030D-6E8A-4147-A177-3AD203B41FA5}">
                      <a16:colId xmlns:a16="http://schemas.microsoft.com/office/drawing/2014/main" val="4185534242"/>
                    </a:ext>
                  </a:extLst>
                </a:gridCol>
                <a:gridCol w="2072786">
                  <a:extLst>
                    <a:ext uri="{9D8B030D-6E8A-4147-A177-3AD203B41FA5}">
                      <a16:colId xmlns:a16="http://schemas.microsoft.com/office/drawing/2014/main" val="4024375966"/>
                    </a:ext>
                  </a:extLst>
                </a:gridCol>
                <a:gridCol w="2072786">
                  <a:extLst>
                    <a:ext uri="{9D8B030D-6E8A-4147-A177-3AD203B41FA5}">
                      <a16:colId xmlns:a16="http://schemas.microsoft.com/office/drawing/2014/main" val="3093000438"/>
                    </a:ext>
                  </a:extLst>
                </a:gridCol>
              </a:tblGrid>
              <a:tr h="641543">
                <a:tc>
                  <a:txBody>
                    <a:bodyPr/>
                    <a:lstStyle/>
                    <a:p>
                      <a:pPr algn="l" fontAlgn="ctr"/>
                      <a:r>
                        <a:rPr lang="en-US" sz="1600" b="1">
                          <a:effectLst/>
                        </a:rPr>
                        <a:t>Parameters of Comparison</a:t>
                      </a:r>
                    </a:p>
                  </a:txBody>
                  <a:tcPr marL="69733" marR="69733" marT="69733" marB="69733"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sz="1600" b="1">
                          <a:effectLst/>
                        </a:rPr>
                        <a:t>Constructor Injection</a:t>
                      </a:r>
                    </a:p>
                  </a:txBody>
                  <a:tcPr marL="69733" marR="69733" marT="69733" marB="69733"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sz="1600" b="1">
                          <a:effectLst/>
                        </a:rPr>
                        <a:t>Setter Injection </a:t>
                      </a:r>
                    </a:p>
                  </a:txBody>
                  <a:tcPr marL="69733" marR="69733" marT="69733" marB="69733"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3654748347"/>
                  </a:ext>
                </a:extLst>
              </a:tr>
              <a:tr h="641543">
                <a:tc>
                  <a:txBody>
                    <a:bodyPr/>
                    <a:lstStyle/>
                    <a:p>
                      <a:pPr algn="l" fontAlgn="t"/>
                      <a:r>
                        <a:rPr lang="en-US" sz="1600">
                          <a:effectLst/>
                        </a:rPr>
                        <a:t>Dependency injected</a:t>
                      </a:r>
                    </a:p>
                  </a:txBody>
                  <a:tcPr marL="69733" marR="69733" marT="69733" marB="6973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It uses a constructor.</a:t>
                      </a:r>
                    </a:p>
                  </a:txBody>
                  <a:tcPr marL="69733" marR="69733" marT="69733" marB="6973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It uses setter methods.</a:t>
                      </a:r>
                    </a:p>
                  </a:txBody>
                  <a:tcPr marL="69733" marR="69733" marT="69733" marB="6973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304320944"/>
                  </a:ext>
                </a:extLst>
              </a:tr>
              <a:tr h="1143621">
                <a:tc>
                  <a:txBody>
                    <a:bodyPr/>
                    <a:lstStyle/>
                    <a:p>
                      <a:pPr algn="l" fontAlgn="t"/>
                      <a:r>
                        <a:rPr lang="en-US" sz="1600">
                          <a:effectLst/>
                        </a:rPr>
                        <a:t>Readability</a:t>
                      </a:r>
                    </a:p>
                  </a:txBody>
                  <a:tcPr marL="69733" marR="69733" marT="69733" marB="6973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effectLst/>
                        </a:rPr>
                        <a:t>It is not much readable in comparison to the setter.</a:t>
                      </a:r>
                    </a:p>
                  </a:txBody>
                  <a:tcPr marL="69733" marR="69733" marT="69733" marB="6973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effectLst/>
                        </a:rPr>
                        <a:t>It is more readable.</a:t>
                      </a:r>
                    </a:p>
                  </a:txBody>
                  <a:tcPr marL="69733" marR="69733" marT="69733" marB="6973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279777777"/>
                  </a:ext>
                </a:extLst>
              </a:tr>
              <a:tr h="641543">
                <a:tc>
                  <a:txBody>
                    <a:bodyPr/>
                    <a:lstStyle/>
                    <a:p>
                      <a:pPr algn="l" fontAlgn="t"/>
                      <a:r>
                        <a:rPr lang="en-US" sz="1600">
                          <a:effectLst/>
                        </a:rPr>
                        <a:t>Override property</a:t>
                      </a:r>
                    </a:p>
                  </a:txBody>
                  <a:tcPr marL="69733" marR="69733" marT="69733" marB="6973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Cannot override dependency.</a:t>
                      </a:r>
                    </a:p>
                  </a:txBody>
                  <a:tcPr marL="69733" marR="69733" marT="69733" marB="6973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Can override certain dependencies.</a:t>
                      </a:r>
                    </a:p>
                  </a:txBody>
                  <a:tcPr marL="69733" marR="69733" marT="69733" marB="6973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09922823"/>
                  </a:ext>
                </a:extLst>
              </a:tr>
              <a:tr h="641543">
                <a:tc>
                  <a:txBody>
                    <a:bodyPr/>
                    <a:lstStyle/>
                    <a:p>
                      <a:pPr algn="l" fontAlgn="t"/>
                      <a:r>
                        <a:rPr lang="en-US" sz="1600">
                          <a:effectLst/>
                        </a:rPr>
                        <a:t>Changes</a:t>
                      </a:r>
                    </a:p>
                  </a:txBody>
                  <a:tcPr marL="69733" marR="69733" marT="69733" marB="6973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effectLst/>
                        </a:rPr>
                        <a:t>It always creates a new bean instance.</a:t>
                      </a:r>
                    </a:p>
                  </a:txBody>
                  <a:tcPr marL="69733" marR="69733" marT="69733" marB="6973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effectLst/>
                        </a:rPr>
                        <a:t>It does not create any new bean instance.</a:t>
                      </a:r>
                    </a:p>
                  </a:txBody>
                  <a:tcPr marL="69733" marR="69733" marT="69733" marB="6973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905076530"/>
                  </a:ext>
                </a:extLst>
              </a:tr>
              <a:tr h="641543">
                <a:tc>
                  <a:txBody>
                    <a:bodyPr/>
                    <a:lstStyle/>
                    <a:p>
                      <a:pPr algn="l" fontAlgn="t"/>
                      <a:r>
                        <a:rPr lang="en-US" sz="1600">
                          <a:effectLst/>
                        </a:rPr>
                        <a:t>Immutability</a:t>
                      </a:r>
                    </a:p>
                  </a:txBody>
                  <a:tcPr marL="69733" marR="69733" marT="69733" marB="69733">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600">
                          <a:effectLst/>
                        </a:rPr>
                        <a:t>It supports immutability.</a:t>
                      </a:r>
                    </a:p>
                  </a:txBody>
                  <a:tcPr marL="69733" marR="69733" marT="69733" marB="69733">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600" dirty="0">
                          <a:effectLst/>
                        </a:rPr>
                        <a:t>It does not support.</a:t>
                      </a:r>
                    </a:p>
                  </a:txBody>
                  <a:tcPr marL="69733" marR="69733" marT="69733" marB="69733">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907120534"/>
                  </a:ext>
                </a:extLst>
              </a:tr>
            </a:tbl>
          </a:graphicData>
        </a:graphic>
      </p:graphicFrame>
    </p:spTree>
    <p:extLst>
      <p:ext uri="{BB962C8B-B14F-4D97-AF65-F5344CB8AC3E}">
        <p14:creationId xmlns:p14="http://schemas.microsoft.com/office/powerpoint/2010/main" val="156628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6DF519-AD97-B2EB-3EAE-107A23981DEA}"/>
              </a:ext>
            </a:extLst>
          </p:cNvPr>
          <p:cNvSpPr txBox="1"/>
          <p:nvPr/>
        </p:nvSpPr>
        <p:spPr>
          <a:xfrm>
            <a:off x="132219" y="219456"/>
            <a:ext cx="11947005" cy="1477328"/>
          </a:xfrm>
          <a:prstGeom prst="rect">
            <a:avLst/>
          </a:prstGeom>
          <a:noFill/>
        </p:spPr>
        <p:txBody>
          <a:bodyPr wrap="square" rtlCol="0">
            <a:spAutoFit/>
          </a:bodyPr>
          <a:lstStyle/>
          <a:p>
            <a:r>
              <a:rPr lang="en-US" dirty="0"/>
              <a:t>7. What are Spring Beans?</a:t>
            </a:r>
          </a:p>
          <a:p>
            <a:r>
              <a:rPr lang="en-US" dirty="0"/>
              <a:t>The objects that form the backbone of your application and that are managed by the Spring IoC container are called beans. </a:t>
            </a:r>
          </a:p>
          <a:p>
            <a:r>
              <a:rPr lang="en-US" dirty="0"/>
              <a:t>A bean is an object that is instantiated, assembled, and otherwise managed by a Spring IoC container. These beans are created </a:t>
            </a:r>
          </a:p>
          <a:p>
            <a:r>
              <a:rPr lang="en-US" dirty="0"/>
              <a:t>with the configuration metadata that you supply to the container. For example, in the form of XML &lt;bean/&gt; definitions which </a:t>
            </a:r>
          </a:p>
          <a:p>
            <a:r>
              <a:rPr lang="en-US" dirty="0"/>
              <a:t>you have already seen in the previous chapters.</a:t>
            </a:r>
          </a:p>
        </p:txBody>
      </p:sp>
    </p:spTree>
    <p:extLst>
      <p:ext uri="{BB962C8B-B14F-4D97-AF65-F5344CB8AC3E}">
        <p14:creationId xmlns:p14="http://schemas.microsoft.com/office/powerpoint/2010/main" val="1625740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C278F2-700B-60EB-A124-7BD980F34D44}"/>
              </a:ext>
            </a:extLst>
          </p:cNvPr>
          <p:cNvSpPr txBox="1"/>
          <p:nvPr/>
        </p:nvSpPr>
        <p:spPr>
          <a:xfrm>
            <a:off x="219456" y="246888"/>
            <a:ext cx="11362085" cy="923330"/>
          </a:xfrm>
          <a:prstGeom prst="rect">
            <a:avLst/>
          </a:prstGeom>
          <a:noFill/>
        </p:spPr>
        <p:txBody>
          <a:bodyPr wrap="none" rtlCol="0">
            <a:spAutoFit/>
          </a:bodyPr>
          <a:lstStyle/>
          <a:p>
            <a:r>
              <a:rPr lang="en-US" dirty="0"/>
              <a:t>8. How is the configuration meta data provided to the spring container?</a:t>
            </a:r>
          </a:p>
          <a:p>
            <a:pPr marL="285750" indent="-285750">
              <a:buFont typeface="Arial" panose="020B0604020202020204" pitchFamily="34" charset="0"/>
              <a:buChar char="•"/>
            </a:pPr>
            <a:r>
              <a:rPr lang="en-US" dirty="0"/>
              <a:t>XML based configuration: We can specify configuration data in an XML file.</a:t>
            </a:r>
          </a:p>
          <a:p>
            <a:pPr marL="285750" indent="-285750">
              <a:buFont typeface="Arial" panose="020B0604020202020204" pitchFamily="34" charset="0"/>
              <a:buChar char="•"/>
            </a:pPr>
            <a:r>
              <a:rPr lang="en-US" dirty="0"/>
              <a:t>Annotation-based configuration: We can use Annotations to specify configuration. This was introduced in Spring 2.5.</a:t>
            </a:r>
          </a:p>
        </p:txBody>
      </p:sp>
    </p:spTree>
    <p:extLst>
      <p:ext uri="{BB962C8B-B14F-4D97-AF65-F5344CB8AC3E}">
        <p14:creationId xmlns:p14="http://schemas.microsoft.com/office/powerpoint/2010/main" val="558564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27073F-D3FF-CA1A-D6D6-2993B4FA18A7}"/>
              </a:ext>
            </a:extLst>
          </p:cNvPr>
          <p:cNvSpPr txBox="1"/>
          <p:nvPr/>
        </p:nvSpPr>
        <p:spPr>
          <a:xfrm>
            <a:off x="182880" y="246888"/>
            <a:ext cx="11555407" cy="2585323"/>
          </a:xfrm>
          <a:prstGeom prst="rect">
            <a:avLst/>
          </a:prstGeom>
          <a:noFill/>
        </p:spPr>
        <p:txBody>
          <a:bodyPr wrap="none" rtlCol="0">
            <a:spAutoFit/>
          </a:bodyPr>
          <a:lstStyle/>
          <a:p>
            <a:r>
              <a:rPr lang="en-US" dirty="0"/>
              <a:t>9. What are the bean scopes available in Spring?</a:t>
            </a:r>
          </a:p>
          <a:p>
            <a:pPr marL="342900" indent="-342900">
              <a:buFont typeface="+mj-lt"/>
              <a:buAutoNum type="arabicPeriod"/>
            </a:pPr>
            <a:r>
              <a:rPr lang="en-US" dirty="0"/>
              <a:t>Singleton - This scopes the bean definition to a single instance per Spring IoC container (default).</a:t>
            </a:r>
          </a:p>
          <a:p>
            <a:r>
              <a:rPr lang="en-US" dirty="0"/>
              <a:t>2.   Prototype - This scopes a single bean definition to have any number of object instances.</a:t>
            </a:r>
          </a:p>
          <a:p>
            <a:r>
              <a:rPr lang="en-US" dirty="0"/>
              <a:t>3.   Request - This scopes a bean definition to an HTTP request. Only valid in the context of a web-aware Spring </a:t>
            </a:r>
          </a:p>
          <a:p>
            <a:r>
              <a:rPr lang="en-US" dirty="0" err="1"/>
              <a:t>ApplicationContext</a:t>
            </a:r>
            <a:r>
              <a:rPr lang="en-US" dirty="0"/>
              <a:t>.</a:t>
            </a:r>
          </a:p>
          <a:p>
            <a:r>
              <a:rPr lang="en-US" dirty="0"/>
              <a:t>4.   Session - This scopes a bean definition to an HTTP session. Only valid in the context of a web-aware Spring </a:t>
            </a:r>
          </a:p>
          <a:p>
            <a:r>
              <a:rPr lang="en-US" dirty="0" err="1"/>
              <a:t>ApplicationContext</a:t>
            </a:r>
            <a:r>
              <a:rPr lang="en-US" dirty="0"/>
              <a:t>.</a:t>
            </a:r>
          </a:p>
          <a:p>
            <a:r>
              <a:rPr lang="en-US" dirty="0"/>
              <a:t>5.   Global-session - This scopes a bean definition to a global HTTP session. Only valid in the context of a web-aware Spring </a:t>
            </a:r>
          </a:p>
          <a:p>
            <a:r>
              <a:rPr lang="en-US" dirty="0" err="1"/>
              <a:t>ApplicationContext</a:t>
            </a:r>
            <a:r>
              <a:rPr lang="en-US" dirty="0"/>
              <a:t>.</a:t>
            </a:r>
          </a:p>
        </p:txBody>
      </p:sp>
    </p:spTree>
    <p:extLst>
      <p:ext uri="{BB962C8B-B14F-4D97-AF65-F5344CB8AC3E}">
        <p14:creationId xmlns:p14="http://schemas.microsoft.com/office/powerpoint/2010/main" val="3159295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1633</Words>
  <Application>Microsoft Office PowerPoint</Application>
  <PresentationFormat>Widescreen</PresentationFormat>
  <Paragraphs>113</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-apple-system</vt:lpstr>
      <vt:lpstr>Arial</vt:lpstr>
      <vt:lpstr>Calibri</vt:lpstr>
      <vt:lpstr>Calibri Light</vt:lpstr>
      <vt:lpstr>inter-regular</vt:lpstr>
      <vt:lpstr>times new roman</vt:lpstr>
      <vt:lpstr>urw-din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Abhinav Umat</dc:creator>
  <cp:lastModifiedBy>Abhinav Umat</cp:lastModifiedBy>
  <cp:revision>1</cp:revision>
  <dcterms:created xsi:type="dcterms:W3CDTF">2023-02-28T21:09:06Z</dcterms:created>
  <dcterms:modified xsi:type="dcterms:W3CDTF">2023-02-28T21:50:12Z</dcterms:modified>
</cp:coreProperties>
</file>