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0C8C91-5E52-40F2-B020-AC1922F0D821}" v="18" dt="2023-02-09T21:46:27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nav Umat" userId="2c6c7f61b0de31d3" providerId="LiveId" clId="{FD0C8C91-5E52-40F2-B020-AC1922F0D821}"/>
    <pc:docChg chg="undo redo custSel addSld delSld modSld">
      <pc:chgData name="Abhinav Umat" userId="2c6c7f61b0de31d3" providerId="LiveId" clId="{FD0C8C91-5E52-40F2-B020-AC1922F0D821}" dt="2023-02-09T21:53:00.806" v="1038" actId="20577"/>
      <pc:docMkLst>
        <pc:docMk/>
      </pc:docMkLst>
      <pc:sldChg chg="addSp modSp new mod">
        <pc:chgData name="Abhinav Umat" userId="2c6c7f61b0de31d3" providerId="LiveId" clId="{FD0C8C91-5E52-40F2-B020-AC1922F0D821}" dt="2023-02-09T21:53:00.806" v="1038" actId="20577"/>
        <pc:sldMkLst>
          <pc:docMk/>
          <pc:sldMk cId="61172251" sldId="256"/>
        </pc:sldMkLst>
        <pc:spChg chg="add mod">
          <ac:chgData name="Abhinav Umat" userId="2c6c7f61b0de31d3" providerId="LiveId" clId="{FD0C8C91-5E52-40F2-B020-AC1922F0D821}" dt="2023-02-09T21:09:36.587" v="11" actId="33524"/>
          <ac:spMkLst>
            <pc:docMk/>
            <pc:sldMk cId="61172251" sldId="256"/>
            <ac:spMk id="2" creationId="{1F6327DB-1DE3-2BBB-40D1-979AB56D8F5D}"/>
          </ac:spMkLst>
        </pc:spChg>
        <pc:spChg chg="add mod">
          <ac:chgData name="Abhinav Umat" userId="2c6c7f61b0de31d3" providerId="LiveId" clId="{FD0C8C91-5E52-40F2-B020-AC1922F0D821}" dt="2023-02-09T21:53:00.806" v="1038" actId="20577"/>
          <ac:spMkLst>
            <pc:docMk/>
            <pc:sldMk cId="61172251" sldId="256"/>
            <ac:spMk id="3" creationId="{5CD5CF3E-5FEC-C7BD-1B11-765341C19197}"/>
          </ac:spMkLst>
        </pc:spChg>
      </pc:sldChg>
      <pc:sldChg chg="new del">
        <pc:chgData name="Abhinav Umat" userId="2c6c7f61b0de31d3" providerId="LiveId" clId="{FD0C8C91-5E52-40F2-B020-AC1922F0D821}" dt="2023-02-09T21:08:57.044" v="1" actId="2696"/>
        <pc:sldMkLst>
          <pc:docMk/>
          <pc:sldMk cId="4265851188" sldId="256"/>
        </pc:sldMkLst>
      </pc:sldChg>
      <pc:sldChg chg="addSp modSp new mod">
        <pc:chgData name="Abhinav Umat" userId="2c6c7f61b0de31d3" providerId="LiveId" clId="{FD0C8C91-5E52-40F2-B020-AC1922F0D821}" dt="2023-02-09T21:24:32.259" v="470" actId="313"/>
        <pc:sldMkLst>
          <pc:docMk/>
          <pc:sldMk cId="3311444912" sldId="257"/>
        </pc:sldMkLst>
        <pc:spChg chg="add mod">
          <ac:chgData name="Abhinav Umat" userId="2c6c7f61b0de31d3" providerId="LiveId" clId="{FD0C8C91-5E52-40F2-B020-AC1922F0D821}" dt="2023-02-09T21:19:19.628" v="379" actId="20577"/>
          <ac:spMkLst>
            <pc:docMk/>
            <pc:sldMk cId="3311444912" sldId="257"/>
            <ac:spMk id="2" creationId="{77FDD413-07AE-244B-819C-F5AD9E3C7728}"/>
          </ac:spMkLst>
        </pc:spChg>
        <pc:spChg chg="add mod">
          <ac:chgData name="Abhinav Umat" userId="2c6c7f61b0de31d3" providerId="LiveId" clId="{FD0C8C91-5E52-40F2-B020-AC1922F0D821}" dt="2023-02-09T21:24:32.259" v="470" actId="313"/>
          <ac:spMkLst>
            <pc:docMk/>
            <pc:sldMk cId="3311444912" sldId="257"/>
            <ac:spMk id="3" creationId="{1E17F6CF-96CB-1DE3-B45D-93EE71719476}"/>
          </ac:spMkLst>
        </pc:spChg>
      </pc:sldChg>
      <pc:sldChg chg="addSp delSp modSp new mod">
        <pc:chgData name="Abhinav Umat" userId="2c6c7f61b0de31d3" providerId="LiveId" clId="{FD0C8C91-5E52-40F2-B020-AC1922F0D821}" dt="2023-02-09T21:27:22.699" v="582" actId="20577"/>
        <pc:sldMkLst>
          <pc:docMk/>
          <pc:sldMk cId="998072596" sldId="258"/>
        </pc:sldMkLst>
        <pc:spChg chg="add del mod">
          <ac:chgData name="Abhinav Umat" userId="2c6c7f61b0de31d3" providerId="LiveId" clId="{FD0C8C91-5E52-40F2-B020-AC1922F0D821}" dt="2023-02-09T21:26:27.737" v="474"/>
          <ac:spMkLst>
            <pc:docMk/>
            <pc:sldMk cId="998072596" sldId="258"/>
            <ac:spMk id="2" creationId="{DEB06630-6221-67A2-2BA4-65DA0B0C5A93}"/>
          </ac:spMkLst>
        </pc:spChg>
        <pc:spChg chg="add mod">
          <ac:chgData name="Abhinav Umat" userId="2c6c7f61b0de31d3" providerId="LiveId" clId="{FD0C8C91-5E52-40F2-B020-AC1922F0D821}" dt="2023-02-09T21:26:39.777" v="478" actId="1076"/>
          <ac:spMkLst>
            <pc:docMk/>
            <pc:sldMk cId="998072596" sldId="258"/>
            <ac:spMk id="3" creationId="{0E2D5A42-CBFA-E0B2-DA83-4DE83F459B2B}"/>
          </ac:spMkLst>
        </pc:spChg>
        <pc:spChg chg="add mod">
          <ac:chgData name="Abhinav Umat" userId="2c6c7f61b0de31d3" providerId="LiveId" clId="{FD0C8C91-5E52-40F2-B020-AC1922F0D821}" dt="2023-02-09T21:27:22.699" v="582" actId="20577"/>
          <ac:spMkLst>
            <pc:docMk/>
            <pc:sldMk cId="998072596" sldId="258"/>
            <ac:spMk id="4" creationId="{704243B6-1D56-17E6-7F8D-AEBEDB7D8FA5}"/>
          </ac:spMkLst>
        </pc:spChg>
      </pc:sldChg>
      <pc:sldChg chg="addSp delSp modSp new mod">
        <pc:chgData name="Abhinav Umat" userId="2c6c7f61b0de31d3" providerId="LiveId" clId="{FD0C8C91-5E52-40F2-B020-AC1922F0D821}" dt="2023-02-09T21:33:05.784" v="625" actId="33524"/>
        <pc:sldMkLst>
          <pc:docMk/>
          <pc:sldMk cId="1600279798" sldId="259"/>
        </pc:sldMkLst>
        <pc:spChg chg="add del mod">
          <ac:chgData name="Abhinav Umat" userId="2c6c7f61b0de31d3" providerId="LiveId" clId="{FD0C8C91-5E52-40F2-B020-AC1922F0D821}" dt="2023-02-09T21:28:32.912" v="586"/>
          <ac:spMkLst>
            <pc:docMk/>
            <pc:sldMk cId="1600279798" sldId="259"/>
            <ac:spMk id="2" creationId="{1A4BBC0F-AC52-09FA-22BF-DB49D33F00CC}"/>
          </ac:spMkLst>
        </pc:spChg>
        <pc:spChg chg="add mod">
          <ac:chgData name="Abhinav Umat" userId="2c6c7f61b0de31d3" providerId="LiveId" clId="{FD0C8C91-5E52-40F2-B020-AC1922F0D821}" dt="2023-02-09T21:28:49.223" v="588"/>
          <ac:spMkLst>
            <pc:docMk/>
            <pc:sldMk cId="1600279798" sldId="259"/>
            <ac:spMk id="3" creationId="{7D356621-813F-7F68-783D-3DB13D706A45}"/>
          </ac:spMkLst>
        </pc:spChg>
        <pc:spChg chg="add mod">
          <ac:chgData name="Abhinav Umat" userId="2c6c7f61b0de31d3" providerId="LiveId" clId="{FD0C8C91-5E52-40F2-B020-AC1922F0D821}" dt="2023-02-09T21:33:05.784" v="625" actId="33524"/>
          <ac:spMkLst>
            <pc:docMk/>
            <pc:sldMk cId="1600279798" sldId="259"/>
            <ac:spMk id="4" creationId="{6F84ECD1-FA4A-36A0-E223-4AF273E2B30E}"/>
          </ac:spMkLst>
        </pc:spChg>
      </pc:sldChg>
      <pc:sldChg chg="addSp modSp new mod">
        <pc:chgData name="Abhinav Umat" userId="2c6c7f61b0de31d3" providerId="LiveId" clId="{FD0C8C91-5E52-40F2-B020-AC1922F0D821}" dt="2023-02-09T21:39:00.282" v="728" actId="20577"/>
        <pc:sldMkLst>
          <pc:docMk/>
          <pc:sldMk cId="1296671001" sldId="260"/>
        </pc:sldMkLst>
        <pc:spChg chg="add mod">
          <ac:chgData name="Abhinav Umat" userId="2c6c7f61b0de31d3" providerId="LiveId" clId="{FD0C8C91-5E52-40F2-B020-AC1922F0D821}" dt="2023-02-09T21:33:35.244" v="628"/>
          <ac:spMkLst>
            <pc:docMk/>
            <pc:sldMk cId="1296671001" sldId="260"/>
            <ac:spMk id="2" creationId="{B897699E-77FD-ED43-E788-66D4368FE659}"/>
          </ac:spMkLst>
        </pc:spChg>
        <pc:spChg chg="add mod">
          <ac:chgData name="Abhinav Umat" userId="2c6c7f61b0de31d3" providerId="LiveId" clId="{FD0C8C91-5E52-40F2-B020-AC1922F0D821}" dt="2023-02-09T21:39:00.282" v="728" actId="20577"/>
          <ac:spMkLst>
            <pc:docMk/>
            <pc:sldMk cId="1296671001" sldId="260"/>
            <ac:spMk id="3" creationId="{075C7B5A-6C52-F320-C4A6-A32923FB18CF}"/>
          </ac:spMkLst>
        </pc:spChg>
      </pc:sldChg>
      <pc:sldChg chg="addSp modSp new mod">
        <pc:chgData name="Abhinav Umat" userId="2c6c7f61b0de31d3" providerId="LiveId" clId="{FD0C8C91-5E52-40F2-B020-AC1922F0D821}" dt="2023-02-09T21:42:27.435" v="793" actId="20577"/>
        <pc:sldMkLst>
          <pc:docMk/>
          <pc:sldMk cId="3449897255" sldId="261"/>
        </pc:sldMkLst>
        <pc:spChg chg="add mod">
          <ac:chgData name="Abhinav Umat" userId="2c6c7f61b0de31d3" providerId="LiveId" clId="{FD0C8C91-5E52-40F2-B020-AC1922F0D821}" dt="2023-02-09T21:41:05.997" v="732" actId="20577"/>
          <ac:spMkLst>
            <pc:docMk/>
            <pc:sldMk cId="3449897255" sldId="261"/>
            <ac:spMk id="2" creationId="{6A99E9A8-40FE-D980-F15B-75A15EA52DE6}"/>
          </ac:spMkLst>
        </pc:spChg>
        <pc:spChg chg="add mod">
          <ac:chgData name="Abhinav Umat" userId="2c6c7f61b0de31d3" providerId="LiveId" clId="{FD0C8C91-5E52-40F2-B020-AC1922F0D821}" dt="2023-02-09T21:42:27.435" v="793" actId="20577"/>
          <ac:spMkLst>
            <pc:docMk/>
            <pc:sldMk cId="3449897255" sldId="261"/>
            <ac:spMk id="3" creationId="{B361D290-9286-5C4A-F128-8EEDED2D3DAF}"/>
          </ac:spMkLst>
        </pc:spChg>
      </pc:sldChg>
      <pc:sldChg chg="addSp modSp new mod">
        <pc:chgData name="Abhinav Umat" userId="2c6c7f61b0de31d3" providerId="LiveId" clId="{FD0C8C91-5E52-40F2-B020-AC1922F0D821}" dt="2023-02-09T21:45:29.602" v="878" actId="20577"/>
        <pc:sldMkLst>
          <pc:docMk/>
          <pc:sldMk cId="2353926739" sldId="262"/>
        </pc:sldMkLst>
        <pc:spChg chg="add mod">
          <ac:chgData name="Abhinav Umat" userId="2c6c7f61b0de31d3" providerId="LiveId" clId="{FD0C8C91-5E52-40F2-B020-AC1922F0D821}" dt="2023-02-09T21:42:55.076" v="796"/>
          <ac:spMkLst>
            <pc:docMk/>
            <pc:sldMk cId="2353926739" sldId="262"/>
            <ac:spMk id="2" creationId="{B6A60BFF-11F8-3E19-09A8-E789A2E54C9D}"/>
          </ac:spMkLst>
        </pc:spChg>
        <pc:spChg chg="add mod">
          <ac:chgData name="Abhinav Umat" userId="2c6c7f61b0de31d3" providerId="LiveId" clId="{FD0C8C91-5E52-40F2-B020-AC1922F0D821}" dt="2023-02-09T21:45:29.602" v="878" actId="20577"/>
          <ac:spMkLst>
            <pc:docMk/>
            <pc:sldMk cId="2353926739" sldId="262"/>
            <ac:spMk id="3" creationId="{EDDE0E88-C915-3417-50DC-243C7FEC24DD}"/>
          </ac:spMkLst>
        </pc:spChg>
      </pc:sldChg>
      <pc:sldChg chg="addSp modSp new mod">
        <pc:chgData name="Abhinav Umat" userId="2c6c7f61b0de31d3" providerId="LiveId" clId="{FD0C8C91-5E52-40F2-B020-AC1922F0D821}" dt="2023-02-09T21:52:42.481" v="1037" actId="33524"/>
        <pc:sldMkLst>
          <pc:docMk/>
          <pc:sldMk cId="1127656886" sldId="263"/>
        </pc:sldMkLst>
        <pc:spChg chg="add mod">
          <ac:chgData name="Abhinav Umat" userId="2c6c7f61b0de31d3" providerId="LiveId" clId="{FD0C8C91-5E52-40F2-B020-AC1922F0D821}" dt="2023-02-09T21:46:19.470" v="882" actId="20577"/>
          <ac:spMkLst>
            <pc:docMk/>
            <pc:sldMk cId="1127656886" sldId="263"/>
            <ac:spMk id="2" creationId="{003C90F5-322D-15EC-5419-C398DA9F51C8}"/>
          </ac:spMkLst>
        </pc:spChg>
        <pc:spChg chg="add mod">
          <ac:chgData name="Abhinav Umat" userId="2c6c7f61b0de31d3" providerId="LiveId" clId="{FD0C8C91-5E52-40F2-B020-AC1922F0D821}" dt="2023-02-09T21:52:42.481" v="1037" actId="33524"/>
          <ac:spMkLst>
            <pc:docMk/>
            <pc:sldMk cId="1127656886" sldId="263"/>
            <ac:spMk id="3" creationId="{DD37F7D0-64E8-C56A-FD07-F559EC3DE55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E2BC-624F-656B-74C5-AFBDD5EC0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1C3CC-30AE-F8BA-CCE5-66180891A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12CDB-72BD-B0CE-EC57-C86BA7BB8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9BE5-69CC-49B8-AC51-D6CD0A98847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F61A4-8562-981F-9C05-910CDE0E2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D5DEC-B566-ADA6-2A1C-6EBF1FF8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83A-AFCE-4FEE-A623-83B88656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2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F375C-C244-28B3-3C5A-354236C4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9A238-BA01-FCB5-E754-880F5C248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BB833-0DCD-0215-9F5E-B9F44916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9BE5-69CC-49B8-AC51-D6CD0A98847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947D5-6210-9B19-7E67-0439C650A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BC107-C852-C0E3-85ED-ED874074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83A-AFCE-4FEE-A623-83B88656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4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4A6202-1005-0B7F-28C2-4546B8CB1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C8968-A650-8E75-57D8-74B745136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BFD12-D210-959F-1C94-155614A62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9BE5-69CC-49B8-AC51-D6CD0A98847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6C74E-9F79-B5FB-7F0E-DD54EDCA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33618-0E49-D0B2-BF50-5488DDE4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83A-AFCE-4FEE-A623-83B88656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4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C626-8F55-3345-FD4B-99EF188B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BED82-7101-DC0A-5D43-79F2E13CA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605D4-683C-52BF-26CD-BA69E5E3A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9BE5-69CC-49B8-AC51-D6CD0A98847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D2A80-4AD0-86BF-28ED-1CFF5DEC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5307B-9B10-4F81-8667-90637255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83A-AFCE-4FEE-A623-83B88656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4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31799-426D-F8F2-5099-5CE084C30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2311D-E436-80E5-FE34-A11CFC936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8AEAB-4086-2258-25BA-53A858F58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9BE5-69CC-49B8-AC51-D6CD0A98847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9ED35-7572-7C30-DB02-8BB2322EB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0FADD-67C4-1539-9E39-7505B0A3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83A-AFCE-4FEE-A623-83B88656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9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504E4-946B-0237-ED6B-478488BF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CFEB9-563C-30E2-D4FE-FB278B05B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D7073-0D29-0E71-0F42-9FE6A2A61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EAEEA-A732-AD74-2C91-BA31334F8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9BE5-69CC-49B8-AC51-D6CD0A98847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05BCF-31AE-578C-4FC2-8CDA30FF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0F7BB-0F88-6F20-67FA-4C8C05FE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83A-AFCE-4FEE-A623-83B88656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7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15555-E03C-EC92-35CD-A80025496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E5C00-B394-82ED-B522-49F267F5B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5A6B7-28E4-26F9-DFF2-5E07E971B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21E59-E81E-28DC-CE01-C8364CBAB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1FD9B-F91E-09AC-A05E-33AAA6E04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DBD3AA-39D6-EBCE-3B63-EB2A65DB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9BE5-69CC-49B8-AC51-D6CD0A98847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C0F016-8F46-3CB1-199B-C59F7450B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9F6D1-3AF2-BBAC-65AB-042835F7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83A-AFCE-4FEE-A623-83B88656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2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4139F-70CB-2C26-EEBC-54BAC10AD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74ECE9-4CBB-F57A-7E53-FEECDD800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9BE5-69CC-49B8-AC51-D6CD0A98847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09034-8E45-8EEB-BFF6-22577B88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4D471-0DDF-6B5A-8A67-757E74C7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83A-AFCE-4FEE-A623-83B88656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8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B51EB7-A535-50A2-5108-80F485E9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9BE5-69CC-49B8-AC51-D6CD0A98847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F08EA-4CFB-3E1B-4CDD-62F701EC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7AD5B-6A4A-C44C-7428-DEB295968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83A-AFCE-4FEE-A623-83B88656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7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16E7-6A8F-413A-4421-C33DE88A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8D0D4-8188-F06B-5297-8F63A4FCC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AA197-2F9D-97A6-5957-E14BDC862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803E4-BDAF-30EC-8F12-6F73A1B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9BE5-69CC-49B8-AC51-D6CD0A98847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BB553-E9D9-2F74-EB19-CE221588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A0FCF-E39B-69DA-480E-95104CE3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83A-AFCE-4FEE-A623-83B88656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6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D45B-1D33-1016-832E-801BC320F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BB6A5C-05EC-9F3D-95F5-0DCE6D935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1CEC9-52A4-C58E-D4C7-E24479EBD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0DC1D-97FD-8BBB-C64C-43087E78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9BE5-69CC-49B8-AC51-D6CD0A98847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32A58-2B82-E938-5BD3-10BCD95BE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455AF-0D69-9EC2-62DF-ADBE9BF42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83A-AFCE-4FEE-A623-83B88656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2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5DA8B7-CD9A-271D-1A0F-22D7EA4D7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C6E2C-858A-C871-9FDC-265F2077D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7ACFD-D0ED-2364-EAE6-1B794CE46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A9BE5-69CC-49B8-AC51-D6CD0A98847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08102-65C6-5DBF-54DE-3303BD7C2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B671-080B-8141-3CE3-37E1C73E8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4B83A-AFCE-4FEE-A623-83B88656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6327DB-1DE3-2BBB-40D1-979AB56D8F5D}"/>
              </a:ext>
            </a:extLst>
          </p:cNvPr>
          <p:cNvSpPr txBox="1"/>
          <p:nvPr/>
        </p:nvSpPr>
        <p:spPr>
          <a:xfrm>
            <a:off x="886968" y="338328"/>
            <a:ext cx="6288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1.What are the main principles of Object-Oriented Programming?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5CF3E-5FEC-C7BD-1B11-765341C19197}"/>
              </a:ext>
            </a:extLst>
          </p:cNvPr>
          <p:cNvSpPr txBox="1"/>
          <p:nvPr/>
        </p:nvSpPr>
        <p:spPr>
          <a:xfrm>
            <a:off x="1188720" y="1097280"/>
            <a:ext cx="998228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main principles of Object-Oriented programming are as follows:</a:t>
            </a:r>
          </a:p>
          <a:p>
            <a:pPr marL="342900" indent="-342900">
              <a:buAutoNum type="arabicParenR"/>
            </a:pPr>
            <a:r>
              <a:rPr lang="en-US" dirty="0"/>
              <a:t>Encapsulation – It means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that similar functions and data are bound together into classes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that are mobilized to define objects. It is the process to combine variables and methods together</a:t>
            </a:r>
          </a:p>
          <a:p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as a single unit.</a:t>
            </a:r>
          </a:p>
          <a:p>
            <a:r>
              <a:rPr lang="en-US" dirty="0"/>
              <a:t>2) Inheritance – It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allows for the creation of subclasses that share code with the parent class.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Inherited code saves time and reduces errors across components with similar characteristics.</a:t>
            </a:r>
          </a:p>
          <a:p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3) Abstraction – It is the process to identify essential information about attributes or variables as </a:t>
            </a:r>
          </a:p>
          <a:p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per user perspective.</a:t>
            </a:r>
          </a:p>
          <a:p>
            <a:r>
              <a:rPr lang="en-US" dirty="0"/>
              <a:t>4) Polymorphism – It </a:t>
            </a:r>
            <a:r>
              <a:rPr lang="en-US" b="0" i="0" dirty="0">
                <a:solidFill>
                  <a:srgbClr val="2D2D2D"/>
                </a:solidFill>
                <a:effectLst/>
                <a:latin typeface="Noto Sans" panose="020B0502040204020203" pitchFamily="34" charset="0"/>
              </a:rPr>
              <a:t>refers to creating objects with shared behaviors.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FDD413-07AE-244B-819C-F5AD9E3C7728}"/>
              </a:ext>
            </a:extLst>
          </p:cNvPr>
          <p:cNvSpPr txBox="1"/>
          <p:nvPr/>
        </p:nvSpPr>
        <p:spPr>
          <a:xfrm>
            <a:off x="594360" y="448056"/>
            <a:ext cx="1110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What is the difference between Object Oriented Programming language and Object Based Programming language?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17F6CF-96CB-1DE3-B45D-93EE71719476}"/>
              </a:ext>
            </a:extLst>
          </p:cNvPr>
          <p:cNvSpPr txBox="1"/>
          <p:nvPr/>
        </p:nvSpPr>
        <p:spPr>
          <a:xfrm>
            <a:off x="383249" y="1105010"/>
            <a:ext cx="744402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Object Oriented Programming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The object-oriented language supports all the features of OOPs.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Object-oriented language doesn't have an in-built object.</a:t>
            </a:r>
          </a:p>
          <a:p>
            <a:pPr algn="just"/>
            <a:endParaRPr lang="en-US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algn="just"/>
            <a:r>
              <a:rPr lang="en-US" dirty="0">
                <a:solidFill>
                  <a:srgbClr val="161616"/>
                </a:solidFill>
                <a:latin typeface="Segoe UI" panose="020B0502040204020203" pitchFamily="34" charset="0"/>
              </a:rPr>
              <a:t>Object Based Programming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61616"/>
                </a:solidFill>
                <a:latin typeface="Segoe UI" panose="020B0502040204020203" pitchFamily="34" charset="0"/>
              </a:rPr>
              <a:t>Object-based language doesn't support all the features of OOPs like </a:t>
            </a:r>
          </a:p>
          <a:p>
            <a:pPr algn="just"/>
            <a:r>
              <a:rPr lang="en-US" dirty="0">
                <a:solidFill>
                  <a:srgbClr val="161616"/>
                </a:solidFill>
                <a:latin typeface="Segoe UI" panose="020B0502040204020203" pitchFamily="34" charset="0"/>
              </a:rPr>
              <a:t>Polymorphism and Inheritance.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Object-based language has an in-built object like JavaScript has a </a:t>
            </a:r>
          </a:p>
          <a:p>
            <a:pPr algn="just"/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window object.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algn="just"/>
            <a:endParaRPr 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just"/>
            <a:endParaRPr 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44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2D5A42-CBFA-E0B2-DA83-4DE83F459B2B}"/>
              </a:ext>
            </a:extLst>
          </p:cNvPr>
          <p:cNvSpPr txBox="1"/>
          <p:nvPr/>
        </p:nvSpPr>
        <p:spPr>
          <a:xfrm>
            <a:off x="461913" y="292230"/>
            <a:ext cx="969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In Java what is the default value of an object reference defined as an instance variable in an Object?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4243B6-1D56-17E6-7F8D-AEBEDB7D8FA5}"/>
              </a:ext>
            </a:extLst>
          </p:cNvPr>
          <p:cNvSpPr txBox="1"/>
          <p:nvPr/>
        </p:nvSpPr>
        <p:spPr>
          <a:xfrm>
            <a:off x="707010" y="1046375"/>
            <a:ext cx="7966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default value of an object reference as an instance variable in an Object is Null.</a:t>
            </a:r>
          </a:p>
        </p:txBody>
      </p:sp>
    </p:spTree>
    <p:extLst>
      <p:ext uri="{BB962C8B-B14F-4D97-AF65-F5344CB8AC3E}">
        <p14:creationId xmlns:p14="http://schemas.microsoft.com/office/powerpoint/2010/main" val="998072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356621-813F-7F68-783D-3DB13D706A45}"/>
              </a:ext>
            </a:extLst>
          </p:cNvPr>
          <p:cNvSpPr txBox="1"/>
          <p:nvPr/>
        </p:nvSpPr>
        <p:spPr>
          <a:xfrm>
            <a:off x="518474" y="348792"/>
            <a:ext cx="383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4.Why do we need constructor in Java?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4ECD1-FA4A-36A0-E223-4AF273E2B30E}"/>
              </a:ext>
            </a:extLst>
          </p:cNvPr>
          <p:cNvSpPr txBox="1"/>
          <p:nvPr/>
        </p:nvSpPr>
        <p:spPr>
          <a:xfrm>
            <a:off x="622169" y="999241"/>
            <a:ext cx="11433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constructors to 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initialize the object with the default or initial state. Another reason to use constructor is that it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informs about dependencies i.e., using the constructor, we can request the user of that class for required dependencies.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7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97699E-77FD-ED43-E788-66D4368FE659}"/>
              </a:ext>
            </a:extLst>
          </p:cNvPr>
          <p:cNvSpPr txBox="1"/>
          <p:nvPr/>
        </p:nvSpPr>
        <p:spPr>
          <a:xfrm>
            <a:off x="697584" y="424206"/>
            <a:ext cx="5322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Why do we need default constructor in Java classes?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5C7B5A-6C52-F320-C4A6-A32923FB18CF}"/>
              </a:ext>
            </a:extLst>
          </p:cNvPr>
          <p:cNvSpPr txBox="1"/>
          <p:nvPr/>
        </p:nvSpPr>
        <p:spPr>
          <a:xfrm>
            <a:off x="697584" y="1055802"/>
            <a:ext cx="928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default constructor in Java classes to initialize the instance variables with certain values.</a:t>
            </a:r>
          </a:p>
        </p:txBody>
      </p:sp>
    </p:spTree>
    <p:extLst>
      <p:ext uri="{BB962C8B-B14F-4D97-AF65-F5344CB8AC3E}">
        <p14:creationId xmlns:p14="http://schemas.microsoft.com/office/powerpoint/2010/main" val="129667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99E9A8-40FE-D980-F15B-75A15EA52DE6}"/>
              </a:ext>
            </a:extLst>
          </p:cNvPr>
          <p:cNvSpPr txBox="1"/>
          <p:nvPr/>
        </p:nvSpPr>
        <p:spPr>
          <a:xfrm>
            <a:off x="713232" y="466344"/>
            <a:ext cx="51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 What is the value returned by Constructor in Java?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61D290-9286-5C4A-F128-8EEDED2D3DAF}"/>
              </a:ext>
            </a:extLst>
          </p:cNvPr>
          <p:cNvSpPr txBox="1"/>
          <p:nvPr/>
        </p:nvSpPr>
        <p:spPr>
          <a:xfrm>
            <a:off x="905256" y="1078992"/>
            <a:ext cx="3689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value is returned by a Constructor.</a:t>
            </a:r>
          </a:p>
        </p:txBody>
      </p:sp>
    </p:spTree>
    <p:extLst>
      <p:ext uri="{BB962C8B-B14F-4D97-AF65-F5344CB8AC3E}">
        <p14:creationId xmlns:p14="http://schemas.microsoft.com/office/powerpoint/2010/main" val="344989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A60BFF-11F8-3E19-09A8-E789A2E54C9D}"/>
              </a:ext>
            </a:extLst>
          </p:cNvPr>
          <p:cNvSpPr txBox="1"/>
          <p:nvPr/>
        </p:nvSpPr>
        <p:spPr>
          <a:xfrm>
            <a:off x="768096" y="429768"/>
            <a:ext cx="320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 Can we inherit a Constructor?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DE0E88-C915-3417-50DC-243C7FEC24DD}"/>
              </a:ext>
            </a:extLst>
          </p:cNvPr>
          <p:cNvSpPr txBox="1"/>
          <p:nvPr/>
        </p:nvSpPr>
        <p:spPr>
          <a:xfrm>
            <a:off x="932688" y="1033272"/>
            <a:ext cx="6228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we cannot inherit a constructor in Java. But we can invoke it. </a:t>
            </a:r>
          </a:p>
        </p:txBody>
      </p:sp>
    </p:spTree>
    <p:extLst>
      <p:ext uri="{BB962C8B-B14F-4D97-AF65-F5344CB8AC3E}">
        <p14:creationId xmlns:p14="http://schemas.microsoft.com/office/powerpoint/2010/main" val="2353926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3C90F5-322D-15EC-5419-C398DA9F51C8}"/>
              </a:ext>
            </a:extLst>
          </p:cNvPr>
          <p:cNvSpPr txBox="1"/>
          <p:nvPr/>
        </p:nvSpPr>
        <p:spPr>
          <a:xfrm>
            <a:off x="731520" y="393192"/>
            <a:ext cx="602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 Why constructors cannot be final, static, or abstract in Java?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7F7D0-64E8-C56A-FD07-F559EC3DE556}"/>
              </a:ext>
            </a:extLst>
          </p:cNvPr>
          <p:cNvSpPr txBox="1"/>
          <p:nvPr/>
        </p:nvSpPr>
        <p:spPr>
          <a:xfrm>
            <a:off x="850392" y="996696"/>
            <a:ext cx="110825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Constructors cannot be final</a:t>
            </a:r>
          </a:p>
          <a:p>
            <a:r>
              <a:rPr lang="en-US" dirty="0">
                <a:latin typeface="urw-din"/>
              </a:rPr>
              <a:t>C</a:t>
            </a:r>
            <a:r>
              <a:rPr lang="en-US" b="0" i="0" dirty="0">
                <a:effectLst/>
                <a:latin typeface="urw-din"/>
              </a:rPr>
              <a:t>onstructors are not inherited in java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 Therefore, constructors are not subject to hiding or </a:t>
            </a:r>
            <a:r>
              <a:rPr lang="en-US" b="0" i="0" dirty="0">
                <a:effectLst/>
                <a:latin typeface="urw-din"/>
              </a:rPr>
              <a:t>overriding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When there is no chance of constructor overriding, there is no chance of modification also. When there is no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chance of modification, then no sense of restricting modification there. We know that the final keyword restricts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further modification.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Constructors cannot be static </a:t>
            </a:r>
          </a:p>
          <a:p>
            <a:r>
              <a:rPr lang="en-US" dirty="0">
                <a:solidFill>
                  <a:srgbClr val="273239"/>
                </a:solidFill>
                <a:latin typeface="urw-din"/>
              </a:rPr>
              <a:t>S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tatic keyword belongs to a class rather than the object of a class. A constructor is called when an object of a class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is created, so no use of the static constructor.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Constructors cannot be abstract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If we are declaring a constructor as abstract as we must implement it in a child class, but we know a constructor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is called implicitly when the new keyword is used so it can’t lack a body and it can not be called as a normal method.</a:t>
            </a:r>
            <a:endParaRPr lang="en-US" dirty="0">
              <a:solidFill>
                <a:srgbClr val="273239"/>
              </a:solidFill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1127656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529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Helvetica</vt:lpstr>
      <vt:lpstr>inter-regular</vt:lpstr>
      <vt:lpstr>Noto Sans</vt:lpstr>
      <vt:lpstr>Segoe UI</vt:lpstr>
      <vt:lpstr>urw-din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 Umat</dc:creator>
  <cp:lastModifiedBy>Abhinav Umat</cp:lastModifiedBy>
  <cp:revision>1</cp:revision>
  <dcterms:created xsi:type="dcterms:W3CDTF">2023-02-09T21:08:51Z</dcterms:created>
  <dcterms:modified xsi:type="dcterms:W3CDTF">2023-02-09T21:53:09Z</dcterms:modified>
</cp:coreProperties>
</file>