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C39C4-A1E7-4639-AC5F-3273A4FD6AB0}" v="68" dt="2023-03-14T20:44:37.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mat" userId="2c6c7f61b0de31d3" providerId="LiveId" clId="{9D4C39C4-A1E7-4639-AC5F-3273A4FD6AB0}"/>
    <pc:docChg chg="undo redo custSel addSld modSld">
      <pc:chgData name="Abhinav Umat" userId="2c6c7f61b0de31d3" providerId="LiveId" clId="{9D4C39C4-A1E7-4639-AC5F-3273A4FD6AB0}" dt="2023-03-14T20:45:51.787" v="685" actId="33524"/>
      <pc:docMkLst>
        <pc:docMk/>
      </pc:docMkLst>
      <pc:sldChg chg="addSp modSp new mod">
        <pc:chgData name="Abhinav Umat" userId="2c6c7f61b0de31d3" providerId="LiveId" clId="{9D4C39C4-A1E7-4639-AC5F-3273A4FD6AB0}" dt="2023-03-14T20:11:33.372" v="18"/>
        <pc:sldMkLst>
          <pc:docMk/>
          <pc:sldMk cId="1470610634" sldId="256"/>
        </pc:sldMkLst>
        <pc:spChg chg="add mod">
          <ac:chgData name="Abhinav Umat" userId="2c6c7f61b0de31d3" providerId="LiveId" clId="{9D4C39C4-A1E7-4639-AC5F-3273A4FD6AB0}" dt="2023-03-14T20:11:33.372" v="18"/>
          <ac:spMkLst>
            <pc:docMk/>
            <pc:sldMk cId="1470610634" sldId="256"/>
            <ac:spMk id="2" creationId="{D4E6F0EB-A540-0C60-71F8-99419CBD268C}"/>
          </ac:spMkLst>
        </pc:spChg>
      </pc:sldChg>
      <pc:sldChg chg="addSp delSp modSp new mod">
        <pc:chgData name="Abhinav Umat" userId="2c6c7f61b0de31d3" providerId="LiveId" clId="{9D4C39C4-A1E7-4639-AC5F-3273A4FD6AB0}" dt="2023-03-14T20:21:26.942" v="180" actId="20577"/>
        <pc:sldMkLst>
          <pc:docMk/>
          <pc:sldMk cId="1602729588" sldId="257"/>
        </pc:sldMkLst>
        <pc:spChg chg="add mod">
          <ac:chgData name="Abhinav Umat" userId="2c6c7f61b0de31d3" providerId="LiveId" clId="{9D4C39C4-A1E7-4639-AC5F-3273A4FD6AB0}" dt="2023-03-14T20:21:26.942" v="180" actId="20577"/>
          <ac:spMkLst>
            <pc:docMk/>
            <pc:sldMk cId="1602729588" sldId="257"/>
            <ac:spMk id="2" creationId="{9017BD81-28EC-50A6-8EA3-27FED13A5896}"/>
          </ac:spMkLst>
        </pc:spChg>
        <pc:spChg chg="add del mod">
          <ac:chgData name="Abhinav Umat" userId="2c6c7f61b0de31d3" providerId="LiveId" clId="{9D4C39C4-A1E7-4639-AC5F-3273A4FD6AB0}" dt="2023-03-14T20:17:34.880" v="56"/>
          <ac:spMkLst>
            <pc:docMk/>
            <pc:sldMk cId="1602729588" sldId="257"/>
            <ac:spMk id="3" creationId="{51A4DADC-A756-6C2E-8B12-B8DC735D3836}"/>
          </ac:spMkLst>
        </pc:spChg>
        <pc:spChg chg="add del mod">
          <ac:chgData name="Abhinav Umat" userId="2c6c7f61b0de31d3" providerId="LiveId" clId="{9D4C39C4-A1E7-4639-AC5F-3273A4FD6AB0}" dt="2023-03-14T20:18:34.209" v="75"/>
          <ac:spMkLst>
            <pc:docMk/>
            <pc:sldMk cId="1602729588" sldId="257"/>
            <ac:spMk id="4" creationId="{7D585C3C-8FF1-3857-2E5E-A0FAF0975990}"/>
          </ac:spMkLst>
        </pc:spChg>
        <pc:spChg chg="add del">
          <ac:chgData name="Abhinav Umat" userId="2c6c7f61b0de31d3" providerId="LiveId" clId="{9D4C39C4-A1E7-4639-AC5F-3273A4FD6AB0}" dt="2023-03-14T20:19:55.357" v="113"/>
          <ac:spMkLst>
            <pc:docMk/>
            <pc:sldMk cId="1602729588" sldId="257"/>
            <ac:spMk id="5" creationId="{F7AA2119-6433-D7A9-0862-6B677072C759}"/>
          </ac:spMkLst>
        </pc:spChg>
        <pc:spChg chg="add del mod">
          <ac:chgData name="Abhinav Umat" userId="2c6c7f61b0de31d3" providerId="LiveId" clId="{9D4C39C4-A1E7-4639-AC5F-3273A4FD6AB0}" dt="2023-03-14T20:20:38.728" v="118"/>
          <ac:spMkLst>
            <pc:docMk/>
            <pc:sldMk cId="1602729588" sldId="257"/>
            <ac:spMk id="6" creationId="{117E9626-406B-BD17-1A88-0660128D3B72}"/>
          </ac:spMkLst>
        </pc:spChg>
        <pc:spChg chg="add del">
          <ac:chgData name="Abhinav Umat" userId="2c6c7f61b0de31d3" providerId="LiveId" clId="{9D4C39C4-A1E7-4639-AC5F-3273A4FD6AB0}" dt="2023-03-14T20:20:44.987" v="122"/>
          <ac:spMkLst>
            <pc:docMk/>
            <pc:sldMk cId="1602729588" sldId="257"/>
            <ac:spMk id="7" creationId="{A295EC58-5833-5933-7BE6-95F238EA411B}"/>
          </ac:spMkLst>
        </pc:spChg>
        <pc:spChg chg="add del mod">
          <ac:chgData name="Abhinav Umat" userId="2c6c7f61b0de31d3" providerId="LiveId" clId="{9D4C39C4-A1E7-4639-AC5F-3273A4FD6AB0}" dt="2023-03-14T20:21:03.265" v="168" actId="767"/>
          <ac:spMkLst>
            <pc:docMk/>
            <pc:sldMk cId="1602729588" sldId="257"/>
            <ac:spMk id="8" creationId="{8DE80909-D5C7-9923-C454-94A005C82E39}"/>
          </ac:spMkLst>
        </pc:spChg>
        <pc:spChg chg="add del">
          <ac:chgData name="Abhinav Umat" userId="2c6c7f61b0de31d3" providerId="LiveId" clId="{9D4C39C4-A1E7-4639-AC5F-3273A4FD6AB0}" dt="2023-03-14T20:21:02.735" v="166"/>
          <ac:spMkLst>
            <pc:docMk/>
            <pc:sldMk cId="1602729588" sldId="257"/>
            <ac:spMk id="9" creationId="{41A35AD4-8BB1-6C35-A05D-38FC861AFDC7}"/>
          </ac:spMkLst>
        </pc:spChg>
        <pc:spChg chg="add del mod">
          <ac:chgData name="Abhinav Umat" userId="2c6c7f61b0de31d3" providerId="LiveId" clId="{9D4C39C4-A1E7-4639-AC5F-3273A4FD6AB0}" dt="2023-03-14T20:21:12.605" v="176"/>
          <ac:spMkLst>
            <pc:docMk/>
            <pc:sldMk cId="1602729588" sldId="257"/>
            <ac:spMk id="10" creationId="{340E7BB3-FA94-B1F9-F980-C21CF05E16CF}"/>
          </ac:spMkLst>
        </pc:spChg>
      </pc:sldChg>
      <pc:sldChg chg="addSp modSp new mod">
        <pc:chgData name="Abhinav Umat" userId="2c6c7f61b0de31d3" providerId="LiveId" clId="{9D4C39C4-A1E7-4639-AC5F-3273A4FD6AB0}" dt="2023-03-14T20:22:39.079" v="189" actId="1076"/>
        <pc:sldMkLst>
          <pc:docMk/>
          <pc:sldMk cId="1232764145" sldId="258"/>
        </pc:sldMkLst>
        <pc:spChg chg="add mod">
          <ac:chgData name="Abhinav Umat" userId="2c6c7f61b0de31d3" providerId="LiveId" clId="{9D4C39C4-A1E7-4639-AC5F-3273A4FD6AB0}" dt="2023-03-14T20:22:19.879" v="187" actId="20577"/>
          <ac:spMkLst>
            <pc:docMk/>
            <pc:sldMk cId="1232764145" sldId="258"/>
            <ac:spMk id="2" creationId="{5A3DC9FE-DC09-2F83-E867-8A6F6E3F4FB6}"/>
          </ac:spMkLst>
        </pc:spChg>
        <pc:graphicFrameChg chg="add mod">
          <ac:chgData name="Abhinav Umat" userId="2c6c7f61b0de31d3" providerId="LiveId" clId="{9D4C39C4-A1E7-4639-AC5F-3273A4FD6AB0}" dt="2023-03-14T20:22:39.079" v="189" actId="1076"/>
          <ac:graphicFrameMkLst>
            <pc:docMk/>
            <pc:sldMk cId="1232764145" sldId="258"/>
            <ac:graphicFrameMk id="3" creationId="{661D691A-0CDF-8E71-080A-ECE5C186F248}"/>
          </ac:graphicFrameMkLst>
        </pc:graphicFrameChg>
      </pc:sldChg>
      <pc:sldChg chg="addSp modSp new mod">
        <pc:chgData name="Abhinav Umat" userId="2c6c7f61b0de31d3" providerId="LiveId" clId="{9D4C39C4-A1E7-4639-AC5F-3273A4FD6AB0}" dt="2023-03-14T20:24:59.526" v="212" actId="20577"/>
        <pc:sldMkLst>
          <pc:docMk/>
          <pc:sldMk cId="4281120429" sldId="259"/>
        </pc:sldMkLst>
        <pc:spChg chg="add mod">
          <ac:chgData name="Abhinav Umat" userId="2c6c7f61b0de31d3" providerId="LiveId" clId="{9D4C39C4-A1E7-4639-AC5F-3273A4FD6AB0}" dt="2023-03-14T20:24:59.526" v="212" actId="20577"/>
          <ac:spMkLst>
            <pc:docMk/>
            <pc:sldMk cId="4281120429" sldId="259"/>
            <ac:spMk id="2" creationId="{F6F0FBCC-5D5C-59BB-A394-41643D765F59}"/>
          </ac:spMkLst>
        </pc:spChg>
      </pc:sldChg>
      <pc:sldChg chg="addSp delSp modSp new mod">
        <pc:chgData name="Abhinav Umat" userId="2c6c7f61b0de31d3" providerId="LiveId" clId="{9D4C39C4-A1E7-4639-AC5F-3273A4FD6AB0}" dt="2023-03-14T20:27:35.553" v="306" actId="12"/>
        <pc:sldMkLst>
          <pc:docMk/>
          <pc:sldMk cId="2701731660" sldId="260"/>
        </pc:sldMkLst>
        <pc:spChg chg="add mod">
          <ac:chgData name="Abhinav Umat" userId="2c6c7f61b0de31d3" providerId="LiveId" clId="{9D4C39C4-A1E7-4639-AC5F-3273A4FD6AB0}" dt="2023-03-14T20:27:35.553" v="306" actId="12"/>
          <ac:spMkLst>
            <pc:docMk/>
            <pc:sldMk cId="2701731660" sldId="260"/>
            <ac:spMk id="2" creationId="{ED516B75-9FFB-B6A5-F23A-D066520EAEA3}"/>
          </ac:spMkLst>
        </pc:spChg>
        <pc:spChg chg="add del">
          <ac:chgData name="Abhinav Umat" userId="2c6c7f61b0de31d3" providerId="LiveId" clId="{9D4C39C4-A1E7-4639-AC5F-3273A4FD6AB0}" dt="2023-03-14T20:26:45.787" v="276" actId="21"/>
          <ac:spMkLst>
            <pc:docMk/>
            <pc:sldMk cId="2701731660" sldId="260"/>
            <ac:spMk id="3" creationId="{627E2249-AEE0-A56B-8614-04412A094686}"/>
          </ac:spMkLst>
        </pc:spChg>
        <pc:spChg chg="add del">
          <ac:chgData name="Abhinav Umat" userId="2c6c7f61b0de31d3" providerId="LiveId" clId="{9D4C39C4-A1E7-4639-AC5F-3273A4FD6AB0}" dt="2023-03-14T20:26:38.438" v="275" actId="21"/>
          <ac:spMkLst>
            <pc:docMk/>
            <pc:sldMk cId="2701731660" sldId="260"/>
            <ac:spMk id="5" creationId="{3EA6700A-496E-69F3-05C0-6A38B5B24DEF}"/>
          </ac:spMkLst>
        </pc:spChg>
        <pc:spChg chg="add del">
          <ac:chgData name="Abhinav Umat" userId="2c6c7f61b0de31d3" providerId="LiveId" clId="{9D4C39C4-A1E7-4639-AC5F-3273A4FD6AB0}" dt="2023-03-14T20:27:29.785" v="303"/>
          <ac:spMkLst>
            <pc:docMk/>
            <pc:sldMk cId="2701731660" sldId="260"/>
            <ac:spMk id="6" creationId="{5D4F6716-EE58-EF6C-45D2-F1FE31E32C36}"/>
          </ac:spMkLst>
        </pc:spChg>
      </pc:sldChg>
      <pc:sldChg chg="addSp delSp modSp new mod">
        <pc:chgData name="Abhinav Umat" userId="2c6c7f61b0de31d3" providerId="LiveId" clId="{9D4C39C4-A1E7-4639-AC5F-3273A4FD6AB0}" dt="2023-03-14T20:29:04.206" v="331"/>
        <pc:sldMkLst>
          <pc:docMk/>
          <pc:sldMk cId="2150511459" sldId="261"/>
        </pc:sldMkLst>
        <pc:spChg chg="add mod">
          <ac:chgData name="Abhinav Umat" userId="2c6c7f61b0de31d3" providerId="LiveId" clId="{9D4C39C4-A1E7-4639-AC5F-3273A4FD6AB0}" dt="2023-03-14T20:29:04.206" v="331"/>
          <ac:spMkLst>
            <pc:docMk/>
            <pc:sldMk cId="2150511459" sldId="261"/>
            <ac:spMk id="2" creationId="{C4982F37-46CC-9F02-0414-85C7287CACE3}"/>
          </ac:spMkLst>
        </pc:spChg>
        <pc:spChg chg="add del">
          <ac:chgData name="Abhinav Umat" userId="2c6c7f61b0de31d3" providerId="LiveId" clId="{9D4C39C4-A1E7-4639-AC5F-3273A4FD6AB0}" dt="2023-03-14T20:29:04.196" v="329"/>
          <ac:spMkLst>
            <pc:docMk/>
            <pc:sldMk cId="2150511459" sldId="261"/>
            <ac:spMk id="3" creationId="{FEF0F2EB-8233-AC4F-9F3E-9B7EE21C27F1}"/>
          </ac:spMkLst>
        </pc:spChg>
      </pc:sldChg>
      <pc:sldChg chg="addSp modSp new mod">
        <pc:chgData name="Abhinav Umat" userId="2c6c7f61b0de31d3" providerId="LiveId" clId="{9D4C39C4-A1E7-4639-AC5F-3273A4FD6AB0}" dt="2023-03-14T20:31:47.512" v="398" actId="20577"/>
        <pc:sldMkLst>
          <pc:docMk/>
          <pc:sldMk cId="1757488381" sldId="262"/>
        </pc:sldMkLst>
        <pc:spChg chg="add mod">
          <ac:chgData name="Abhinav Umat" userId="2c6c7f61b0de31d3" providerId="LiveId" clId="{9D4C39C4-A1E7-4639-AC5F-3273A4FD6AB0}" dt="2023-03-14T20:31:47.512" v="398" actId="20577"/>
          <ac:spMkLst>
            <pc:docMk/>
            <pc:sldMk cId="1757488381" sldId="262"/>
            <ac:spMk id="2" creationId="{B0B35911-6775-33FB-6162-80EAE172E626}"/>
          </ac:spMkLst>
        </pc:spChg>
      </pc:sldChg>
      <pc:sldChg chg="addSp modSp new mod">
        <pc:chgData name="Abhinav Umat" userId="2c6c7f61b0de31d3" providerId="LiveId" clId="{9D4C39C4-A1E7-4639-AC5F-3273A4FD6AB0}" dt="2023-03-14T20:32:37.839" v="412" actId="20577"/>
        <pc:sldMkLst>
          <pc:docMk/>
          <pc:sldMk cId="723705915" sldId="263"/>
        </pc:sldMkLst>
        <pc:spChg chg="add mod">
          <ac:chgData name="Abhinav Umat" userId="2c6c7f61b0de31d3" providerId="LiveId" clId="{9D4C39C4-A1E7-4639-AC5F-3273A4FD6AB0}" dt="2023-03-14T20:32:37.839" v="412" actId="20577"/>
          <ac:spMkLst>
            <pc:docMk/>
            <pc:sldMk cId="723705915" sldId="263"/>
            <ac:spMk id="2" creationId="{88BC4BEF-0937-C763-658B-BD3F08A50B91}"/>
          </ac:spMkLst>
        </pc:spChg>
      </pc:sldChg>
      <pc:sldChg chg="addSp modSp new mod">
        <pc:chgData name="Abhinav Umat" userId="2c6c7f61b0de31d3" providerId="LiveId" clId="{9D4C39C4-A1E7-4639-AC5F-3273A4FD6AB0}" dt="2023-03-14T20:33:17.964" v="425" actId="20577"/>
        <pc:sldMkLst>
          <pc:docMk/>
          <pc:sldMk cId="2300710315" sldId="264"/>
        </pc:sldMkLst>
        <pc:spChg chg="add mod">
          <ac:chgData name="Abhinav Umat" userId="2c6c7f61b0de31d3" providerId="LiveId" clId="{9D4C39C4-A1E7-4639-AC5F-3273A4FD6AB0}" dt="2023-03-14T20:33:17.964" v="425" actId="20577"/>
          <ac:spMkLst>
            <pc:docMk/>
            <pc:sldMk cId="2300710315" sldId="264"/>
            <ac:spMk id="2" creationId="{279EF093-703E-E652-38A6-93AAC2B2B69C}"/>
          </ac:spMkLst>
        </pc:spChg>
      </pc:sldChg>
      <pc:sldChg chg="addSp delSp modSp new mod">
        <pc:chgData name="Abhinav Umat" userId="2c6c7f61b0de31d3" providerId="LiveId" clId="{9D4C39C4-A1E7-4639-AC5F-3273A4FD6AB0}" dt="2023-03-14T20:35:14.552" v="458" actId="5793"/>
        <pc:sldMkLst>
          <pc:docMk/>
          <pc:sldMk cId="1111806359" sldId="265"/>
        </pc:sldMkLst>
        <pc:spChg chg="add mod">
          <ac:chgData name="Abhinav Umat" userId="2c6c7f61b0de31d3" providerId="LiveId" clId="{9D4C39C4-A1E7-4639-AC5F-3273A4FD6AB0}" dt="2023-03-14T20:35:14.552" v="458" actId="5793"/>
          <ac:spMkLst>
            <pc:docMk/>
            <pc:sldMk cId="1111806359" sldId="265"/>
            <ac:spMk id="2" creationId="{52F47C1B-E729-161E-08EF-BD928B224349}"/>
          </ac:spMkLst>
        </pc:spChg>
        <pc:spChg chg="add del mod">
          <ac:chgData name="Abhinav Umat" userId="2c6c7f61b0de31d3" providerId="LiveId" clId="{9D4C39C4-A1E7-4639-AC5F-3273A4FD6AB0}" dt="2023-03-14T20:34:42.394" v="450"/>
          <ac:spMkLst>
            <pc:docMk/>
            <pc:sldMk cId="1111806359" sldId="265"/>
            <ac:spMk id="3" creationId="{C534CD92-0D33-FBF5-4222-CE0942A36E98}"/>
          </ac:spMkLst>
        </pc:spChg>
      </pc:sldChg>
      <pc:sldChg chg="addSp delSp modSp new mod">
        <pc:chgData name="Abhinav Umat" userId="2c6c7f61b0de31d3" providerId="LiveId" clId="{9D4C39C4-A1E7-4639-AC5F-3273A4FD6AB0}" dt="2023-03-14T20:39:25.629" v="603" actId="20577"/>
        <pc:sldMkLst>
          <pc:docMk/>
          <pc:sldMk cId="3203461783" sldId="266"/>
        </pc:sldMkLst>
        <pc:spChg chg="add mod">
          <ac:chgData name="Abhinav Umat" userId="2c6c7f61b0de31d3" providerId="LiveId" clId="{9D4C39C4-A1E7-4639-AC5F-3273A4FD6AB0}" dt="2023-03-14T20:39:25.629" v="603" actId="20577"/>
          <ac:spMkLst>
            <pc:docMk/>
            <pc:sldMk cId="3203461783" sldId="266"/>
            <ac:spMk id="2" creationId="{E226C794-C72E-13D7-D285-31AB915F2B42}"/>
          </ac:spMkLst>
        </pc:spChg>
        <pc:spChg chg="add del">
          <ac:chgData name="Abhinav Umat" userId="2c6c7f61b0de31d3" providerId="LiveId" clId="{9D4C39C4-A1E7-4639-AC5F-3273A4FD6AB0}" dt="2023-03-14T20:36:17.467" v="470"/>
          <ac:spMkLst>
            <pc:docMk/>
            <pc:sldMk cId="3203461783" sldId="266"/>
            <ac:spMk id="3" creationId="{B72A45CC-C13A-4B0A-7DD4-E0640E9D8440}"/>
          </ac:spMkLst>
        </pc:spChg>
        <pc:graphicFrameChg chg="add del mod modGraphic">
          <ac:chgData name="Abhinav Umat" userId="2c6c7f61b0de31d3" providerId="LiveId" clId="{9D4C39C4-A1E7-4639-AC5F-3273A4FD6AB0}" dt="2023-03-14T20:37:30.452" v="497"/>
          <ac:graphicFrameMkLst>
            <pc:docMk/>
            <pc:sldMk cId="3203461783" sldId="266"/>
            <ac:graphicFrameMk id="4" creationId="{584D28D6-EDD4-8BDD-C212-8AD1393B900F}"/>
          </ac:graphicFrameMkLst>
        </pc:graphicFrameChg>
      </pc:sldChg>
      <pc:sldChg chg="addSp modSp new mod">
        <pc:chgData name="Abhinav Umat" userId="2c6c7f61b0de31d3" providerId="LiveId" clId="{9D4C39C4-A1E7-4639-AC5F-3273A4FD6AB0}" dt="2023-03-14T20:40:08.104" v="617" actId="14100"/>
        <pc:sldMkLst>
          <pc:docMk/>
          <pc:sldMk cId="3365718247" sldId="267"/>
        </pc:sldMkLst>
        <pc:spChg chg="add mod">
          <ac:chgData name="Abhinav Umat" userId="2c6c7f61b0de31d3" providerId="LiveId" clId="{9D4C39C4-A1E7-4639-AC5F-3273A4FD6AB0}" dt="2023-03-14T20:40:08.104" v="617" actId="14100"/>
          <ac:spMkLst>
            <pc:docMk/>
            <pc:sldMk cId="3365718247" sldId="267"/>
            <ac:spMk id="2" creationId="{1F5B50EA-F09E-2552-9C74-1179B1C5C84A}"/>
          </ac:spMkLst>
        </pc:spChg>
      </pc:sldChg>
      <pc:sldChg chg="addSp modSp new mod">
        <pc:chgData name="Abhinav Umat" userId="2c6c7f61b0de31d3" providerId="LiveId" clId="{9D4C39C4-A1E7-4639-AC5F-3273A4FD6AB0}" dt="2023-03-14T20:40:53.295" v="630" actId="14100"/>
        <pc:sldMkLst>
          <pc:docMk/>
          <pc:sldMk cId="2546748665" sldId="268"/>
        </pc:sldMkLst>
        <pc:spChg chg="add mod">
          <ac:chgData name="Abhinav Umat" userId="2c6c7f61b0de31d3" providerId="LiveId" clId="{9D4C39C4-A1E7-4639-AC5F-3273A4FD6AB0}" dt="2023-03-14T20:40:53.295" v="630" actId="14100"/>
          <ac:spMkLst>
            <pc:docMk/>
            <pc:sldMk cId="2546748665" sldId="268"/>
            <ac:spMk id="2" creationId="{2CB6929E-56F5-CD13-17BD-E24CCD8AA6C0}"/>
          </ac:spMkLst>
        </pc:spChg>
      </pc:sldChg>
      <pc:sldChg chg="addSp modSp new mod">
        <pc:chgData name="Abhinav Umat" userId="2c6c7f61b0de31d3" providerId="LiveId" clId="{9D4C39C4-A1E7-4639-AC5F-3273A4FD6AB0}" dt="2023-03-14T20:43:22.424" v="652"/>
        <pc:sldMkLst>
          <pc:docMk/>
          <pc:sldMk cId="1728449430" sldId="269"/>
        </pc:sldMkLst>
        <pc:spChg chg="add mod">
          <ac:chgData name="Abhinav Umat" userId="2c6c7f61b0de31d3" providerId="LiveId" clId="{9D4C39C4-A1E7-4639-AC5F-3273A4FD6AB0}" dt="2023-03-14T20:43:22.424" v="652"/>
          <ac:spMkLst>
            <pc:docMk/>
            <pc:sldMk cId="1728449430" sldId="269"/>
            <ac:spMk id="2" creationId="{4962C821-32AE-A750-8836-9222D46E65D7}"/>
          </ac:spMkLst>
        </pc:spChg>
      </pc:sldChg>
      <pc:sldChg chg="addSp modSp new mod">
        <pc:chgData name="Abhinav Umat" userId="2c6c7f61b0de31d3" providerId="LiveId" clId="{9D4C39C4-A1E7-4639-AC5F-3273A4FD6AB0}" dt="2023-03-14T20:44:11.989" v="666" actId="14100"/>
        <pc:sldMkLst>
          <pc:docMk/>
          <pc:sldMk cId="2865207131" sldId="270"/>
        </pc:sldMkLst>
        <pc:spChg chg="add mod">
          <ac:chgData name="Abhinav Umat" userId="2c6c7f61b0de31d3" providerId="LiveId" clId="{9D4C39C4-A1E7-4639-AC5F-3273A4FD6AB0}" dt="2023-03-14T20:44:11.989" v="666" actId="14100"/>
          <ac:spMkLst>
            <pc:docMk/>
            <pc:sldMk cId="2865207131" sldId="270"/>
            <ac:spMk id="2" creationId="{6FDB4069-F9CB-7F4F-2EFE-CCC862AA4D20}"/>
          </ac:spMkLst>
        </pc:spChg>
      </pc:sldChg>
      <pc:sldChg chg="addSp modSp new mod">
        <pc:chgData name="Abhinav Umat" userId="2c6c7f61b0de31d3" providerId="LiveId" clId="{9D4C39C4-A1E7-4639-AC5F-3273A4FD6AB0}" dt="2023-03-14T20:45:51.787" v="685" actId="33524"/>
        <pc:sldMkLst>
          <pc:docMk/>
          <pc:sldMk cId="1447574290" sldId="271"/>
        </pc:sldMkLst>
        <pc:spChg chg="add mod">
          <ac:chgData name="Abhinav Umat" userId="2c6c7f61b0de31d3" providerId="LiveId" clId="{9D4C39C4-A1E7-4639-AC5F-3273A4FD6AB0}" dt="2023-03-14T20:45:51.787" v="685" actId="33524"/>
          <ac:spMkLst>
            <pc:docMk/>
            <pc:sldMk cId="1447574290" sldId="271"/>
            <ac:spMk id="2" creationId="{0669F9D9-7D11-5E32-E0E2-3A1C56BC70E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57BC-5ECD-7770-952E-D23E95580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C57144-2E24-35CA-BC9D-6877D7A9A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3A66E8-2C30-455C-376E-3E2307346593}"/>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5" name="Footer Placeholder 4">
            <a:extLst>
              <a:ext uri="{FF2B5EF4-FFF2-40B4-BE49-F238E27FC236}">
                <a16:creationId xmlns:a16="http://schemas.microsoft.com/office/drawing/2014/main" id="{D4542D49-2331-6D21-E1CB-8263BFEDC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2A3FF-6805-188C-AFBC-44CDF70E60CB}"/>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478852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89B8-5111-C7EA-997B-E21D920179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D7916A-35A1-90F0-7F49-40BED1124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DF22E-C4B9-0298-15EF-65BB91173D8B}"/>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5" name="Footer Placeholder 4">
            <a:extLst>
              <a:ext uri="{FF2B5EF4-FFF2-40B4-BE49-F238E27FC236}">
                <a16:creationId xmlns:a16="http://schemas.microsoft.com/office/drawing/2014/main" id="{4179407C-B20B-16C3-B7AC-F7C563208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F40BB-10A6-AFA3-2266-74E9A0B3AAC6}"/>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301163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F8C6F5-9E7D-C527-8D0F-6C95D988ED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9C4D51-192F-EBEB-7134-76D6CF8AD5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BA559-DC12-DEEB-0337-E6536CCBFB71}"/>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5" name="Footer Placeholder 4">
            <a:extLst>
              <a:ext uri="{FF2B5EF4-FFF2-40B4-BE49-F238E27FC236}">
                <a16:creationId xmlns:a16="http://schemas.microsoft.com/office/drawing/2014/main" id="{C384AC12-BCFE-6CAB-7620-2195C4C84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D40B9-4EDE-96D1-D0C8-036498F9214F}"/>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145462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6A3B-84B4-189C-8646-64E98AB4EB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37C0B-41A6-7F7A-1027-CFC1454D2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137D4-8B41-3393-F7FC-02FFFB8D02A5}"/>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5" name="Footer Placeholder 4">
            <a:extLst>
              <a:ext uri="{FF2B5EF4-FFF2-40B4-BE49-F238E27FC236}">
                <a16:creationId xmlns:a16="http://schemas.microsoft.com/office/drawing/2014/main" id="{49F90578-2447-5604-6137-87ED92049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0758-DC1F-F983-9CBC-B322383E82EF}"/>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347383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4E83-D64C-AC7B-C439-431FB25FCC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1B4F81-BEA0-DD8D-6CAE-DCB17F4EE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AC5111-6858-6CED-FEE5-5B80828BEDBB}"/>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5" name="Footer Placeholder 4">
            <a:extLst>
              <a:ext uri="{FF2B5EF4-FFF2-40B4-BE49-F238E27FC236}">
                <a16:creationId xmlns:a16="http://schemas.microsoft.com/office/drawing/2014/main" id="{07F42946-75CE-F809-E57F-815648143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70843-28A8-EAE2-0141-6162C1F63968}"/>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17918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9F6-8FC2-BFBC-C511-0DC4BE32BF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329FFB-411F-176C-1705-E257565EB0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DB943-65A2-5640-E396-B838951A1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FCC52F-B3E1-A19F-3017-F098F2321365}"/>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6" name="Footer Placeholder 5">
            <a:extLst>
              <a:ext uri="{FF2B5EF4-FFF2-40B4-BE49-F238E27FC236}">
                <a16:creationId xmlns:a16="http://schemas.microsoft.com/office/drawing/2014/main" id="{869C3F7D-9393-F211-79D8-E131E561B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2A577-4538-0AFD-39B4-AD0E5B968AC5}"/>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235289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F0CE-327A-A0F7-4B35-BAE60B4DBD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11BE6-23BF-2BD4-F242-7AEF7EF0A9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A8DB6D-F4FC-77EF-F1F1-6F0D15DA8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BAC654-85E8-502C-EBEC-A0FE6EF4E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E8B140-96B8-4F2B-8514-29353579B8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848AF9-4075-3606-384F-401360B244FD}"/>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8" name="Footer Placeholder 7">
            <a:extLst>
              <a:ext uri="{FF2B5EF4-FFF2-40B4-BE49-F238E27FC236}">
                <a16:creationId xmlns:a16="http://schemas.microsoft.com/office/drawing/2014/main" id="{140D82C8-1625-0929-B98A-FC1C0687A3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B5BFDE-9375-9A3F-D5D1-C327AF25E499}"/>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165864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07CD-0679-A6B3-DFA0-E28AF18453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7BBC6C-0ED6-8F8B-4B28-1739E1D95E3E}"/>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4" name="Footer Placeholder 3">
            <a:extLst>
              <a:ext uri="{FF2B5EF4-FFF2-40B4-BE49-F238E27FC236}">
                <a16:creationId xmlns:a16="http://schemas.microsoft.com/office/drawing/2014/main" id="{98C3B7F2-58F7-E536-7773-8F900724A5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C5387-0A93-845E-5412-88DF1946EFB4}"/>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429277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AEEF70-89FC-1D43-F5FD-6215B76F6E75}"/>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3" name="Footer Placeholder 2">
            <a:extLst>
              <a:ext uri="{FF2B5EF4-FFF2-40B4-BE49-F238E27FC236}">
                <a16:creationId xmlns:a16="http://schemas.microsoft.com/office/drawing/2014/main" id="{49AF6280-44DE-A691-91FE-1CC244DEA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0480F6-07C2-0C30-FD57-D455FE5F89CE}"/>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247746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2B6A-178E-8B5D-7A76-01189A9AA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B913C1-EFA2-7251-92AB-159489B815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8E0E6-784E-BB2F-B823-58E2A8781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D2D6B-2C1A-9C3D-2D2A-F8AD080CD66A}"/>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6" name="Footer Placeholder 5">
            <a:extLst>
              <a:ext uri="{FF2B5EF4-FFF2-40B4-BE49-F238E27FC236}">
                <a16:creationId xmlns:a16="http://schemas.microsoft.com/office/drawing/2014/main" id="{02CD1304-3BDA-0528-C9A6-D55C260BA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3A4DE-235E-3588-442F-8DF0E96D7FED}"/>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276863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727A-6AE7-B159-D5F5-302CC9683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4164BE-D319-0812-2D84-20179F78C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260DBE-9C9E-9FCB-11BA-7CB66DA1D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D0E45-4324-76FC-2532-5CD21D0B98BB}"/>
              </a:ext>
            </a:extLst>
          </p:cNvPr>
          <p:cNvSpPr>
            <a:spLocks noGrp="1"/>
          </p:cNvSpPr>
          <p:nvPr>
            <p:ph type="dt" sz="half" idx="10"/>
          </p:nvPr>
        </p:nvSpPr>
        <p:spPr/>
        <p:txBody>
          <a:bodyPr/>
          <a:lstStyle/>
          <a:p>
            <a:fld id="{EBE5E88C-8F36-489D-92E1-0C419C8DE824}" type="datetimeFigureOut">
              <a:rPr lang="en-US" smtClean="0"/>
              <a:t>3/14/2023</a:t>
            </a:fld>
            <a:endParaRPr lang="en-US"/>
          </a:p>
        </p:txBody>
      </p:sp>
      <p:sp>
        <p:nvSpPr>
          <p:cNvPr id="6" name="Footer Placeholder 5">
            <a:extLst>
              <a:ext uri="{FF2B5EF4-FFF2-40B4-BE49-F238E27FC236}">
                <a16:creationId xmlns:a16="http://schemas.microsoft.com/office/drawing/2014/main" id="{CCD25A1E-B2A7-5CCC-1925-613DED78F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09402-E3C4-5D2F-4D47-67C696C8DCB9}"/>
              </a:ext>
            </a:extLst>
          </p:cNvPr>
          <p:cNvSpPr>
            <a:spLocks noGrp="1"/>
          </p:cNvSpPr>
          <p:nvPr>
            <p:ph type="sldNum" sz="quarter" idx="12"/>
          </p:nvPr>
        </p:nvSpPr>
        <p:spPr/>
        <p:txBody>
          <a:bodyPr/>
          <a:lstStyle/>
          <a:p>
            <a:fld id="{089BA835-326F-4410-8A5D-66D11BD569A1}" type="slidenum">
              <a:rPr lang="en-US" smtClean="0"/>
              <a:t>‹#›</a:t>
            </a:fld>
            <a:endParaRPr lang="en-US"/>
          </a:p>
        </p:txBody>
      </p:sp>
    </p:spTree>
    <p:extLst>
      <p:ext uri="{BB962C8B-B14F-4D97-AF65-F5344CB8AC3E}">
        <p14:creationId xmlns:p14="http://schemas.microsoft.com/office/powerpoint/2010/main" val="248178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969B4-9FF0-B494-9848-03A4C7019C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CCC4C0-C0B8-89E8-C6E5-46E74C8F9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2A355-0BC0-A648-2824-2E0BB49C8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5E88C-8F36-489D-92E1-0C419C8DE824}" type="datetimeFigureOut">
              <a:rPr lang="en-US" smtClean="0"/>
              <a:t>3/14/2023</a:t>
            </a:fld>
            <a:endParaRPr lang="en-US"/>
          </a:p>
        </p:txBody>
      </p:sp>
      <p:sp>
        <p:nvSpPr>
          <p:cNvPr id="5" name="Footer Placeholder 4">
            <a:extLst>
              <a:ext uri="{FF2B5EF4-FFF2-40B4-BE49-F238E27FC236}">
                <a16:creationId xmlns:a16="http://schemas.microsoft.com/office/drawing/2014/main" id="{6302792F-0DE1-51CD-1232-0547F8ABEF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EADB28-FFCC-CFA5-07CE-717B6C159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BA835-326F-4410-8A5D-66D11BD569A1}" type="slidenum">
              <a:rPr lang="en-US" smtClean="0"/>
              <a:t>‹#›</a:t>
            </a:fld>
            <a:endParaRPr lang="en-US"/>
          </a:p>
        </p:txBody>
      </p:sp>
    </p:spTree>
    <p:extLst>
      <p:ext uri="{BB962C8B-B14F-4D97-AF65-F5344CB8AC3E}">
        <p14:creationId xmlns:p14="http://schemas.microsoft.com/office/powerpoint/2010/main" val="161261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E6F0EB-A540-0C60-71F8-99419CBD268C}"/>
              </a:ext>
            </a:extLst>
          </p:cNvPr>
          <p:cNvSpPr txBox="1"/>
          <p:nvPr/>
        </p:nvSpPr>
        <p:spPr>
          <a:xfrm>
            <a:off x="237744" y="228600"/>
            <a:ext cx="11724870" cy="1754326"/>
          </a:xfrm>
          <a:prstGeom prst="rect">
            <a:avLst/>
          </a:prstGeom>
          <a:noFill/>
        </p:spPr>
        <p:txBody>
          <a:bodyPr wrap="square" rtlCol="0">
            <a:spAutoFit/>
          </a:bodyPr>
          <a:lstStyle/>
          <a:p>
            <a:pPr marL="342900" indent="-342900">
              <a:buAutoNum type="arabicPeriod"/>
            </a:pPr>
            <a:r>
              <a:rPr lang="en-US" dirty="0"/>
              <a:t>What are </a:t>
            </a:r>
            <a:r>
              <a:rPr lang="en-US" dirty="0" err="1"/>
              <a:t>RxJs</a:t>
            </a:r>
            <a:r>
              <a:rPr lang="en-US" dirty="0"/>
              <a:t> in Angular?</a:t>
            </a:r>
          </a:p>
          <a:p>
            <a:pPr marL="285750" indent="-285750">
              <a:buFont typeface="Arial" panose="020B0604020202020204" pitchFamily="34" charset="0"/>
              <a:buChar char="•"/>
            </a:pPr>
            <a:r>
              <a:rPr lang="en-US" dirty="0" err="1"/>
              <a:t>RxJs</a:t>
            </a:r>
            <a:r>
              <a:rPr lang="en-US" dirty="0"/>
              <a:t> is the </a:t>
            </a:r>
            <a:r>
              <a:rPr lang="en-US" dirty="0" err="1"/>
              <a:t>javascript</a:t>
            </a:r>
            <a:r>
              <a:rPr lang="en-US" dirty="0"/>
              <a:t> representation of the </a:t>
            </a:r>
            <a:r>
              <a:rPr lang="en-US" dirty="0" err="1"/>
              <a:t>ReactiveX</a:t>
            </a:r>
            <a:r>
              <a:rPr lang="en-US" dirty="0"/>
              <a:t> programming pattern which deals with code execution in an asynchronous environment. It uses the pub / sub model where there is a publisher (something that broadcasts data) and a subscriber (something that is interested in that data).</a:t>
            </a:r>
          </a:p>
          <a:p>
            <a:pPr marL="285750" indent="-285750">
              <a:buFont typeface="Arial" panose="020B0604020202020204" pitchFamily="34" charset="0"/>
              <a:buChar char="•"/>
            </a:pPr>
            <a:r>
              <a:rPr lang="en-US" dirty="0" err="1"/>
              <a:t>RxJs</a:t>
            </a:r>
            <a:r>
              <a:rPr lang="en-US" dirty="0"/>
              <a:t> is written in a declarative way instead of in an imperative way. This is done by using </a:t>
            </a:r>
            <a:r>
              <a:rPr lang="en-US" dirty="0" err="1"/>
              <a:t>RxJs's</a:t>
            </a:r>
            <a:r>
              <a:rPr lang="en-US" dirty="0"/>
              <a:t> operators that listen for data to be published, then can transform that data and pass it to the next operator to do more transformations.</a:t>
            </a:r>
          </a:p>
        </p:txBody>
      </p:sp>
    </p:spTree>
    <p:extLst>
      <p:ext uri="{BB962C8B-B14F-4D97-AF65-F5344CB8AC3E}">
        <p14:creationId xmlns:p14="http://schemas.microsoft.com/office/powerpoint/2010/main" val="147061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47C1B-E729-161E-08EF-BD928B224349}"/>
              </a:ext>
            </a:extLst>
          </p:cNvPr>
          <p:cNvSpPr txBox="1"/>
          <p:nvPr/>
        </p:nvSpPr>
        <p:spPr>
          <a:xfrm>
            <a:off x="201169" y="237744"/>
            <a:ext cx="11761445" cy="4524315"/>
          </a:xfrm>
          <a:prstGeom prst="rect">
            <a:avLst/>
          </a:prstGeom>
          <a:noFill/>
        </p:spPr>
        <p:txBody>
          <a:bodyPr wrap="square" rtlCol="0">
            <a:spAutoFit/>
          </a:bodyPr>
          <a:lstStyle/>
          <a:p>
            <a:r>
              <a:rPr lang="en-US" dirty="0"/>
              <a:t>10. What is the Component Decorator in Angular?</a:t>
            </a:r>
          </a:p>
          <a:p>
            <a:pPr marL="285750" indent="-285750">
              <a:buFont typeface="Arial" panose="020B0604020202020204" pitchFamily="34" charset="0"/>
              <a:buChar char="•"/>
            </a:pPr>
            <a:r>
              <a:rPr lang="en-US" dirty="0"/>
              <a:t>Component decorator allows you to mark a class as an Angular component and provide additional metadata that determines how the component should be processed, instantiated and used at runtime.</a:t>
            </a:r>
          </a:p>
          <a:p>
            <a:pPr marL="285750" indent="-285750">
              <a:buFont typeface="Arial" panose="020B0604020202020204" pitchFamily="34" charset="0"/>
              <a:buChar char="•"/>
            </a:pPr>
            <a:r>
              <a:rPr lang="en-US" dirty="0"/>
              <a:t>Components are the most basic building block of an UI in an Angular application. An Angular application is a tree of Angular components. Angular components are a subset of directives. Unlike directives, components always have a template and only one component can be instantiated per an element in a template.</a:t>
            </a:r>
          </a:p>
          <a:p>
            <a:endParaRPr lang="en-US" dirty="0"/>
          </a:p>
          <a:p>
            <a:r>
              <a:rPr lang="en-US" dirty="0"/>
              <a:t>Metadata Properties:</a:t>
            </a:r>
          </a:p>
          <a:p>
            <a:pPr marL="285750" indent="-285750">
              <a:buFont typeface="Arial" panose="020B0604020202020204" pitchFamily="34" charset="0"/>
              <a:buChar char="•"/>
            </a:pPr>
            <a:r>
              <a:rPr lang="en-US" dirty="0"/>
              <a:t>animations - list of animations of this component</a:t>
            </a:r>
          </a:p>
          <a:p>
            <a:pPr marL="285750" indent="-285750">
              <a:buFont typeface="Arial" panose="020B0604020202020204" pitchFamily="34" charset="0"/>
              <a:buChar char="•"/>
            </a:pPr>
            <a:r>
              <a:rPr lang="en-US" dirty="0" err="1"/>
              <a:t>changeDetection</a:t>
            </a:r>
            <a:r>
              <a:rPr lang="en-US" dirty="0"/>
              <a:t> - change detection strategy used by this component</a:t>
            </a:r>
          </a:p>
          <a:p>
            <a:pPr marL="285750" indent="-285750">
              <a:buFont typeface="Arial" panose="020B0604020202020204" pitchFamily="34" charset="0"/>
              <a:buChar char="•"/>
            </a:pPr>
            <a:r>
              <a:rPr lang="en-US" dirty="0"/>
              <a:t>encapsulation - style encapsulation strategy used by this component</a:t>
            </a:r>
          </a:p>
          <a:p>
            <a:pPr marL="285750" indent="-285750">
              <a:buFont typeface="Arial" panose="020B0604020202020204" pitchFamily="34" charset="0"/>
              <a:buChar char="•"/>
            </a:pPr>
            <a:r>
              <a:rPr lang="en-US" dirty="0" err="1"/>
              <a:t>entryComponents</a:t>
            </a:r>
            <a:r>
              <a:rPr lang="en-US" dirty="0"/>
              <a:t> - list of components that are dynamically inserted into the view of this component</a:t>
            </a:r>
          </a:p>
          <a:p>
            <a:pPr marL="285750" indent="-285750">
              <a:buFont typeface="Arial" panose="020B0604020202020204" pitchFamily="34" charset="0"/>
              <a:buChar char="•"/>
            </a:pPr>
            <a:r>
              <a:rPr lang="en-US" dirty="0" err="1"/>
              <a:t>exportAs</a:t>
            </a:r>
            <a:r>
              <a:rPr lang="en-US" dirty="0"/>
              <a:t> - name under which the component instance is exported in a template</a:t>
            </a:r>
          </a:p>
          <a:p>
            <a:pPr marL="285750" indent="-285750">
              <a:buFont typeface="Arial" panose="020B0604020202020204" pitchFamily="34" charset="0"/>
              <a:buChar char="•"/>
            </a:pPr>
            <a:r>
              <a:rPr lang="en-US" dirty="0"/>
              <a:t>host - map of class property to host element bindings for events, properties and attributes</a:t>
            </a:r>
          </a:p>
          <a:p>
            <a:pPr marL="285750" indent="-285750">
              <a:buFont typeface="Arial" panose="020B0604020202020204" pitchFamily="34" charset="0"/>
              <a:buChar char="•"/>
            </a:pPr>
            <a:r>
              <a:rPr lang="en-US" dirty="0"/>
              <a:t>inputs - list of class property names to data-bind as component inputs</a:t>
            </a:r>
          </a:p>
          <a:p>
            <a:pPr marL="285750" indent="-285750">
              <a:buFont typeface="Arial" panose="020B0604020202020204" pitchFamily="34" charset="0"/>
              <a:buChar char="•"/>
            </a:pPr>
            <a:r>
              <a:rPr lang="en-US" dirty="0"/>
              <a:t>interpolation - custom interpolation markers used in this component's template</a:t>
            </a:r>
          </a:p>
        </p:txBody>
      </p:sp>
    </p:spTree>
    <p:extLst>
      <p:ext uri="{BB962C8B-B14F-4D97-AF65-F5344CB8AC3E}">
        <p14:creationId xmlns:p14="http://schemas.microsoft.com/office/powerpoint/2010/main" val="111180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6C794-C72E-13D7-D285-31AB915F2B42}"/>
              </a:ext>
            </a:extLst>
          </p:cNvPr>
          <p:cNvSpPr txBox="1"/>
          <p:nvPr/>
        </p:nvSpPr>
        <p:spPr>
          <a:xfrm>
            <a:off x="155449" y="192024"/>
            <a:ext cx="11892008" cy="3416320"/>
          </a:xfrm>
          <a:prstGeom prst="rect">
            <a:avLst/>
          </a:prstGeom>
          <a:noFill/>
        </p:spPr>
        <p:txBody>
          <a:bodyPr wrap="square" rtlCol="0">
            <a:spAutoFit/>
          </a:bodyPr>
          <a:lstStyle/>
          <a:p>
            <a:r>
              <a:rPr lang="en-US" dirty="0"/>
              <a:t>11. What are lifecycle hooks in Angular? Explain a few lifecycle hooks.</a:t>
            </a:r>
          </a:p>
          <a:p>
            <a:pPr marL="285750" indent="-285750">
              <a:buFont typeface="Arial" panose="020B0604020202020204" pitchFamily="34" charset="0"/>
              <a:buChar char="•"/>
            </a:pPr>
            <a:r>
              <a:rPr lang="en-US" dirty="0"/>
              <a:t>Lifecycle hooks are a special functionality in Angular that allow us to “hook into” and run code at a specific lifecycle event of a component or directive.</a:t>
            </a:r>
          </a:p>
          <a:p>
            <a:pPr marL="285750" indent="-285750">
              <a:buFont typeface="Arial" panose="020B0604020202020204" pitchFamily="34" charset="0"/>
              <a:buChar char="•"/>
            </a:pPr>
            <a:r>
              <a:rPr lang="en-US" dirty="0"/>
              <a:t>Angular manages components and directives for us   when it creates them, updates them, or destroys them. With lifecycle hooks, we can gain better control of our application.</a:t>
            </a:r>
          </a:p>
          <a:p>
            <a:pPr marL="285750" indent="-285750">
              <a:buFont typeface="Arial" panose="020B0604020202020204" pitchFamily="34" charset="0"/>
              <a:buChar char="•"/>
            </a:pPr>
            <a:r>
              <a:rPr lang="en-US" dirty="0"/>
              <a:t>To do this, we add some specific hook methods prefixed with ng to our component or directive. These hooks are split into two types: hooks for components or directives and hooks for child components.</a:t>
            </a:r>
          </a:p>
          <a:p>
            <a:r>
              <a:rPr lang="en-US" dirty="0"/>
              <a:t>Some lifecycle hooks are:</a:t>
            </a:r>
          </a:p>
          <a:p>
            <a:pPr marL="285750" indent="-285750">
              <a:buFont typeface="Arial" panose="020B0604020202020204" pitchFamily="34" charset="0"/>
              <a:buChar char="•"/>
            </a:pPr>
            <a:r>
              <a:rPr lang="en-US" dirty="0" err="1"/>
              <a:t>OnChanges</a:t>
            </a:r>
            <a:r>
              <a:rPr lang="en-US" dirty="0"/>
              <a:t> - Called when the input properties have changed</a:t>
            </a:r>
          </a:p>
          <a:p>
            <a:pPr marL="285750" indent="-285750">
              <a:buFont typeface="Arial" panose="020B0604020202020204" pitchFamily="34" charset="0"/>
              <a:buChar char="•"/>
            </a:pPr>
            <a:r>
              <a:rPr lang="en-US" dirty="0" err="1"/>
              <a:t>OnInit</a:t>
            </a:r>
            <a:r>
              <a:rPr lang="en-US" dirty="0"/>
              <a:t> - Called on initialization</a:t>
            </a:r>
          </a:p>
          <a:p>
            <a:pPr marL="285750" indent="-285750">
              <a:buFont typeface="Arial" panose="020B0604020202020204" pitchFamily="34" charset="0"/>
              <a:buChar char="•"/>
            </a:pPr>
            <a:r>
              <a:rPr lang="en-US" dirty="0" err="1"/>
              <a:t>AfterContentChecked</a:t>
            </a:r>
            <a:r>
              <a:rPr lang="en-US" dirty="0"/>
              <a:t> - Called when the component’s content is updated or checked for updates</a:t>
            </a:r>
          </a:p>
          <a:p>
            <a:pPr marL="285750" indent="-285750">
              <a:buFont typeface="Arial" panose="020B0604020202020204" pitchFamily="34" charset="0"/>
              <a:buChar char="•"/>
            </a:pPr>
            <a:r>
              <a:rPr lang="en-US" dirty="0" err="1"/>
              <a:t>AfterViewChecked</a:t>
            </a:r>
            <a:r>
              <a:rPr lang="en-US" dirty="0"/>
              <a:t> - Called after the projected view has been checked</a:t>
            </a:r>
          </a:p>
        </p:txBody>
      </p:sp>
    </p:spTree>
    <p:extLst>
      <p:ext uri="{BB962C8B-B14F-4D97-AF65-F5344CB8AC3E}">
        <p14:creationId xmlns:p14="http://schemas.microsoft.com/office/powerpoint/2010/main" val="320346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B50EA-F09E-2552-9C74-1179B1C5C84A}"/>
              </a:ext>
            </a:extLst>
          </p:cNvPr>
          <p:cNvSpPr txBox="1"/>
          <p:nvPr/>
        </p:nvSpPr>
        <p:spPr>
          <a:xfrm>
            <a:off x="109728" y="182880"/>
            <a:ext cx="11975435" cy="923330"/>
          </a:xfrm>
          <a:prstGeom prst="rect">
            <a:avLst/>
          </a:prstGeom>
          <a:noFill/>
        </p:spPr>
        <p:txBody>
          <a:bodyPr wrap="square" rtlCol="0">
            <a:spAutoFit/>
          </a:bodyPr>
          <a:lstStyle/>
          <a:p>
            <a:r>
              <a:rPr lang="en-US" dirty="0"/>
              <a:t>12. What are router links?</a:t>
            </a:r>
          </a:p>
          <a:p>
            <a:r>
              <a:rPr lang="en-US" dirty="0"/>
              <a:t>In Angular, </a:t>
            </a:r>
            <a:r>
              <a:rPr lang="en-US" dirty="0" err="1"/>
              <a:t>RouterLink</a:t>
            </a:r>
            <a:r>
              <a:rPr lang="en-US" dirty="0"/>
              <a:t> is a directive for navigating to a different route declaratively. Router. navigate and Router. </a:t>
            </a:r>
            <a:r>
              <a:rPr lang="en-US" dirty="0" err="1"/>
              <a:t>navigateByURL</a:t>
            </a:r>
            <a:r>
              <a:rPr lang="en-US" dirty="0"/>
              <a:t> are two methods available to the Router class to navigate imperatively in your component classes.</a:t>
            </a:r>
          </a:p>
        </p:txBody>
      </p:sp>
    </p:spTree>
    <p:extLst>
      <p:ext uri="{BB962C8B-B14F-4D97-AF65-F5344CB8AC3E}">
        <p14:creationId xmlns:p14="http://schemas.microsoft.com/office/powerpoint/2010/main" val="336571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6929E-56F5-CD13-17BD-E24CCD8AA6C0}"/>
              </a:ext>
            </a:extLst>
          </p:cNvPr>
          <p:cNvSpPr txBox="1"/>
          <p:nvPr/>
        </p:nvSpPr>
        <p:spPr>
          <a:xfrm>
            <a:off x="192025" y="201168"/>
            <a:ext cx="11817723" cy="1200329"/>
          </a:xfrm>
          <a:prstGeom prst="rect">
            <a:avLst/>
          </a:prstGeom>
          <a:noFill/>
        </p:spPr>
        <p:txBody>
          <a:bodyPr wrap="square" rtlCol="0">
            <a:spAutoFit/>
          </a:bodyPr>
          <a:lstStyle/>
          <a:p>
            <a:r>
              <a:rPr lang="en-US" dirty="0"/>
              <a:t>13. What exactly is the router state?</a:t>
            </a:r>
          </a:p>
          <a:p>
            <a:r>
              <a:rPr lang="en-US" dirty="0"/>
              <a:t>Angular </a:t>
            </a:r>
            <a:r>
              <a:rPr lang="en-US" dirty="0" err="1"/>
              <a:t>RouterState</a:t>
            </a:r>
            <a:r>
              <a:rPr lang="en-US" dirty="0"/>
              <a:t> is the state of the router as a tree of activated routes. It tells how the various components of an application are arranged on the screen to define what should be displayed on it. </a:t>
            </a:r>
            <a:r>
              <a:rPr lang="en-US" dirty="0" err="1"/>
              <a:t>RouterState</a:t>
            </a:r>
            <a:r>
              <a:rPr lang="en-US" dirty="0"/>
              <a:t> represents the state of the router as it keeps changing over time when users navigate from page to page.</a:t>
            </a:r>
          </a:p>
        </p:txBody>
      </p:sp>
    </p:spTree>
    <p:extLst>
      <p:ext uri="{BB962C8B-B14F-4D97-AF65-F5344CB8AC3E}">
        <p14:creationId xmlns:p14="http://schemas.microsoft.com/office/powerpoint/2010/main" val="254674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2C821-32AE-A750-8836-9222D46E65D7}"/>
              </a:ext>
            </a:extLst>
          </p:cNvPr>
          <p:cNvSpPr txBox="1"/>
          <p:nvPr/>
        </p:nvSpPr>
        <p:spPr>
          <a:xfrm>
            <a:off x="201169" y="301752"/>
            <a:ext cx="11799154" cy="2585323"/>
          </a:xfrm>
          <a:prstGeom prst="rect">
            <a:avLst/>
          </a:prstGeom>
          <a:noFill/>
        </p:spPr>
        <p:txBody>
          <a:bodyPr wrap="square" rtlCol="0">
            <a:spAutoFit/>
          </a:bodyPr>
          <a:lstStyle/>
          <a:p>
            <a:r>
              <a:rPr lang="en-US" dirty="0"/>
              <a:t>14. What does Angular Material means?</a:t>
            </a:r>
          </a:p>
          <a:p>
            <a:pPr marL="285750" indent="-285750">
              <a:buFont typeface="Arial" panose="020B0604020202020204" pitchFamily="34" charset="0"/>
              <a:buChar char="•"/>
            </a:pPr>
            <a:r>
              <a:rPr lang="en-US" dirty="0"/>
              <a:t>Angular Material is a UI component library for Angular JS developers. Angular Material components help in constructing attractive, consistent, and functional web pages and web applications while adhering to modern web design principles like browser portability, device independence, and graceful degradation. It helps in creating faster, beautiful, and responsive websites. It is inspired by the Google Material Design.</a:t>
            </a:r>
          </a:p>
          <a:p>
            <a:pPr marL="285750" indent="-285750">
              <a:buFont typeface="Arial" panose="020B0604020202020204" pitchFamily="34" charset="0"/>
              <a:buChar char="•"/>
            </a:pPr>
            <a:r>
              <a:rPr lang="en-US" dirty="0"/>
              <a:t>It attracts users and accesses the elements or components present in our application. It also helps to design our applications with unique styles and shapes.</a:t>
            </a:r>
          </a:p>
          <a:p>
            <a:pPr marL="285750" indent="-285750">
              <a:buFont typeface="Arial" panose="020B0604020202020204" pitchFamily="34" charset="0"/>
              <a:buChar char="•"/>
            </a:pPr>
            <a:r>
              <a:rPr lang="en-US" dirty="0"/>
              <a:t>These components make the application or website more consistent and design responsive. It combines the classic principles of successful design with innovation and technology.</a:t>
            </a:r>
          </a:p>
        </p:txBody>
      </p:sp>
    </p:spTree>
    <p:extLst>
      <p:ext uri="{BB962C8B-B14F-4D97-AF65-F5344CB8AC3E}">
        <p14:creationId xmlns:p14="http://schemas.microsoft.com/office/powerpoint/2010/main" val="172844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B4069-F9CB-7F4F-2EFE-CCC862AA4D20}"/>
              </a:ext>
            </a:extLst>
          </p:cNvPr>
          <p:cNvSpPr txBox="1"/>
          <p:nvPr/>
        </p:nvSpPr>
        <p:spPr>
          <a:xfrm>
            <a:off x="155448" y="246888"/>
            <a:ext cx="11920288" cy="1200329"/>
          </a:xfrm>
          <a:prstGeom prst="rect">
            <a:avLst/>
          </a:prstGeom>
          <a:noFill/>
        </p:spPr>
        <p:txBody>
          <a:bodyPr wrap="square" rtlCol="0">
            <a:spAutoFit/>
          </a:bodyPr>
          <a:lstStyle/>
          <a:p>
            <a:r>
              <a:rPr lang="en-US" dirty="0"/>
              <a:t>15. What is </a:t>
            </a:r>
            <a:r>
              <a:rPr lang="en-US" dirty="0" err="1"/>
              <a:t>ngOnInit</a:t>
            </a:r>
            <a:r>
              <a:rPr lang="en-US" dirty="0"/>
              <a:t>?</a:t>
            </a:r>
          </a:p>
          <a:p>
            <a:r>
              <a:rPr lang="en-US" dirty="0"/>
              <a:t>A callback method that is invoked immediately after the default change detector has checked the directive's data-bound properties for the first time, and before any of the view or content children have been checked. It is invoked only once when the directive is instantiated.</a:t>
            </a:r>
          </a:p>
        </p:txBody>
      </p:sp>
    </p:spTree>
    <p:extLst>
      <p:ext uri="{BB962C8B-B14F-4D97-AF65-F5344CB8AC3E}">
        <p14:creationId xmlns:p14="http://schemas.microsoft.com/office/powerpoint/2010/main" val="2865207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9F9D9-7D11-5E32-E0E2-3A1C56BC70E1}"/>
              </a:ext>
            </a:extLst>
          </p:cNvPr>
          <p:cNvSpPr txBox="1"/>
          <p:nvPr/>
        </p:nvSpPr>
        <p:spPr>
          <a:xfrm>
            <a:off x="182881" y="201168"/>
            <a:ext cx="11760880" cy="1754326"/>
          </a:xfrm>
          <a:prstGeom prst="rect">
            <a:avLst/>
          </a:prstGeom>
          <a:noFill/>
        </p:spPr>
        <p:txBody>
          <a:bodyPr wrap="square" rtlCol="0">
            <a:spAutoFit/>
          </a:bodyPr>
          <a:lstStyle/>
          <a:p>
            <a:r>
              <a:rPr lang="en-US" dirty="0"/>
              <a:t>16. What is </a:t>
            </a:r>
            <a:r>
              <a:rPr lang="en-US" dirty="0" err="1"/>
              <a:t>transpiling</a:t>
            </a:r>
            <a:r>
              <a:rPr lang="en-US" dirty="0"/>
              <a:t> in Angular?</a:t>
            </a:r>
          </a:p>
          <a:p>
            <a:r>
              <a:rPr lang="en-US" dirty="0" err="1"/>
              <a:t>Transpiling</a:t>
            </a:r>
            <a:r>
              <a:rPr lang="en-US" dirty="0"/>
              <a:t> is the one of the process to convert the typescript into </a:t>
            </a:r>
            <a:r>
              <a:rPr lang="en-US" dirty="0" err="1"/>
              <a:t>javascript</a:t>
            </a:r>
            <a:r>
              <a:rPr lang="en-US" dirty="0"/>
              <a:t>. We can do this by using </a:t>
            </a:r>
            <a:r>
              <a:rPr lang="en-US" dirty="0" err="1"/>
              <a:t>Traceur</a:t>
            </a:r>
            <a:r>
              <a:rPr lang="en-US" dirty="0"/>
              <a:t>, a JS compiler. TypeScript is a typed superset of JavaScript that compiles to plain JavaScript. Which offers classes, modules, and interfaces to help you build robust components. In another way we can say that languages we write that </a:t>
            </a:r>
            <a:r>
              <a:rPr lang="en-US" dirty="0" err="1"/>
              <a:t>transpile</a:t>
            </a:r>
            <a:r>
              <a:rPr lang="en-US" dirty="0"/>
              <a:t> to JavaScript are often called compile-to-JS languages and are said to target JavaScript. Though typescript is used to write code in the Angular applications, the code is internally </a:t>
            </a:r>
            <a:r>
              <a:rPr lang="en-US" dirty="0" err="1"/>
              <a:t>transpiled</a:t>
            </a:r>
            <a:r>
              <a:rPr lang="en-US" dirty="0"/>
              <a:t> into </a:t>
            </a:r>
            <a:r>
              <a:rPr lang="en-US" dirty="0" err="1"/>
              <a:t>javascript</a:t>
            </a:r>
            <a:r>
              <a:rPr lang="en-US" dirty="0"/>
              <a:t>.</a:t>
            </a:r>
          </a:p>
        </p:txBody>
      </p:sp>
    </p:spTree>
    <p:extLst>
      <p:ext uri="{BB962C8B-B14F-4D97-AF65-F5344CB8AC3E}">
        <p14:creationId xmlns:p14="http://schemas.microsoft.com/office/powerpoint/2010/main" val="144757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7BD81-28EC-50A6-8EA3-27FED13A5896}"/>
              </a:ext>
            </a:extLst>
          </p:cNvPr>
          <p:cNvSpPr txBox="1"/>
          <p:nvPr/>
        </p:nvSpPr>
        <p:spPr>
          <a:xfrm>
            <a:off x="237745" y="210312"/>
            <a:ext cx="11800284" cy="2308324"/>
          </a:xfrm>
          <a:prstGeom prst="rect">
            <a:avLst/>
          </a:prstGeom>
          <a:noFill/>
        </p:spPr>
        <p:txBody>
          <a:bodyPr wrap="square" rtlCol="0">
            <a:spAutoFit/>
          </a:bodyPr>
          <a:lstStyle/>
          <a:p>
            <a:r>
              <a:rPr lang="en-US" dirty="0"/>
              <a:t>2. Explain string interpolation and property binding in Angular?</a:t>
            </a:r>
          </a:p>
          <a:p>
            <a:pPr marL="285750" indent="-285750">
              <a:buFont typeface="Arial" panose="020B0604020202020204" pitchFamily="34" charset="0"/>
              <a:buChar char="•"/>
            </a:pPr>
            <a:r>
              <a:rPr lang="en-US" dirty="0"/>
              <a:t>String Interpolation - String Interpolation in Angular 8 is a one-way data-binding technique that is used to transfer the data from a TypeScript code to an HTML template (view). It uses the template expression in double curly braces to display the data from the component to the view. String interpolation adds the value of a property from the component to the HTML template view.</a:t>
            </a:r>
          </a:p>
          <a:p>
            <a:pPr marL="285750" indent="-285750">
              <a:buFont typeface="Arial" panose="020B0604020202020204" pitchFamily="34" charset="0"/>
              <a:buChar char="•"/>
            </a:pPr>
            <a:r>
              <a:rPr lang="en-US" dirty="0"/>
              <a:t>Property Binding - Property Binding is a one-way data-binding technique. In property binding, we bind a property of a DOM element to a field which is a defined property in our component TypeScript code. Actually, Angular internally converts string interpolation into property binding.</a:t>
            </a:r>
          </a:p>
        </p:txBody>
      </p:sp>
    </p:spTree>
    <p:extLst>
      <p:ext uri="{BB962C8B-B14F-4D97-AF65-F5344CB8AC3E}">
        <p14:creationId xmlns:p14="http://schemas.microsoft.com/office/powerpoint/2010/main" val="160272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DC9FE-DC09-2F83-E867-8A6F6E3F4FB6}"/>
              </a:ext>
            </a:extLst>
          </p:cNvPr>
          <p:cNvSpPr txBox="1"/>
          <p:nvPr/>
        </p:nvSpPr>
        <p:spPr>
          <a:xfrm>
            <a:off x="155448" y="182880"/>
            <a:ext cx="4756751" cy="646331"/>
          </a:xfrm>
          <a:prstGeom prst="rect">
            <a:avLst/>
          </a:prstGeom>
          <a:noFill/>
        </p:spPr>
        <p:txBody>
          <a:bodyPr wrap="none" rtlCol="0">
            <a:spAutoFit/>
          </a:bodyPr>
          <a:lstStyle/>
          <a:p>
            <a:r>
              <a:rPr lang="en-US" dirty="0"/>
              <a:t>3. How are observables different from promises?</a:t>
            </a:r>
          </a:p>
          <a:p>
            <a:endParaRPr lang="en-US" dirty="0"/>
          </a:p>
        </p:txBody>
      </p:sp>
      <p:graphicFrame>
        <p:nvGraphicFramePr>
          <p:cNvPr id="3" name="Table 2">
            <a:extLst>
              <a:ext uri="{FF2B5EF4-FFF2-40B4-BE49-F238E27FC236}">
                <a16:creationId xmlns:a16="http://schemas.microsoft.com/office/drawing/2014/main" id="{661D691A-0CDF-8E71-080A-ECE5C186F248}"/>
              </a:ext>
            </a:extLst>
          </p:cNvPr>
          <p:cNvGraphicFramePr>
            <a:graphicFrameLocks noGrp="1"/>
          </p:cNvGraphicFramePr>
          <p:nvPr>
            <p:extLst>
              <p:ext uri="{D42A27DB-BD31-4B8C-83A1-F6EECF244321}">
                <p14:modId xmlns:p14="http://schemas.microsoft.com/office/powerpoint/2010/main" val="3813314029"/>
              </p:ext>
            </p:extLst>
          </p:nvPr>
        </p:nvGraphicFramePr>
        <p:xfrm>
          <a:off x="2417899" y="1296314"/>
          <a:ext cx="7191610" cy="4404120"/>
        </p:xfrm>
        <a:graphic>
          <a:graphicData uri="http://schemas.openxmlformats.org/drawingml/2006/table">
            <a:tbl>
              <a:tblPr/>
              <a:tblGrid>
                <a:gridCol w="3595805">
                  <a:extLst>
                    <a:ext uri="{9D8B030D-6E8A-4147-A177-3AD203B41FA5}">
                      <a16:colId xmlns:a16="http://schemas.microsoft.com/office/drawing/2014/main" val="3713053131"/>
                    </a:ext>
                  </a:extLst>
                </a:gridCol>
                <a:gridCol w="3595805">
                  <a:extLst>
                    <a:ext uri="{9D8B030D-6E8A-4147-A177-3AD203B41FA5}">
                      <a16:colId xmlns:a16="http://schemas.microsoft.com/office/drawing/2014/main" val="2112411819"/>
                    </a:ext>
                  </a:extLst>
                </a:gridCol>
              </a:tblGrid>
              <a:tr h="364490">
                <a:tc>
                  <a:txBody>
                    <a:bodyPr/>
                    <a:lstStyle/>
                    <a:p>
                      <a:r>
                        <a:rPr lang="en-US" sz="1800" b="1">
                          <a:effectLst/>
                        </a:rPr>
                        <a:t>Observables</a:t>
                      </a:r>
                      <a:endParaRPr lang="en-US" sz="1800">
                        <a:effectLst/>
                      </a:endParaRP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6F6F6"/>
                    </a:solidFill>
                  </a:tcPr>
                </a:tc>
                <a:tc>
                  <a:txBody>
                    <a:bodyPr/>
                    <a:lstStyle/>
                    <a:p>
                      <a:r>
                        <a:rPr lang="en-US" sz="1800" b="1">
                          <a:effectLst/>
                        </a:rPr>
                        <a:t>Promises</a:t>
                      </a:r>
                      <a:endParaRPr lang="en-US" sz="1800">
                        <a:effectLst/>
                      </a:endParaRP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6F6F6"/>
                    </a:solidFill>
                  </a:tcPr>
                </a:tc>
                <a:extLst>
                  <a:ext uri="{0D108BD9-81ED-4DB2-BD59-A6C34878D82A}">
                    <a16:rowId xmlns:a16="http://schemas.microsoft.com/office/drawing/2014/main" val="4043279836"/>
                  </a:ext>
                </a:extLst>
              </a:tr>
              <a:tr h="635040">
                <a:tc>
                  <a:txBody>
                    <a:bodyPr/>
                    <a:lstStyle/>
                    <a:p>
                      <a:r>
                        <a:rPr lang="en-US" sz="1800">
                          <a:effectLst/>
                        </a:rPr>
                        <a:t>Emit multiple values over a period of time.</a:t>
                      </a: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FFFFF"/>
                    </a:solidFill>
                  </a:tcPr>
                </a:tc>
                <a:tc>
                  <a:txBody>
                    <a:bodyPr/>
                    <a:lstStyle/>
                    <a:p>
                      <a:r>
                        <a:rPr lang="en-US" sz="1800">
                          <a:effectLst/>
                        </a:rPr>
                        <a:t>Emit a single value at a time.</a:t>
                      </a: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FFFFF"/>
                    </a:solidFill>
                  </a:tcPr>
                </a:tc>
                <a:extLst>
                  <a:ext uri="{0D108BD9-81ED-4DB2-BD59-A6C34878D82A}">
                    <a16:rowId xmlns:a16="http://schemas.microsoft.com/office/drawing/2014/main" val="1154448856"/>
                  </a:ext>
                </a:extLst>
              </a:tr>
              <a:tr h="905589">
                <a:tc>
                  <a:txBody>
                    <a:bodyPr/>
                    <a:lstStyle/>
                    <a:p>
                      <a:r>
                        <a:rPr lang="en-US" sz="1800">
                          <a:effectLst/>
                        </a:rPr>
                        <a:t>Are lazy: they’re not executed until we subscribe to them using the subscribe() method.</a:t>
                      </a: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FFFFF"/>
                    </a:solidFill>
                  </a:tcPr>
                </a:tc>
                <a:tc>
                  <a:txBody>
                    <a:bodyPr/>
                    <a:lstStyle/>
                    <a:p>
                      <a:r>
                        <a:rPr lang="en-US" sz="1800" dirty="0">
                          <a:effectLst/>
                        </a:rPr>
                        <a:t>Are not lazy: execute immediately after creation.</a:t>
                      </a: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FFFFF"/>
                    </a:solidFill>
                  </a:tcPr>
                </a:tc>
                <a:extLst>
                  <a:ext uri="{0D108BD9-81ED-4DB2-BD59-A6C34878D82A}">
                    <a16:rowId xmlns:a16="http://schemas.microsoft.com/office/drawing/2014/main" val="3452291138"/>
                  </a:ext>
                </a:extLst>
              </a:tr>
              <a:tr h="1176139">
                <a:tc>
                  <a:txBody>
                    <a:bodyPr/>
                    <a:lstStyle/>
                    <a:p>
                      <a:r>
                        <a:rPr lang="en-US" sz="1800">
                          <a:effectLst/>
                        </a:rPr>
                        <a:t>Have subscriptions that are cancellable using the unsubscribe() method, which stops the listener from receiving further values.</a:t>
                      </a: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FFFFF"/>
                    </a:solidFill>
                  </a:tcPr>
                </a:tc>
                <a:tc>
                  <a:txBody>
                    <a:bodyPr/>
                    <a:lstStyle/>
                    <a:p>
                      <a:r>
                        <a:rPr lang="en-US" sz="1800">
                          <a:effectLst/>
                        </a:rPr>
                        <a:t>Are not cancellable.</a:t>
                      </a: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FFFFF"/>
                    </a:solidFill>
                  </a:tcPr>
                </a:tc>
                <a:extLst>
                  <a:ext uri="{0D108BD9-81ED-4DB2-BD59-A6C34878D82A}">
                    <a16:rowId xmlns:a16="http://schemas.microsoft.com/office/drawing/2014/main" val="296669414"/>
                  </a:ext>
                </a:extLst>
              </a:tr>
              <a:tr h="905589">
                <a:tc>
                  <a:txBody>
                    <a:bodyPr/>
                    <a:lstStyle/>
                    <a:p>
                      <a:r>
                        <a:rPr lang="en-US" sz="1800">
                          <a:effectLst/>
                        </a:rPr>
                        <a:t>Provide the map for forEach, filter, reduce, retry, and retryWhen operators.</a:t>
                      </a: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FFFFF"/>
                    </a:solidFill>
                  </a:tcPr>
                </a:tc>
                <a:tc>
                  <a:txBody>
                    <a:bodyPr/>
                    <a:lstStyle/>
                    <a:p>
                      <a:r>
                        <a:rPr lang="en-US" sz="1800">
                          <a:effectLst/>
                        </a:rPr>
                        <a:t>Don’t provide any operations.</a:t>
                      </a: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FFFFF"/>
                    </a:solidFill>
                  </a:tcPr>
                </a:tc>
                <a:extLst>
                  <a:ext uri="{0D108BD9-81ED-4DB2-BD59-A6C34878D82A}">
                    <a16:rowId xmlns:a16="http://schemas.microsoft.com/office/drawing/2014/main" val="1286862911"/>
                  </a:ext>
                </a:extLst>
              </a:tr>
              <a:tr h="364490">
                <a:tc>
                  <a:txBody>
                    <a:bodyPr/>
                    <a:lstStyle/>
                    <a:p>
                      <a:r>
                        <a:rPr lang="en-US" sz="1800">
                          <a:effectLst/>
                        </a:rPr>
                        <a:t>Deliver errors to the subscribers.</a:t>
                      </a: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FFFFF"/>
                    </a:solidFill>
                  </a:tcPr>
                </a:tc>
                <a:tc>
                  <a:txBody>
                    <a:bodyPr/>
                    <a:lstStyle/>
                    <a:p>
                      <a:r>
                        <a:rPr lang="en-US" sz="1800" dirty="0">
                          <a:effectLst/>
                        </a:rPr>
                        <a:t>Push errors to the child promises.</a:t>
                      </a:r>
                    </a:p>
                  </a:txBody>
                  <a:tcPr marL="93941" marR="93941" marT="46970" marB="46970" anchor="ctr">
                    <a:lnL w="9525" cap="flat" cmpd="sng" algn="ctr">
                      <a:solidFill>
                        <a:srgbClr val="DFE5E8"/>
                      </a:solidFill>
                      <a:prstDash val="solid"/>
                      <a:round/>
                      <a:headEnd type="none" w="med" len="med"/>
                      <a:tailEnd type="none" w="med" len="med"/>
                    </a:lnL>
                    <a:lnR w="9525" cap="flat" cmpd="sng" algn="ctr">
                      <a:solidFill>
                        <a:srgbClr val="DFE5E8"/>
                      </a:solidFill>
                      <a:prstDash val="solid"/>
                      <a:round/>
                      <a:headEnd type="none" w="med" len="med"/>
                      <a:tailEnd type="none" w="med" len="med"/>
                    </a:lnR>
                    <a:lnT w="9525" cap="flat" cmpd="sng" algn="ctr">
                      <a:solidFill>
                        <a:srgbClr val="DFE5E8"/>
                      </a:solidFill>
                      <a:prstDash val="solid"/>
                      <a:round/>
                      <a:headEnd type="none" w="med" len="med"/>
                      <a:tailEnd type="none" w="med" len="med"/>
                    </a:lnT>
                    <a:lnB w="9525" cap="flat" cmpd="sng" algn="ctr">
                      <a:solidFill>
                        <a:srgbClr val="DFE5E8"/>
                      </a:solidFill>
                      <a:prstDash val="solid"/>
                      <a:round/>
                      <a:headEnd type="none" w="med" len="med"/>
                      <a:tailEnd type="none" w="med" len="med"/>
                    </a:lnB>
                    <a:solidFill>
                      <a:srgbClr val="FFFFFF"/>
                    </a:solidFill>
                  </a:tcPr>
                </a:tc>
                <a:extLst>
                  <a:ext uri="{0D108BD9-81ED-4DB2-BD59-A6C34878D82A}">
                    <a16:rowId xmlns:a16="http://schemas.microsoft.com/office/drawing/2014/main" val="3752726498"/>
                  </a:ext>
                </a:extLst>
              </a:tr>
            </a:tbl>
          </a:graphicData>
        </a:graphic>
      </p:graphicFrame>
    </p:spTree>
    <p:extLst>
      <p:ext uri="{BB962C8B-B14F-4D97-AF65-F5344CB8AC3E}">
        <p14:creationId xmlns:p14="http://schemas.microsoft.com/office/powerpoint/2010/main" val="123276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0FBCC-5D5C-59BB-A394-41643D765F59}"/>
              </a:ext>
            </a:extLst>
          </p:cNvPr>
          <p:cNvSpPr txBox="1"/>
          <p:nvPr/>
        </p:nvSpPr>
        <p:spPr>
          <a:xfrm>
            <a:off x="164593" y="246888"/>
            <a:ext cx="11887200" cy="1477328"/>
          </a:xfrm>
          <a:prstGeom prst="rect">
            <a:avLst/>
          </a:prstGeom>
          <a:noFill/>
        </p:spPr>
        <p:txBody>
          <a:bodyPr wrap="square" rtlCol="0">
            <a:spAutoFit/>
          </a:bodyPr>
          <a:lstStyle/>
          <a:p>
            <a:r>
              <a:rPr lang="en-US" dirty="0"/>
              <a:t>4. Explain the concept of Dependency Injection?</a:t>
            </a:r>
          </a:p>
          <a:p>
            <a:pPr marL="285750" indent="-285750">
              <a:buFont typeface="Arial" panose="020B0604020202020204" pitchFamily="34" charset="0"/>
              <a:buChar char="•"/>
            </a:pPr>
            <a:r>
              <a:rPr lang="en-US" dirty="0"/>
              <a:t>Dependency injection is a design pattern in which a class requests dependencies from external sources rather than creating them.</a:t>
            </a:r>
          </a:p>
          <a:p>
            <a:pPr marL="285750" indent="-285750">
              <a:buFont typeface="Arial" panose="020B0604020202020204" pitchFamily="34" charset="0"/>
              <a:buChar char="•"/>
            </a:pPr>
            <a:r>
              <a:rPr lang="en-US" dirty="0"/>
              <a:t>Angular dependency injection aims to decouple the implementation of services from components. This eases testing, overriding, and altering of services without affecting the components dependent on these services.</a:t>
            </a:r>
          </a:p>
        </p:txBody>
      </p:sp>
    </p:spTree>
    <p:extLst>
      <p:ext uri="{BB962C8B-B14F-4D97-AF65-F5344CB8AC3E}">
        <p14:creationId xmlns:p14="http://schemas.microsoft.com/office/powerpoint/2010/main" val="428112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516B75-9FFB-B6A5-F23A-D066520EAEA3}"/>
              </a:ext>
            </a:extLst>
          </p:cNvPr>
          <p:cNvSpPr txBox="1"/>
          <p:nvPr/>
        </p:nvSpPr>
        <p:spPr>
          <a:xfrm>
            <a:off x="201168" y="201168"/>
            <a:ext cx="11836861" cy="3970318"/>
          </a:xfrm>
          <a:prstGeom prst="rect">
            <a:avLst/>
          </a:prstGeom>
          <a:noFill/>
        </p:spPr>
        <p:txBody>
          <a:bodyPr wrap="square" rtlCol="0">
            <a:spAutoFit/>
          </a:bodyPr>
          <a:lstStyle/>
          <a:p>
            <a:r>
              <a:rPr lang="en-US" dirty="0"/>
              <a:t>5. What are pipes in Angular explain with an example?</a:t>
            </a:r>
          </a:p>
          <a:p>
            <a:pPr marL="285750" indent="-285750">
              <a:buFont typeface="Arial" panose="020B0604020202020204" pitchFamily="34" charset="0"/>
              <a:buChar char="•"/>
            </a:pPr>
            <a:r>
              <a:rPr lang="en-US" dirty="0"/>
              <a:t>Pipes are simply a function that we can directly apply on any expression/value in a template to transform it into some other value.</a:t>
            </a:r>
          </a:p>
          <a:p>
            <a:pPr marL="285750" indent="-285750">
              <a:buFont typeface="Arial" panose="020B0604020202020204" pitchFamily="34" charset="0"/>
              <a:buChar char="•"/>
            </a:pPr>
            <a:r>
              <a:rPr lang="en-US" dirty="0"/>
              <a:t>The value on which we are applying the pipe is the input for our pipe function. The value returned from that function will be replaced in place original value.</a:t>
            </a:r>
          </a:p>
          <a:p>
            <a:r>
              <a:rPr lang="en-US" dirty="0"/>
              <a:t>Some of the pipes are:</a:t>
            </a:r>
          </a:p>
          <a:p>
            <a:pPr marL="285750" indent="-285750">
              <a:buFont typeface="Arial" panose="020B0604020202020204" pitchFamily="34" charset="0"/>
              <a:buChar char="•"/>
            </a:pPr>
            <a:r>
              <a:rPr lang="en-US" dirty="0"/>
              <a:t>uppercase - to convert string in upper case</a:t>
            </a:r>
          </a:p>
          <a:p>
            <a:pPr marL="285750" indent="-285750">
              <a:buFont typeface="Arial" panose="020B0604020202020204" pitchFamily="34" charset="0"/>
              <a:buChar char="•"/>
            </a:pPr>
            <a:r>
              <a:rPr lang="en-US" dirty="0"/>
              <a:t>lowercase  - to convert string in upper case</a:t>
            </a:r>
          </a:p>
          <a:p>
            <a:pPr marL="285750" indent="-285750">
              <a:buFont typeface="Arial" panose="020B0604020202020204" pitchFamily="34" charset="0"/>
              <a:buChar char="•"/>
            </a:pPr>
            <a:r>
              <a:rPr lang="en-US" dirty="0"/>
              <a:t>date - to format the date into different types</a:t>
            </a:r>
          </a:p>
          <a:p>
            <a:pPr marL="285750" indent="-285750">
              <a:buFont typeface="Arial" panose="020B0604020202020204" pitchFamily="34" charset="0"/>
              <a:buChar char="•"/>
            </a:pPr>
            <a:r>
              <a:rPr lang="en-US" dirty="0" err="1"/>
              <a:t>json</a:t>
            </a:r>
            <a:r>
              <a:rPr lang="en-US" dirty="0"/>
              <a:t> - to convert a value or object into JSON formatted string</a:t>
            </a:r>
          </a:p>
          <a:p>
            <a:r>
              <a:rPr lang="en-US" dirty="0"/>
              <a:t>Examples:</a:t>
            </a:r>
          </a:p>
          <a:p>
            <a:pPr marL="285750" indent="-285750">
              <a:buFont typeface="Arial" panose="020B0604020202020204" pitchFamily="34" charset="0"/>
              <a:buChar char="•"/>
            </a:pPr>
            <a:r>
              <a:rPr lang="en-US" dirty="0"/>
              <a:t>&lt;p&gt;{{ '</a:t>
            </a:r>
            <a:r>
              <a:rPr lang="en-US" dirty="0" err="1"/>
              <a:t>Makesh</a:t>
            </a:r>
            <a:r>
              <a:rPr lang="en-US" dirty="0"/>
              <a:t>' | uppercase }}&lt;/p&gt;</a:t>
            </a:r>
          </a:p>
          <a:p>
            <a:pPr marL="285750" indent="-285750">
              <a:buFont typeface="Arial" panose="020B0604020202020204" pitchFamily="34" charset="0"/>
              <a:buChar char="•"/>
            </a:pPr>
            <a:r>
              <a:rPr lang="en-US" dirty="0"/>
              <a:t>&lt;p&gt;{{ 'Kumar' | lowercase }}&lt;/p&gt;</a:t>
            </a:r>
          </a:p>
          <a:p>
            <a:pPr marL="285750" indent="-285750">
              <a:buFont typeface="Arial" panose="020B0604020202020204" pitchFamily="34" charset="0"/>
              <a:buChar char="•"/>
            </a:pPr>
            <a:r>
              <a:rPr lang="en-US" dirty="0"/>
              <a:t>&lt;p&gt;{{ { name: '</a:t>
            </a:r>
            <a:r>
              <a:rPr lang="en-US" dirty="0" err="1"/>
              <a:t>makesh</a:t>
            </a:r>
            <a:r>
              <a:rPr lang="en-US" dirty="0"/>
              <a:t>' } | </a:t>
            </a:r>
            <a:r>
              <a:rPr lang="en-US" dirty="0" err="1"/>
              <a:t>json</a:t>
            </a:r>
            <a:r>
              <a:rPr lang="en-US" dirty="0"/>
              <a:t> }}&lt;/p&gt;</a:t>
            </a:r>
          </a:p>
        </p:txBody>
      </p:sp>
    </p:spTree>
    <p:extLst>
      <p:ext uri="{BB962C8B-B14F-4D97-AF65-F5344CB8AC3E}">
        <p14:creationId xmlns:p14="http://schemas.microsoft.com/office/powerpoint/2010/main" val="270173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2F37-46CC-9F02-0414-85C7287CACE3}"/>
              </a:ext>
            </a:extLst>
          </p:cNvPr>
          <p:cNvSpPr txBox="1"/>
          <p:nvPr/>
        </p:nvSpPr>
        <p:spPr>
          <a:xfrm>
            <a:off x="219456" y="237744"/>
            <a:ext cx="11865707" cy="1477328"/>
          </a:xfrm>
          <a:prstGeom prst="rect">
            <a:avLst/>
          </a:prstGeom>
          <a:noFill/>
        </p:spPr>
        <p:txBody>
          <a:bodyPr wrap="square" rtlCol="0">
            <a:spAutoFit/>
          </a:bodyPr>
          <a:lstStyle/>
          <a:p>
            <a:r>
              <a:rPr lang="en-US" dirty="0"/>
              <a:t>6. What exactly is a parameterized pipe?</a:t>
            </a:r>
          </a:p>
          <a:p>
            <a:r>
              <a:rPr lang="en-US" dirty="0"/>
              <a:t>In an angular application, when we pass any parameters to the pipes, it is called parameterized pipes we can pass n number of parameters to pipes using a colon (:).</a:t>
            </a:r>
          </a:p>
          <a:p>
            <a:r>
              <a:rPr lang="en-US" dirty="0"/>
              <a:t>Example:</a:t>
            </a:r>
          </a:p>
          <a:p>
            <a:r>
              <a:rPr lang="en-US" dirty="0"/>
              <a:t>{{ input data | date [ : format [ : </a:t>
            </a:r>
            <a:r>
              <a:rPr lang="en-US" dirty="0" err="1"/>
              <a:t>timezone</a:t>
            </a:r>
            <a:r>
              <a:rPr lang="en-US" dirty="0"/>
              <a:t> [ : locale ] ] ] }}</a:t>
            </a:r>
          </a:p>
        </p:txBody>
      </p:sp>
    </p:spTree>
    <p:extLst>
      <p:ext uri="{BB962C8B-B14F-4D97-AF65-F5344CB8AC3E}">
        <p14:creationId xmlns:p14="http://schemas.microsoft.com/office/powerpoint/2010/main" val="215051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B35911-6775-33FB-6162-80EAE172E626}"/>
              </a:ext>
            </a:extLst>
          </p:cNvPr>
          <p:cNvSpPr txBox="1"/>
          <p:nvPr/>
        </p:nvSpPr>
        <p:spPr>
          <a:xfrm>
            <a:off x="201168" y="219456"/>
            <a:ext cx="11742593" cy="5078313"/>
          </a:xfrm>
          <a:prstGeom prst="rect">
            <a:avLst/>
          </a:prstGeom>
          <a:noFill/>
        </p:spPr>
        <p:txBody>
          <a:bodyPr wrap="square" rtlCol="0">
            <a:spAutoFit/>
          </a:bodyPr>
          <a:lstStyle/>
          <a:p>
            <a:r>
              <a:rPr lang="en-US" dirty="0"/>
              <a:t>7. What are class decorators?</a:t>
            </a:r>
          </a:p>
          <a:p>
            <a:pPr marL="285750" indent="-285750">
              <a:buFont typeface="Arial" panose="020B0604020202020204" pitchFamily="34" charset="0"/>
              <a:buChar char="•"/>
            </a:pPr>
            <a:r>
              <a:rPr lang="en-US" dirty="0"/>
              <a:t>Decorators are functions that are invoked with a prefixed @ symbol, and are immediately followed by a class, method or property. They allow a service, directive or filter to be changed before being used. Basically, a decorator provides configuration metadata that determines how the component, class or a function should be processed, instantiated and used at runtime. </a:t>
            </a:r>
          </a:p>
          <a:p>
            <a:pPr marL="285750" indent="-285750">
              <a:buFont typeface="Arial" panose="020B0604020202020204" pitchFamily="34" charset="0"/>
              <a:buChar char="•"/>
            </a:pPr>
            <a:r>
              <a:rPr lang="en-US" dirty="0"/>
              <a:t>Angular defines a number of decorators that attach specific kinds of metadata to classes, so that the system knows what those classes mean and how they should work. </a:t>
            </a:r>
          </a:p>
          <a:p>
            <a:r>
              <a:rPr lang="en-US" dirty="0"/>
              <a:t>Types of Decorators: </a:t>
            </a:r>
          </a:p>
          <a:p>
            <a:pPr marL="342900" indent="-342900">
              <a:buFont typeface="+mj-lt"/>
              <a:buAutoNum type="arabicPeriod"/>
            </a:pPr>
            <a:r>
              <a:rPr lang="en-US" dirty="0"/>
              <a:t>Class Decorators - This is the first type of decorator which tells us about a particular class’s intent and helps answer questions like whether the class is a component or a module. There are various Class decorators in Angular, and among them @Component and @NgModule are widely used. </a:t>
            </a:r>
          </a:p>
          <a:p>
            <a:pPr marL="342900" indent="-342900">
              <a:buFont typeface="+mj-lt"/>
              <a:buAutoNum type="arabicPeriod"/>
            </a:pPr>
            <a:r>
              <a:rPr lang="en-US" dirty="0"/>
              <a:t>Property Decorators - Property decorators are used to decorate specific properties inside a class. Using a property decorator, we can easily identify why we use any particular property of a class Like @Input (), @Output, @ReadOnly (), @Override ().</a:t>
            </a:r>
          </a:p>
          <a:p>
            <a:pPr marL="342900" indent="-342900">
              <a:buFont typeface="+mj-lt"/>
              <a:buAutoNum type="arabicPeriod"/>
            </a:pPr>
            <a:r>
              <a:rPr lang="en-US" dirty="0"/>
              <a:t>Method Decorator - Method decorators, as the name indicates, are used to decorate the method defined inside our class with functionality. A common example of method decorator is @HostListener.</a:t>
            </a:r>
          </a:p>
          <a:p>
            <a:pPr marL="342900" indent="-342900">
              <a:buFont typeface="+mj-lt"/>
              <a:buAutoNum type="arabicPeriod"/>
            </a:pPr>
            <a:r>
              <a:rPr lang="en-US" dirty="0"/>
              <a:t>Parameter Decorators - Parameter decorators allow us to decorate parameters in our class constructors.  @Inject () is a common and widely used parameter decorator. Using this decorator, we can inject services in Angular classes. </a:t>
            </a:r>
          </a:p>
        </p:txBody>
      </p:sp>
    </p:spTree>
    <p:extLst>
      <p:ext uri="{BB962C8B-B14F-4D97-AF65-F5344CB8AC3E}">
        <p14:creationId xmlns:p14="http://schemas.microsoft.com/office/powerpoint/2010/main" val="175748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C4BEF-0937-C763-658B-BD3F08A50B91}"/>
              </a:ext>
            </a:extLst>
          </p:cNvPr>
          <p:cNvSpPr txBox="1"/>
          <p:nvPr/>
        </p:nvSpPr>
        <p:spPr>
          <a:xfrm>
            <a:off x="164592" y="210312"/>
            <a:ext cx="11873437" cy="923330"/>
          </a:xfrm>
          <a:prstGeom prst="rect">
            <a:avLst/>
          </a:prstGeom>
          <a:noFill/>
        </p:spPr>
        <p:txBody>
          <a:bodyPr wrap="square" rtlCol="0">
            <a:spAutoFit/>
          </a:bodyPr>
          <a:lstStyle/>
          <a:p>
            <a:r>
              <a:rPr lang="en-US" dirty="0"/>
              <a:t>8. What are Method decorators?</a:t>
            </a:r>
          </a:p>
          <a:p>
            <a:r>
              <a:rPr lang="en-US" dirty="0"/>
              <a:t>Method decorators, as the name indicates, are used to decorate the method defined inside our class with functionality. A common example of method decorator is @HostListener.</a:t>
            </a:r>
          </a:p>
        </p:txBody>
      </p:sp>
    </p:spTree>
    <p:extLst>
      <p:ext uri="{BB962C8B-B14F-4D97-AF65-F5344CB8AC3E}">
        <p14:creationId xmlns:p14="http://schemas.microsoft.com/office/powerpoint/2010/main" val="72370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9EF093-703E-E652-38A6-93AAC2B2B69C}"/>
              </a:ext>
            </a:extLst>
          </p:cNvPr>
          <p:cNvSpPr txBox="1"/>
          <p:nvPr/>
        </p:nvSpPr>
        <p:spPr>
          <a:xfrm>
            <a:off x="118872" y="192024"/>
            <a:ext cx="11890876" cy="923330"/>
          </a:xfrm>
          <a:prstGeom prst="rect">
            <a:avLst/>
          </a:prstGeom>
          <a:noFill/>
        </p:spPr>
        <p:txBody>
          <a:bodyPr wrap="square" rtlCol="0">
            <a:spAutoFit/>
          </a:bodyPr>
          <a:lstStyle/>
          <a:p>
            <a:r>
              <a:rPr lang="en-US" dirty="0"/>
              <a:t>9. What are property decorators?</a:t>
            </a:r>
          </a:p>
          <a:p>
            <a:r>
              <a:rPr lang="en-US" dirty="0"/>
              <a:t>Property decorators are used to decorate specific properties inside a class. Using a property decorator, we can easily identify why we use any particular property of a class Like @Input (), @Output, @ReadOnly (), @Override ().</a:t>
            </a:r>
          </a:p>
        </p:txBody>
      </p:sp>
    </p:spTree>
    <p:extLst>
      <p:ext uri="{BB962C8B-B14F-4D97-AF65-F5344CB8AC3E}">
        <p14:creationId xmlns:p14="http://schemas.microsoft.com/office/powerpoint/2010/main" val="2300710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1729</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Umat</dc:creator>
  <cp:lastModifiedBy>Abhinav Umat</cp:lastModifiedBy>
  <cp:revision>1</cp:revision>
  <dcterms:created xsi:type="dcterms:W3CDTF">2023-03-14T20:10:22Z</dcterms:created>
  <dcterms:modified xsi:type="dcterms:W3CDTF">2023-03-14T20:45:57Z</dcterms:modified>
</cp:coreProperties>
</file>