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59C87-5748-402C-BA04-E6E2C26C56FA}" v="34" dt="2023-02-08T22:08:01.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90059C87-5748-402C-BA04-E6E2C26C56FA}"/>
    <pc:docChg chg="undo redo custSel addSld delSld modSld">
      <pc:chgData name="Abhinav Umat" userId="2c6c7f61b0de31d3" providerId="LiveId" clId="{90059C87-5748-402C-BA04-E6E2C26C56FA}" dt="2023-02-08T22:10:00.014" v="1920" actId="20577"/>
      <pc:docMkLst>
        <pc:docMk/>
      </pc:docMkLst>
      <pc:sldChg chg="new del">
        <pc:chgData name="Abhinav Umat" userId="2c6c7f61b0de31d3" providerId="LiveId" clId="{90059C87-5748-402C-BA04-E6E2C26C56FA}" dt="2023-02-08T21:15:13.335" v="2" actId="2696"/>
        <pc:sldMkLst>
          <pc:docMk/>
          <pc:sldMk cId="2594652520" sldId="256"/>
        </pc:sldMkLst>
      </pc:sldChg>
      <pc:sldChg chg="addSp modSp new mod">
        <pc:chgData name="Abhinav Umat" userId="2c6c7f61b0de31d3" providerId="LiveId" clId="{90059C87-5748-402C-BA04-E6E2C26C56FA}" dt="2023-02-08T22:02:06.019" v="1483" actId="20577"/>
        <pc:sldMkLst>
          <pc:docMk/>
          <pc:sldMk cId="1877378195" sldId="257"/>
        </pc:sldMkLst>
        <pc:spChg chg="add mod">
          <ac:chgData name="Abhinav Umat" userId="2c6c7f61b0de31d3" providerId="LiveId" clId="{90059C87-5748-402C-BA04-E6E2C26C56FA}" dt="2023-02-08T22:02:06.019" v="1483" actId="20577"/>
          <ac:spMkLst>
            <pc:docMk/>
            <pc:sldMk cId="1877378195" sldId="257"/>
            <ac:spMk id="2" creationId="{8D3CB6E7-24F5-8955-BF18-3E094E11AA79}"/>
          </ac:spMkLst>
        </pc:spChg>
        <pc:spChg chg="add mod">
          <ac:chgData name="Abhinav Umat" userId="2c6c7f61b0de31d3" providerId="LiveId" clId="{90059C87-5748-402C-BA04-E6E2C26C56FA}" dt="2023-02-08T21:21:04.165" v="89" actId="20577"/>
          <ac:spMkLst>
            <pc:docMk/>
            <pc:sldMk cId="1877378195" sldId="257"/>
            <ac:spMk id="3" creationId="{E7669032-46A9-B872-4F57-20E78059CBC4}"/>
          </ac:spMkLst>
        </pc:spChg>
      </pc:sldChg>
      <pc:sldChg chg="addSp delSp modSp new mod">
        <pc:chgData name="Abhinav Umat" userId="2c6c7f61b0de31d3" providerId="LiveId" clId="{90059C87-5748-402C-BA04-E6E2C26C56FA}" dt="2023-02-08T22:02:10.242" v="1486" actId="20577"/>
        <pc:sldMkLst>
          <pc:docMk/>
          <pc:sldMk cId="4123232582" sldId="258"/>
        </pc:sldMkLst>
        <pc:spChg chg="add mod">
          <ac:chgData name="Abhinav Umat" userId="2c6c7f61b0de31d3" providerId="LiveId" clId="{90059C87-5748-402C-BA04-E6E2C26C56FA}" dt="2023-02-08T22:02:10.242" v="1486" actId="20577"/>
          <ac:spMkLst>
            <pc:docMk/>
            <pc:sldMk cId="4123232582" sldId="258"/>
            <ac:spMk id="2" creationId="{FC3A1411-A4F4-0364-6927-C653CF5D390A}"/>
          </ac:spMkLst>
        </pc:spChg>
        <pc:spChg chg="add mod">
          <ac:chgData name="Abhinav Umat" userId="2c6c7f61b0de31d3" providerId="LiveId" clId="{90059C87-5748-402C-BA04-E6E2C26C56FA}" dt="2023-02-08T21:25:43.254" v="160" actId="20577"/>
          <ac:spMkLst>
            <pc:docMk/>
            <pc:sldMk cId="4123232582" sldId="258"/>
            <ac:spMk id="3" creationId="{4E0F2AA4-3698-CDDD-913D-AC45B616EC84}"/>
          </ac:spMkLst>
        </pc:spChg>
        <pc:spChg chg="add del">
          <ac:chgData name="Abhinav Umat" userId="2c6c7f61b0de31d3" providerId="LiveId" clId="{90059C87-5748-402C-BA04-E6E2C26C56FA}" dt="2023-02-08T21:24:06.244" v="148"/>
          <ac:spMkLst>
            <pc:docMk/>
            <pc:sldMk cId="4123232582" sldId="258"/>
            <ac:spMk id="4" creationId="{30A7067C-69AF-2374-C672-98992B34F165}"/>
          </ac:spMkLst>
        </pc:spChg>
        <pc:spChg chg="add del">
          <ac:chgData name="Abhinav Umat" userId="2c6c7f61b0de31d3" providerId="LiveId" clId="{90059C87-5748-402C-BA04-E6E2C26C56FA}" dt="2023-02-08T21:24:08.535" v="150"/>
          <ac:spMkLst>
            <pc:docMk/>
            <pc:sldMk cId="4123232582" sldId="258"/>
            <ac:spMk id="5" creationId="{031D3431-660B-3FEE-F20D-FDE83EFB21B5}"/>
          </ac:spMkLst>
        </pc:spChg>
        <pc:spChg chg="add del">
          <ac:chgData name="Abhinav Umat" userId="2c6c7f61b0de31d3" providerId="LiveId" clId="{90059C87-5748-402C-BA04-E6E2C26C56FA}" dt="2023-02-08T21:26:22.940" v="162" actId="22"/>
          <ac:spMkLst>
            <pc:docMk/>
            <pc:sldMk cId="4123232582" sldId="258"/>
            <ac:spMk id="8" creationId="{870FA01E-FB84-485F-4E55-658588AB04A5}"/>
          </ac:spMkLst>
        </pc:spChg>
        <pc:spChg chg="add mod">
          <ac:chgData name="Abhinav Umat" userId="2c6c7f61b0de31d3" providerId="LiveId" clId="{90059C87-5748-402C-BA04-E6E2C26C56FA}" dt="2023-02-08T21:27:15.255" v="188" actId="1076"/>
          <ac:spMkLst>
            <pc:docMk/>
            <pc:sldMk cId="4123232582" sldId="258"/>
            <ac:spMk id="10" creationId="{2756F768-80B5-B203-F112-F2EE37024381}"/>
          </ac:spMkLst>
        </pc:spChg>
        <pc:picChg chg="add del mod">
          <ac:chgData name="Abhinav Umat" userId="2c6c7f61b0de31d3" providerId="LiveId" clId="{90059C87-5748-402C-BA04-E6E2C26C56FA}" dt="2023-02-08T21:24:41.694" v="154" actId="478"/>
          <ac:picMkLst>
            <pc:docMk/>
            <pc:sldMk cId="4123232582" sldId="258"/>
            <ac:picMk id="6" creationId="{0670B00F-047D-937D-6D81-DE90F0B0E574}"/>
          </ac:picMkLst>
        </pc:picChg>
        <pc:picChg chg="add mod">
          <ac:chgData name="Abhinav Umat" userId="2c6c7f61b0de31d3" providerId="LiveId" clId="{90059C87-5748-402C-BA04-E6E2C26C56FA}" dt="2023-02-08T21:26:55.529" v="169" actId="14100"/>
          <ac:picMkLst>
            <pc:docMk/>
            <pc:sldMk cId="4123232582" sldId="258"/>
            <ac:picMk id="9" creationId="{75CF3DD5-6BF8-C250-D421-8869AF49AE9A}"/>
          </ac:picMkLst>
        </pc:picChg>
      </pc:sldChg>
      <pc:sldChg chg="addSp modSp new mod">
        <pc:chgData name="Abhinav Umat" userId="2c6c7f61b0de31d3" providerId="LiveId" clId="{90059C87-5748-402C-BA04-E6E2C26C56FA}" dt="2023-02-08T22:02:15.433" v="1491" actId="20577"/>
        <pc:sldMkLst>
          <pc:docMk/>
          <pc:sldMk cId="3365709610" sldId="259"/>
        </pc:sldMkLst>
        <pc:spChg chg="add mod">
          <ac:chgData name="Abhinav Umat" userId="2c6c7f61b0de31d3" providerId="LiveId" clId="{90059C87-5748-402C-BA04-E6E2C26C56FA}" dt="2023-02-08T22:02:15.433" v="1491" actId="20577"/>
          <ac:spMkLst>
            <pc:docMk/>
            <pc:sldMk cId="3365709610" sldId="259"/>
            <ac:spMk id="2" creationId="{71DD52E7-77CF-91FC-8B0A-9B0DC11B5A76}"/>
          </ac:spMkLst>
        </pc:spChg>
        <pc:spChg chg="add mod">
          <ac:chgData name="Abhinav Umat" userId="2c6c7f61b0de31d3" providerId="LiveId" clId="{90059C87-5748-402C-BA04-E6E2C26C56FA}" dt="2023-02-08T21:30:34.502" v="274" actId="20577"/>
          <ac:spMkLst>
            <pc:docMk/>
            <pc:sldMk cId="3365709610" sldId="259"/>
            <ac:spMk id="3" creationId="{649D1005-9136-5D48-63E8-22D6B61986BC}"/>
          </ac:spMkLst>
        </pc:spChg>
      </pc:sldChg>
      <pc:sldChg chg="addSp delSp modSp new mod">
        <pc:chgData name="Abhinav Umat" userId="2c6c7f61b0de31d3" providerId="LiveId" clId="{90059C87-5748-402C-BA04-E6E2C26C56FA}" dt="2023-02-08T22:02:19.416" v="1494" actId="20577"/>
        <pc:sldMkLst>
          <pc:docMk/>
          <pc:sldMk cId="1122197841" sldId="260"/>
        </pc:sldMkLst>
        <pc:spChg chg="add mod">
          <ac:chgData name="Abhinav Umat" userId="2c6c7f61b0de31d3" providerId="LiveId" clId="{90059C87-5748-402C-BA04-E6E2C26C56FA}" dt="2023-02-08T22:02:19.416" v="1494" actId="20577"/>
          <ac:spMkLst>
            <pc:docMk/>
            <pc:sldMk cId="1122197841" sldId="260"/>
            <ac:spMk id="2" creationId="{296354BA-2547-503A-A671-5A6E9CD4268F}"/>
          </ac:spMkLst>
        </pc:spChg>
        <pc:spChg chg="add mod">
          <ac:chgData name="Abhinav Umat" userId="2c6c7f61b0de31d3" providerId="LiveId" clId="{90059C87-5748-402C-BA04-E6E2C26C56FA}" dt="2023-02-08T21:33:15.496" v="329" actId="20577"/>
          <ac:spMkLst>
            <pc:docMk/>
            <pc:sldMk cId="1122197841" sldId="260"/>
            <ac:spMk id="3" creationId="{ABF029A1-FB45-F755-343E-F308AC879524}"/>
          </ac:spMkLst>
        </pc:spChg>
        <pc:spChg chg="add mod">
          <ac:chgData name="Abhinav Umat" userId="2c6c7f61b0de31d3" providerId="LiveId" clId="{90059C87-5748-402C-BA04-E6E2C26C56FA}" dt="2023-02-08T21:35:49.673" v="404" actId="14100"/>
          <ac:spMkLst>
            <pc:docMk/>
            <pc:sldMk cId="1122197841" sldId="260"/>
            <ac:spMk id="7" creationId="{24670679-E2B9-35B8-FB49-1BA3BBDF5641}"/>
          </ac:spMkLst>
        </pc:spChg>
        <pc:picChg chg="add del">
          <ac:chgData name="Abhinav Umat" userId="2c6c7f61b0de31d3" providerId="LiveId" clId="{90059C87-5748-402C-BA04-E6E2C26C56FA}" dt="2023-02-08T21:33:05.076" v="323" actId="22"/>
          <ac:picMkLst>
            <pc:docMk/>
            <pc:sldMk cId="1122197841" sldId="260"/>
            <ac:picMk id="5" creationId="{5E2393DC-5824-C7DF-F9A9-6BC9D9D3E181}"/>
          </ac:picMkLst>
        </pc:picChg>
        <pc:picChg chg="add mod">
          <ac:chgData name="Abhinav Umat" userId="2c6c7f61b0de31d3" providerId="LiveId" clId="{90059C87-5748-402C-BA04-E6E2C26C56FA}" dt="2023-02-08T21:34:24.745" v="336" actId="14100"/>
          <ac:picMkLst>
            <pc:docMk/>
            <pc:sldMk cId="1122197841" sldId="260"/>
            <ac:picMk id="6" creationId="{32C50311-0321-3366-B003-C76445B5DE3B}"/>
          </ac:picMkLst>
        </pc:picChg>
      </pc:sldChg>
      <pc:sldChg chg="addSp modSp new mod">
        <pc:chgData name="Abhinav Umat" userId="2c6c7f61b0de31d3" providerId="LiveId" clId="{90059C87-5748-402C-BA04-E6E2C26C56FA}" dt="2023-02-08T22:02:25.367" v="1497" actId="20577"/>
        <pc:sldMkLst>
          <pc:docMk/>
          <pc:sldMk cId="524586882" sldId="261"/>
        </pc:sldMkLst>
        <pc:spChg chg="add mod">
          <ac:chgData name="Abhinav Umat" userId="2c6c7f61b0de31d3" providerId="LiveId" clId="{90059C87-5748-402C-BA04-E6E2C26C56FA}" dt="2023-02-08T22:02:25.367" v="1497" actId="20577"/>
          <ac:spMkLst>
            <pc:docMk/>
            <pc:sldMk cId="524586882" sldId="261"/>
            <ac:spMk id="2" creationId="{41FEC874-29E3-6B29-979B-76B59D78300A}"/>
          </ac:spMkLst>
        </pc:spChg>
        <pc:spChg chg="add mod">
          <ac:chgData name="Abhinav Umat" userId="2c6c7f61b0de31d3" providerId="LiveId" clId="{90059C87-5748-402C-BA04-E6E2C26C56FA}" dt="2023-02-08T21:40:49.482" v="714" actId="33524"/>
          <ac:spMkLst>
            <pc:docMk/>
            <pc:sldMk cId="524586882" sldId="261"/>
            <ac:spMk id="3" creationId="{00C352DC-E767-0AFE-4510-CD6EE22E2316}"/>
          </ac:spMkLst>
        </pc:spChg>
      </pc:sldChg>
      <pc:sldChg chg="addSp modSp new mod">
        <pc:chgData name="Abhinav Umat" userId="2c6c7f61b0de31d3" providerId="LiveId" clId="{90059C87-5748-402C-BA04-E6E2C26C56FA}" dt="2023-02-08T22:02:30.165" v="1500" actId="20577"/>
        <pc:sldMkLst>
          <pc:docMk/>
          <pc:sldMk cId="4082428540" sldId="262"/>
        </pc:sldMkLst>
        <pc:spChg chg="add mod">
          <ac:chgData name="Abhinav Umat" userId="2c6c7f61b0de31d3" providerId="LiveId" clId="{90059C87-5748-402C-BA04-E6E2C26C56FA}" dt="2023-02-08T22:02:30.165" v="1500" actId="20577"/>
          <ac:spMkLst>
            <pc:docMk/>
            <pc:sldMk cId="4082428540" sldId="262"/>
            <ac:spMk id="2" creationId="{BAE1D07C-A0AF-CC98-702F-DA24CA6809AC}"/>
          </ac:spMkLst>
        </pc:spChg>
        <pc:spChg chg="add mod">
          <ac:chgData name="Abhinav Umat" userId="2c6c7f61b0de31d3" providerId="LiveId" clId="{90059C87-5748-402C-BA04-E6E2C26C56FA}" dt="2023-02-08T21:42:43.345" v="847" actId="5793"/>
          <ac:spMkLst>
            <pc:docMk/>
            <pc:sldMk cId="4082428540" sldId="262"/>
            <ac:spMk id="3" creationId="{85B78CB6-431E-C70A-8CB5-53DE93AA1450}"/>
          </ac:spMkLst>
        </pc:spChg>
      </pc:sldChg>
      <pc:sldChg chg="addSp modSp new mod">
        <pc:chgData name="Abhinav Umat" userId="2c6c7f61b0de31d3" providerId="LiveId" clId="{90059C87-5748-402C-BA04-E6E2C26C56FA}" dt="2023-02-08T22:02:34.606" v="1503" actId="20577"/>
        <pc:sldMkLst>
          <pc:docMk/>
          <pc:sldMk cId="882459663" sldId="263"/>
        </pc:sldMkLst>
        <pc:spChg chg="add mod">
          <ac:chgData name="Abhinav Umat" userId="2c6c7f61b0de31d3" providerId="LiveId" clId="{90059C87-5748-402C-BA04-E6E2C26C56FA}" dt="2023-02-08T22:02:34.606" v="1503" actId="20577"/>
          <ac:spMkLst>
            <pc:docMk/>
            <pc:sldMk cId="882459663" sldId="263"/>
            <ac:spMk id="2" creationId="{86051399-A656-C3D9-E05F-839F11458C75}"/>
          </ac:spMkLst>
        </pc:spChg>
        <pc:spChg chg="add mod">
          <ac:chgData name="Abhinav Umat" userId="2c6c7f61b0de31d3" providerId="LiveId" clId="{90059C87-5748-402C-BA04-E6E2C26C56FA}" dt="2023-02-08T21:44:59.505" v="904" actId="12"/>
          <ac:spMkLst>
            <pc:docMk/>
            <pc:sldMk cId="882459663" sldId="263"/>
            <ac:spMk id="3" creationId="{B7AAD49F-E258-AABF-A43D-59C5F5A3A6FA}"/>
          </ac:spMkLst>
        </pc:spChg>
        <pc:picChg chg="add mod">
          <ac:chgData name="Abhinav Umat" userId="2c6c7f61b0de31d3" providerId="LiveId" clId="{90059C87-5748-402C-BA04-E6E2C26C56FA}" dt="2023-02-08T21:46:27.618" v="912" actId="1076"/>
          <ac:picMkLst>
            <pc:docMk/>
            <pc:sldMk cId="882459663" sldId="263"/>
            <ac:picMk id="4" creationId="{41A25914-4F8B-F5B2-E360-21EF95A34583}"/>
          </ac:picMkLst>
        </pc:picChg>
      </pc:sldChg>
      <pc:sldChg chg="addSp modSp new mod">
        <pc:chgData name="Abhinav Umat" userId="2c6c7f61b0de31d3" providerId="LiveId" clId="{90059C87-5748-402C-BA04-E6E2C26C56FA}" dt="2023-02-08T22:02:38.963" v="1506" actId="20577"/>
        <pc:sldMkLst>
          <pc:docMk/>
          <pc:sldMk cId="4293611692" sldId="264"/>
        </pc:sldMkLst>
        <pc:spChg chg="add mod">
          <ac:chgData name="Abhinav Umat" userId="2c6c7f61b0de31d3" providerId="LiveId" clId="{90059C87-5748-402C-BA04-E6E2C26C56FA}" dt="2023-02-08T22:02:38.963" v="1506" actId="20577"/>
          <ac:spMkLst>
            <pc:docMk/>
            <pc:sldMk cId="4293611692" sldId="264"/>
            <ac:spMk id="2" creationId="{0D186093-56EE-1387-DADE-02E52C9A2AD4}"/>
          </ac:spMkLst>
        </pc:spChg>
        <pc:spChg chg="add mod">
          <ac:chgData name="Abhinav Umat" userId="2c6c7f61b0de31d3" providerId="LiveId" clId="{90059C87-5748-402C-BA04-E6E2C26C56FA}" dt="2023-02-08T21:50:48.189" v="1120" actId="20577"/>
          <ac:spMkLst>
            <pc:docMk/>
            <pc:sldMk cId="4293611692" sldId="264"/>
            <ac:spMk id="3" creationId="{259BCEEA-3125-8F6E-3E6A-2A1E382828FA}"/>
          </ac:spMkLst>
        </pc:spChg>
      </pc:sldChg>
      <pc:sldChg chg="addSp modSp new mod">
        <pc:chgData name="Abhinav Umat" userId="2c6c7f61b0de31d3" providerId="LiveId" clId="{90059C87-5748-402C-BA04-E6E2C26C56FA}" dt="2023-02-08T22:02:43.442" v="1509" actId="20577"/>
        <pc:sldMkLst>
          <pc:docMk/>
          <pc:sldMk cId="1576092753" sldId="265"/>
        </pc:sldMkLst>
        <pc:spChg chg="add mod">
          <ac:chgData name="Abhinav Umat" userId="2c6c7f61b0de31d3" providerId="LiveId" clId="{90059C87-5748-402C-BA04-E6E2C26C56FA}" dt="2023-02-08T22:02:43.442" v="1509" actId="20577"/>
          <ac:spMkLst>
            <pc:docMk/>
            <pc:sldMk cId="1576092753" sldId="265"/>
            <ac:spMk id="2" creationId="{8F9AAC9A-E57F-A7AE-7A8E-DEFF11EBADA5}"/>
          </ac:spMkLst>
        </pc:spChg>
        <pc:spChg chg="add mod">
          <ac:chgData name="Abhinav Umat" userId="2c6c7f61b0de31d3" providerId="LiveId" clId="{90059C87-5748-402C-BA04-E6E2C26C56FA}" dt="2023-02-08T21:54:02.485" v="1275" actId="1076"/>
          <ac:spMkLst>
            <pc:docMk/>
            <pc:sldMk cId="1576092753" sldId="265"/>
            <ac:spMk id="3" creationId="{9A98A67E-F2B9-8AA5-6BF0-3FFC779CB59E}"/>
          </ac:spMkLst>
        </pc:spChg>
      </pc:sldChg>
      <pc:sldChg chg="new del">
        <pc:chgData name="Abhinav Umat" userId="2c6c7f61b0de31d3" providerId="LiveId" clId="{90059C87-5748-402C-BA04-E6E2C26C56FA}" dt="2023-02-08T21:53:45.372" v="1274" actId="2696"/>
        <pc:sldMkLst>
          <pc:docMk/>
          <pc:sldMk cId="1327102980" sldId="266"/>
        </pc:sldMkLst>
      </pc:sldChg>
      <pc:sldChg chg="addSp modSp new mod">
        <pc:chgData name="Abhinav Umat" userId="2c6c7f61b0de31d3" providerId="LiveId" clId="{90059C87-5748-402C-BA04-E6E2C26C56FA}" dt="2023-02-08T22:02:48.411" v="1513" actId="20577"/>
        <pc:sldMkLst>
          <pc:docMk/>
          <pc:sldMk cId="4200668772" sldId="266"/>
        </pc:sldMkLst>
        <pc:spChg chg="add mod">
          <ac:chgData name="Abhinav Umat" userId="2c6c7f61b0de31d3" providerId="LiveId" clId="{90059C87-5748-402C-BA04-E6E2C26C56FA}" dt="2023-02-08T22:02:48.411" v="1513" actId="20577"/>
          <ac:spMkLst>
            <pc:docMk/>
            <pc:sldMk cId="4200668772" sldId="266"/>
            <ac:spMk id="2" creationId="{2CF549E2-C190-2EF9-A62F-E3AA37CE5D49}"/>
          </ac:spMkLst>
        </pc:spChg>
        <pc:spChg chg="add mod">
          <ac:chgData name="Abhinav Umat" userId="2c6c7f61b0de31d3" providerId="LiveId" clId="{90059C87-5748-402C-BA04-E6E2C26C56FA}" dt="2023-02-08T22:01:59.920" v="1480" actId="1076"/>
          <ac:spMkLst>
            <pc:docMk/>
            <pc:sldMk cId="4200668772" sldId="266"/>
            <ac:spMk id="3" creationId="{812D9FA9-EEA1-88EB-C046-E46C0E9F689C}"/>
          </ac:spMkLst>
        </pc:spChg>
      </pc:sldChg>
      <pc:sldChg chg="addSp modSp new mod">
        <pc:chgData name="Abhinav Umat" userId="2c6c7f61b0de31d3" providerId="LiveId" clId="{90059C87-5748-402C-BA04-E6E2C26C56FA}" dt="2023-02-08T22:05:34.042" v="1705" actId="1076"/>
        <pc:sldMkLst>
          <pc:docMk/>
          <pc:sldMk cId="1659415717" sldId="267"/>
        </pc:sldMkLst>
        <pc:spChg chg="add mod">
          <ac:chgData name="Abhinav Umat" userId="2c6c7f61b0de31d3" providerId="LiveId" clId="{90059C87-5748-402C-BA04-E6E2C26C56FA}" dt="2023-02-08T22:04:29.854" v="1673" actId="20577"/>
          <ac:spMkLst>
            <pc:docMk/>
            <pc:sldMk cId="1659415717" sldId="267"/>
            <ac:spMk id="2" creationId="{DC28799A-AB70-CF79-C42A-40CB0A1D3A66}"/>
          </ac:spMkLst>
        </pc:spChg>
        <pc:spChg chg="add mod">
          <ac:chgData name="Abhinav Umat" userId="2c6c7f61b0de31d3" providerId="LiveId" clId="{90059C87-5748-402C-BA04-E6E2C26C56FA}" dt="2023-02-08T22:05:34.042" v="1705" actId="1076"/>
          <ac:spMkLst>
            <pc:docMk/>
            <pc:sldMk cId="1659415717" sldId="267"/>
            <ac:spMk id="3" creationId="{638FAAB2-1A3A-05D6-4AD1-D8E1B8367303}"/>
          </ac:spMkLst>
        </pc:spChg>
      </pc:sldChg>
      <pc:sldChg chg="addSp modSp new mod">
        <pc:chgData name="Abhinav Umat" userId="2c6c7f61b0de31d3" providerId="LiveId" clId="{90059C87-5748-402C-BA04-E6E2C26C56FA}" dt="2023-02-08T22:10:00.014" v="1920" actId="20577"/>
        <pc:sldMkLst>
          <pc:docMk/>
          <pc:sldMk cId="3741542611" sldId="268"/>
        </pc:sldMkLst>
        <pc:spChg chg="add mod">
          <ac:chgData name="Abhinav Umat" userId="2c6c7f61b0de31d3" providerId="LiveId" clId="{90059C87-5748-402C-BA04-E6E2C26C56FA}" dt="2023-02-08T22:06:21.528" v="1795" actId="20577"/>
          <ac:spMkLst>
            <pc:docMk/>
            <pc:sldMk cId="3741542611" sldId="268"/>
            <ac:spMk id="2" creationId="{F377BA60-A6FB-7786-6051-E51D85B13760}"/>
          </ac:spMkLst>
        </pc:spChg>
        <pc:spChg chg="add mod">
          <ac:chgData name="Abhinav Umat" userId="2c6c7f61b0de31d3" providerId="LiveId" clId="{90059C87-5748-402C-BA04-E6E2C26C56FA}" dt="2023-02-08T22:10:00.014" v="1920" actId="20577"/>
          <ac:spMkLst>
            <pc:docMk/>
            <pc:sldMk cId="3741542611" sldId="268"/>
            <ac:spMk id="3" creationId="{CADD6FCA-FEF4-F062-2488-CD3395761A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A265-DF2F-C474-B50C-24B149676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99D0EF-7CCF-F1AB-AC8A-90B020FE0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324F06-4410-97DE-A9BE-F78A6CBE8F8C}"/>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9BEBD926-C789-B71F-252A-B606BE0C5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AEFC8-70F6-1BD8-2234-C1C10B9FD139}"/>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116270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9C39-A9EE-86BB-ED31-4AFD8B4869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A52C24-B0E3-2939-92D1-A6138CBBB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33C40-B639-C70A-E430-46FE071F92C6}"/>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FC6A0103-5FE7-C7A0-86C3-E172A28D1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A89DB-E834-0D36-A94B-4887A41F2477}"/>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153740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587FA-ACA8-EAAF-9437-0FF50D4AD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47FC2-DD14-64FD-DC0F-1A4188513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9FE47-9010-43A5-5F38-76ADB4BDB9F6}"/>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AA8A9155-72D6-C882-DCF4-1E988F8C6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DA852-2350-2506-E9D8-006D0C23626D}"/>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35610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7BCF-F59B-0757-B011-18B1161C7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39E3F4-573B-ED25-08CC-B9B7E60AD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640AE-A586-1558-E3ED-3E45EACBE537}"/>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25D9FCEA-4BA9-F989-B47D-B47E6D1B6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BFF6F-95A8-20D6-EA5D-BC743DEF86F1}"/>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158719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7A6B-65B2-1D3B-3136-F642F3A11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7CF9E-E3B2-286A-DFAC-6AF04AB00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278AF-B22C-7B06-0515-3FF90C9A4292}"/>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3D2AA413-E505-19A1-3C39-32658271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6478A-7EA0-1544-5FCF-1ED96FBE9843}"/>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332132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9614-28E0-F811-02CF-1DBD49285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28B1D-4AF1-57E9-1D51-AC4820D5E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EC231-6D77-A9F2-43FA-E087F1275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34C43-E192-1E82-E18D-904FDCA6C171}"/>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6" name="Footer Placeholder 5">
            <a:extLst>
              <a:ext uri="{FF2B5EF4-FFF2-40B4-BE49-F238E27FC236}">
                <a16:creationId xmlns:a16="http://schemas.microsoft.com/office/drawing/2014/main" id="{C49ADBE6-0684-50EE-D3F4-EF922D2E1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A398D-4E63-5510-6C0E-C16D83882BED}"/>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269018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8857-6CA9-EF9A-1283-16A23046A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43AF80-A508-A4BE-C2E6-A96511E94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CD8E4-BD9D-D581-8606-57C16D272E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3E760-453F-83C1-B758-BE94AF584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FA35E-6F3C-01B8-A367-0E5B2F006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DE36D-CE44-08DA-4E26-8AE98B37F8D5}"/>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8" name="Footer Placeholder 7">
            <a:extLst>
              <a:ext uri="{FF2B5EF4-FFF2-40B4-BE49-F238E27FC236}">
                <a16:creationId xmlns:a16="http://schemas.microsoft.com/office/drawing/2014/main" id="{D2D5DAB1-D00A-42E9-5DA3-CABEC032FF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6C3DE1-0C80-5EEE-1A29-0E4CE0E42852}"/>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45606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78B-D0D5-866F-21D4-A70AB2E8B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FF954B-D864-03C1-6908-842BB1122E9F}"/>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4" name="Footer Placeholder 3">
            <a:extLst>
              <a:ext uri="{FF2B5EF4-FFF2-40B4-BE49-F238E27FC236}">
                <a16:creationId xmlns:a16="http://schemas.microsoft.com/office/drawing/2014/main" id="{E6DE69C5-15D6-FE6D-407D-AD20F74AF2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0B7C8-0037-86C7-E0FA-A889DC11C529}"/>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139798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9D863-A1FE-706C-BE58-5401B00AB08A}"/>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3" name="Footer Placeholder 2">
            <a:extLst>
              <a:ext uri="{FF2B5EF4-FFF2-40B4-BE49-F238E27FC236}">
                <a16:creationId xmlns:a16="http://schemas.microsoft.com/office/drawing/2014/main" id="{CEC9692C-45DC-1BF4-92BA-DC61E3E4A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8B2C2C-1DB0-C6EE-67EA-285504A82741}"/>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3405803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FE8A-6D24-86D4-45E7-7BAAE5F8A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020AF-EDC0-CD70-6957-76251F167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CBBBD-EB4E-30ED-39F7-E29DAD321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57E57-4E89-A54A-64F2-4188D0A222CB}"/>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6" name="Footer Placeholder 5">
            <a:extLst>
              <a:ext uri="{FF2B5EF4-FFF2-40B4-BE49-F238E27FC236}">
                <a16:creationId xmlns:a16="http://schemas.microsoft.com/office/drawing/2014/main" id="{CBA61014-ED35-DAD9-F73F-AD58051F4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2AEA3-7DC4-FC78-AF6A-1784AD4D69FB}"/>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251103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C259-B8BE-CD39-71E8-79EEB2059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D013B-1DC4-AD8D-1AC3-A501FBBFF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EF9D84-EE11-AE82-662F-79261D97B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C3DDF-71BA-D099-FAEC-42EC4B7575F0}"/>
              </a:ext>
            </a:extLst>
          </p:cNvPr>
          <p:cNvSpPr>
            <a:spLocks noGrp="1"/>
          </p:cNvSpPr>
          <p:nvPr>
            <p:ph type="dt" sz="half" idx="10"/>
          </p:nvPr>
        </p:nvSpPr>
        <p:spPr/>
        <p:txBody>
          <a:bodyPr/>
          <a:lstStyle/>
          <a:p>
            <a:fld id="{4D22CCCA-F625-4DB9-9443-D7E2EB025CCF}" type="datetimeFigureOut">
              <a:rPr lang="en-US" smtClean="0"/>
              <a:t>2/8/2023</a:t>
            </a:fld>
            <a:endParaRPr lang="en-US"/>
          </a:p>
        </p:txBody>
      </p:sp>
      <p:sp>
        <p:nvSpPr>
          <p:cNvPr id="6" name="Footer Placeholder 5">
            <a:extLst>
              <a:ext uri="{FF2B5EF4-FFF2-40B4-BE49-F238E27FC236}">
                <a16:creationId xmlns:a16="http://schemas.microsoft.com/office/drawing/2014/main" id="{AF66BF51-377A-1C79-9F13-5F9B554FA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CFAF0-9FCE-1643-5BAB-C4F6A6170165}"/>
              </a:ext>
            </a:extLst>
          </p:cNvPr>
          <p:cNvSpPr>
            <a:spLocks noGrp="1"/>
          </p:cNvSpPr>
          <p:nvPr>
            <p:ph type="sldNum" sz="quarter" idx="12"/>
          </p:nvPr>
        </p:nvSpPr>
        <p:spPr/>
        <p:txBody>
          <a:bodyPr/>
          <a:lstStyle/>
          <a:p>
            <a:fld id="{7DA28694-903A-45F2-9FBA-8D1A067C2804}" type="slidenum">
              <a:rPr lang="en-US" smtClean="0"/>
              <a:t>‹#›</a:t>
            </a:fld>
            <a:endParaRPr lang="en-US"/>
          </a:p>
        </p:txBody>
      </p:sp>
    </p:spTree>
    <p:extLst>
      <p:ext uri="{BB962C8B-B14F-4D97-AF65-F5344CB8AC3E}">
        <p14:creationId xmlns:p14="http://schemas.microsoft.com/office/powerpoint/2010/main" val="64646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213E2A-5C05-FCD5-ED4B-49CC3C02D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44A0F-730C-96FA-C042-4C38BE70C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D0F70-93B4-C73F-FCE2-24F2C8126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2CCCA-F625-4DB9-9443-D7E2EB025CCF}" type="datetimeFigureOut">
              <a:rPr lang="en-US" smtClean="0"/>
              <a:t>2/8/2023</a:t>
            </a:fld>
            <a:endParaRPr lang="en-US"/>
          </a:p>
        </p:txBody>
      </p:sp>
      <p:sp>
        <p:nvSpPr>
          <p:cNvPr id="5" name="Footer Placeholder 4">
            <a:extLst>
              <a:ext uri="{FF2B5EF4-FFF2-40B4-BE49-F238E27FC236}">
                <a16:creationId xmlns:a16="http://schemas.microsoft.com/office/drawing/2014/main" id="{C53DFE54-B2AD-0AFC-950D-4B6A4F3C4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97373-FE9A-A9BB-BC33-28F3F292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28694-903A-45F2-9FBA-8D1A067C2804}" type="slidenum">
              <a:rPr lang="en-US" smtClean="0"/>
              <a:t>‹#›</a:t>
            </a:fld>
            <a:endParaRPr lang="en-US"/>
          </a:p>
        </p:txBody>
      </p:sp>
    </p:spTree>
    <p:extLst>
      <p:ext uri="{BB962C8B-B14F-4D97-AF65-F5344CB8AC3E}">
        <p14:creationId xmlns:p14="http://schemas.microsoft.com/office/powerpoint/2010/main" val="164190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CB6E7-24F5-8955-BF18-3E094E11AA79}"/>
              </a:ext>
            </a:extLst>
          </p:cNvPr>
          <p:cNvSpPr txBox="1"/>
          <p:nvPr/>
        </p:nvSpPr>
        <p:spPr>
          <a:xfrm>
            <a:off x="822960" y="566928"/>
            <a:ext cx="9793224" cy="369332"/>
          </a:xfrm>
          <a:prstGeom prst="rect">
            <a:avLst/>
          </a:prstGeom>
          <a:noFill/>
        </p:spPr>
        <p:txBody>
          <a:bodyPr wrap="square" rtlCol="0">
            <a:spAutoFit/>
          </a:bodyPr>
          <a:lstStyle/>
          <a:p>
            <a:r>
              <a:rPr lang="en-US" dirty="0"/>
              <a:t>1) What is the difference between JDK and JRE?</a:t>
            </a:r>
          </a:p>
        </p:txBody>
      </p:sp>
      <p:sp>
        <p:nvSpPr>
          <p:cNvPr id="3" name="TextBox 2">
            <a:extLst>
              <a:ext uri="{FF2B5EF4-FFF2-40B4-BE49-F238E27FC236}">
                <a16:creationId xmlns:a16="http://schemas.microsoft.com/office/drawing/2014/main" id="{E7669032-46A9-B872-4F57-20E78059CBC4}"/>
              </a:ext>
            </a:extLst>
          </p:cNvPr>
          <p:cNvSpPr txBox="1"/>
          <p:nvPr/>
        </p:nvSpPr>
        <p:spPr>
          <a:xfrm>
            <a:off x="923544" y="1115568"/>
            <a:ext cx="9326880" cy="1477328"/>
          </a:xfrm>
          <a:prstGeom prst="rect">
            <a:avLst/>
          </a:prstGeom>
          <a:noFill/>
        </p:spPr>
        <p:txBody>
          <a:bodyPr wrap="square" rtlCol="0">
            <a:spAutoFit/>
          </a:bodyPr>
          <a:lstStyle/>
          <a:p>
            <a:r>
              <a:rPr lang="en-US" b="0" i="0" dirty="0">
                <a:solidFill>
                  <a:srgbClr val="273239"/>
                </a:solidFill>
                <a:effectLst/>
                <a:latin typeface="urw-din"/>
              </a:rPr>
              <a:t>JDK(Java Development Kit) is used to develop Java applications. JRE(Java Runtime Environment) is the implementation of JVM(Java Virtual Machine). JDK is mainly used for the execution of code and its main functionality is development. JRE is mainly used for creating an environment for code execution. JDK contains tools which are required for development and debugging purpose. JRE contains class libraries and supporting files required for the purpose of execution of the program.</a:t>
            </a:r>
            <a:endParaRPr lang="en-US" dirty="0"/>
          </a:p>
        </p:txBody>
      </p:sp>
    </p:spTree>
    <p:extLst>
      <p:ext uri="{BB962C8B-B14F-4D97-AF65-F5344CB8AC3E}">
        <p14:creationId xmlns:p14="http://schemas.microsoft.com/office/powerpoint/2010/main" val="187737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549E2-C190-2EF9-A62F-E3AA37CE5D49}"/>
              </a:ext>
            </a:extLst>
          </p:cNvPr>
          <p:cNvSpPr txBox="1"/>
          <p:nvPr/>
        </p:nvSpPr>
        <p:spPr>
          <a:xfrm>
            <a:off x="694944" y="365760"/>
            <a:ext cx="10855985" cy="369332"/>
          </a:xfrm>
          <a:prstGeom prst="rect">
            <a:avLst/>
          </a:prstGeom>
          <a:noFill/>
        </p:spPr>
        <p:txBody>
          <a:bodyPr wrap="none" rtlCol="0">
            <a:spAutoFit/>
          </a:bodyPr>
          <a:lstStyle/>
          <a:p>
            <a:r>
              <a:rPr lang="en-US" dirty="0"/>
              <a:t>10) In Java, if we do not specify any value for local variables, then what will be the default values for the variable? </a:t>
            </a:r>
          </a:p>
        </p:txBody>
      </p:sp>
      <p:sp>
        <p:nvSpPr>
          <p:cNvPr id="3" name="TextBox 2">
            <a:extLst>
              <a:ext uri="{FF2B5EF4-FFF2-40B4-BE49-F238E27FC236}">
                <a16:creationId xmlns:a16="http://schemas.microsoft.com/office/drawing/2014/main" id="{812D9FA9-EEA1-88EB-C046-E46C0E9F689C}"/>
              </a:ext>
            </a:extLst>
          </p:cNvPr>
          <p:cNvSpPr txBox="1"/>
          <p:nvPr/>
        </p:nvSpPr>
        <p:spPr>
          <a:xfrm>
            <a:off x="694944" y="914400"/>
            <a:ext cx="5248424" cy="369332"/>
          </a:xfrm>
          <a:prstGeom prst="rect">
            <a:avLst/>
          </a:prstGeom>
          <a:noFill/>
        </p:spPr>
        <p:txBody>
          <a:bodyPr wrap="none" rtlCol="0">
            <a:spAutoFit/>
          </a:bodyPr>
          <a:lstStyle/>
          <a:p>
            <a:r>
              <a:rPr lang="en-US" dirty="0"/>
              <a:t>The default value for the local variable in Java is NULL.</a:t>
            </a:r>
          </a:p>
        </p:txBody>
      </p:sp>
    </p:spTree>
    <p:extLst>
      <p:ext uri="{BB962C8B-B14F-4D97-AF65-F5344CB8AC3E}">
        <p14:creationId xmlns:p14="http://schemas.microsoft.com/office/powerpoint/2010/main" val="420066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8799A-AB70-CF79-C42A-40CB0A1D3A66}"/>
              </a:ext>
            </a:extLst>
          </p:cNvPr>
          <p:cNvSpPr txBox="1"/>
          <p:nvPr/>
        </p:nvSpPr>
        <p:spPr>
          <a:xfrm>
            <a:off x="521208" y="512064"/>
            <a:ext cx="11095602" cy="646331"/>
          </a:xfrm>
          <a:prstGeom prst="rect">
            <a:avLst/>
          </a:prstGeom>
          <a:noFill/>
        </p:spPr>
        <p:txBody>
          <a:bodyPr wrap="none" rtlCol="0">
            <a:spAutoFit/>
          </a:bodyPr>
          <a:lstStyle/>
          <a:p>
            <a:r>
              <a:rPr lang="en-US" dirty="0"/>
              <a:t>11) Let say, we run a java class without passing any arguments. What will be value of the string array of arguments in</a:t>
            </a:r>
          </a:p>
          <a:p>
            <a:r>
              <a:rPr lang="en-US" dirty="0"/>
              <a:t>Main method?</a:t>
            </a:r>
          </a:p>
        </p:txBody>
      </p:sp>
      <p:sp>
        <p:nvSpPr>
          <p:cNvPr id="3" name="TextBox 2">
            <a:extLst>
              <a:ext uri="{FF2B5EF4-FFF2-40B4-BE49-F238E27FC236}">
                <a16:creationId xmlns:a16="http://schemas.microsoft.com/office/drawing/2014/main" id="{638FAAB2-1A3A-05D6-4AD1-D8E1B8367303}"/>
              </a:ext>
            </a:extLst>
          </p:cNvPr>
          <p:cNvSpPr txBox="1"/>
          <p:nvPr/>
        </p:nvSpPr>
        <p:spPr>
          <a:xfrm>
            <a:off x="521208" y="1335024"/>
            <a:ext cx="2449325" cy="369332"/>
          </a:xfrm>
          <a:prstGeom prst="rect">
            <a:avLst/>
          </a:prstGeom>
          <a:noFill/>
        </p:spPr>
        <p:txBody>
          <a:bodyPr wrap="none" rtlCol="0">
            <a:spAutoFit/>
          </a:bodyPr>
          <a:lstStyle/>
          <a:p>
            <a:r>
              <a:rPr lang="en-US" dirty="0"/>
              <a:t>The value will be Empty.</a:t>
            </a:r>
          </a:p>
        </p:txBody>
      </p:sp>
    </p:spTree>
    <p:extLst>
      <p:ext uri="{BB962C8B-B14F-4D97-AF65-F5344CB8AC3E}">
        <p14:creationId xmlns:p14="http://schemas.microsoft.com/office/powerpoint/2010/main" val="165941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7BA60-A6FB-7786-6051-E51D85B13760}"/>
              </a:ext>
            </a:extLst>
          </p:cNvPr>
          <p:cNvSpPr txBox="1"/>
          <p:nvPr/>
        </p:nvSpPr>
        <p:spPr>
          <a:xfrm>
            <a:off x="603504" y="448056"/>
            <a:ext cx="6293069" cy="369332"/>
          </a:xfrm>
          <a:prstGeom prst="rect">
            <a:avLst/>
          </a:prstGeom>
          <a:noFill/>
        </p:spPr>
        <p:txBody>
          <a:bodyPr wrap="none" rtlCol="0">
            <a:spAutoFit/>
          </a:bodyPr>
          <a:lstStyle/>
          <a:p>
            <a:r>
              <a:rPr lang="en-US" dirty="0"/>
              <a:t>What is the difference between byte and char data types in Java?</a:t>
            </a:r>
          </a:p>
        </p:txBody>
      </p:sp>
      <p:sp>
        <p:nvSpPr>
          <p:cNvPr id="3" name="TextBox 2">
            <a:extLst>
              <a:ext uri="{FF2B5EF4-FFF2-40B4-BE49-F238E27FC236}">
                <a16:creationId xmlns:a16="http://schemas.microsoft.com/office/drawing/2014/main" id="{CADD6FCA-FEF4-F062-2488-CD3395761A9E}"/>
              </a:ext>
            </a:extLst>
          </p:cNvPr>
          <p:cNvSpPr txBox="1"/>
          <p:nvPr/>
        </p:nvSpPr>
        <p:spPr>
          <a:xfrm>
            <a:off x="603504" y="969264"/>
            <a:ext cx="10692158" cy="369332"/>
          </a:xfrm>
          <a:prstGeom prst="rect">
            <a:avLst/>
          </a:prstGeom>
          <a:noFill/>
        </p:spPr>
        <p:txBody>
          <a:bodyPr wrap="none" rtlCol="0">
            <a:spAutoFit/>
          </a:bodyPr>
          <a:lstStyle/>
          <a:p>
            <a:r>
              <a:rPr lang="en-US" dirty="0"/>
              <a:t>Byte stores binary data whereas char stores text data. Byte takes 1 Byte of space and Char takes 2 Bytes of space.</a:t>
            </a:r>
          </a:p>
        </p:txBody>
      </p:sp>
    </p:spTree>
    <p:extLst>
      <p:ext uri="{BB962C8B-B14F-4D97-AF65-F5344CB8AC3E}">
        <p14:creationId xmlns:p14="http://schemas.microsoft.com/office/powerpoint/2010/main" val="374154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3A1411-A4F4-0364-6927-C653CF5D390A}"/>
              </a:ext>
            </a:extLst>
          </p:cNvPr>
          <p:cNvSpPr txBox="1"/>
          <p:nvPr/>
        </p:nvSpPr>
        <p:spPr>
          <a:xfrm>
            <a:off x="795528" y="475488"/>
            <a:ext cx="9701784" cy="369332"/>
          </a:xfrm>
          <a:prstGeom prst="rect">
            <a:avLst/>
          </a:prstGeom>
          <a:noFill/>
        </p:spPr>
        <p:txBody>
          <a:bodyPr wrap="square" rtlCol="0">
            <a:spAutoFit/>
          </a:bodyPr>
          <a:lstStyle/>
          <a:p>
            <a:r>
              <a:rPr lang="en-US" dirty="0"/>
              <a:t>2) What is Java Virtual Machine (JVM)?</a:t>
            </a:r>
          </a:p>
        </p:txBody>
      </p:sp>
      <p:sp>
        <p:nvSpPr>
          <p:cNvPr id="3" name="TextBox 2">
            <a:extLst>
              <a:ext uri="{FF2B5EF4-FFF2-40B4-BE49-F238E27FC236}">
                <a16:creationId xmlns:a16="http://schemas.microsoft.com/office/drawing/2014/main" id="{4E0F2AA4-3698-CDDD-913D-AC45B616EC84}"/>
              </a:ext>
            </a:extLst>
          </p:cNvPr>
          <p:cNvSpPr txBox="1"/>
          <p:nvPr/>
        </p:nvSpPr>
        <p:spPr>
          <a:xfrm>
            <a:off x="978408" y="1417320"/>
            <a:ext cx="10131552" cy="923330"/>
          </a:xfrm>
          <a:prstGeom prst="rect">
            <a:avLst/>
          </a:prstGeom>
          <a:noFill/>
        </p:spPr>
        <p:txBody>
          <a:bodyPr wrap="square" rtlCol="0">
            <a:spAutoFit/>
          </a:bodyPr>
          <a:lstStyle/>
          <a:p>
            <a:r>
              <a:rPr lang="en-US" dirty="0"/>
              <a:t>A Java virtual machine (JVM) is a virtual machine that enables a computer to run Java programs as well as programs written in other languages that are also compiled to Java bytecode. The Java virtual machine is an abstract (virtual) computer defined by a specification. It is a part of java runtime environment. </a:t>
            </a:r>
          </a:p>
        </p:txBody>
      </p:sp>
      <p:pic>
        <p:nvPicPr>
          <p:cNvPr id="9" name="Picture 8">
            <a:extLst>
              <a:ext uri="{FF2B5EF4-FFF2-40B4-BE49-F238E27FC236}">
                <a16:creationId xmlns:a16="http://schemas.microsoft.com/office/drawing/2014/main" id="{75CF3DD5-6BF8-C250-D421-8869AF49AE9A}"/>
              </a:ext>
            </a:extLst>
          </p:cNvPr>
          <p:cNvPicPr>
            <a:picLocks noChangeAspect="1"/>
          </p:cNvPicPr>
          <p:nvPr/>
        </p:nvPicPr>
        <p:blipFill>
          <a:blip r:embed="rId2"/>
          <a:stretch>
            <a:fillRect/>
          </a:stretch>
        </p:blipFill>
        <p:spPr>
          <a:xfrm>
            <a:off x="1856232" y="2491274"/>
            <a:ext cx="7940911" cy="3415750"/>
          </a:xfrm>
          <a:prstGeom prst="rect">
            <a:avLst/>
          </a:prstGeom>
        </p:spPr>
      </p:pic>
      <p:sp>
        <p:nvSpPr>
          <p:cNvPr id="10" name="TextBox 9">
            <a:extLst>
              <a:ext uri="{FF2B5EF4-FFF2-40B4-BE49-F238E27FC236}">
                <a16:creationId xmlns:a16="http://schemas.microsoft.com/office/drawing/2014/main" id="{2756F768-80B5-B203-F112-F2EE37024381}"/>
              </a:ext>
            </a:extLst>
          </p:cNvPr>
          <p:cNvSpPr txBox="1"/>
          <p:nvPr/>
        </p:nvSpPr>
        <p:spPr>
          <a:xfrm>
            <a:off x="4664964" y="6057648"/>
            <a:ext cx="2862072" cy="369332"/>
          </a:xfrm>
          <a:prstGeom prst="rect">
            <a:avLst/>
          </a:prstGeom>
          <a:noFill/>
        </p:spPr>
        <p:txBody>
          <a:bodyPr wrap="square" rtlCol="0">
            <a:spAutoFit/>
          </a:bodyPr>
          <a:lstStyle/>
          <a:p>
            <a:r>
              <a:rPr lang="en-US" dirty="0"/>
              <a:t>JVM Architecture</a:t>
            </a:r>
          </a:p>
        </p:txBody>
      </p:sp>
    </p:spTree>
    <p:extLst>
      <p:ext uri="{BB962C8B-B14F-4D97-AF65-F5344CB8AC3E}">
        <p14:creationId xmlns:p14="http://schemas.microsoft.com/office/powerpoint/2010/main" val="412323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D52E7-77CF-91FC-8B0A-9B0DC11B5A76}"/>
              </a:ext>
            </a:extLst>
          </p:cNvPr>
          <p:cNvSpPr txBox="1"/>
          <p:nvPr/>
        </p:nvSpPr>
        <p:spPr>
          <a:xfrm>
            <a:off x="822960" y="457200"/>
            <a:ext cx="6480685" cy="369332"/>
          </a:xfrm>
          <a:prstGeom prst="rect">
            <a:avLst/>
          </a:prstGeom>
          <a:noFill/>
        </p:spPr>
        <p:txBody>
          <a:bodyPr wrap="none" rtlCol="0">
            <a:spAutoFit/>
          </a:bodyPr>
          <a:lstStyle/>
          <a:p>
            <a:r>
              <a:rPr lang="en-US" dirty="0"/>
              <a:t>3) What are the different types of memory areas allocated by JVM?</a:t>
            </a:r>
          </a:p>
        </p:txBody>
      </p:sp>
      <p:sp>
        <p:nvSpPr>
          <p:cNvPr id="3" name="TextBox 2">
            <a:extLst>
              <a:ext uri="{FF2B5EF4-FFF2-40B4-BE49-F238E27FC236}">
                <a16:creationId xmlns:a16="http://schemas.microsoft.com/office/drawing/2014/main" id="{649D1005-9136-5D48-63E8-22D6B61986BC}"/>
              </a:ext>
            </a:extLst>
          </p:cNvPr>
          <p:cNvSpPr txBox="1"/>
          <p:nvPr/>
        </p:nvSpPr>
        <p:spPr>
          <a:xfrm>
            <a:off x="987552" y="1216152"/>
            <a:ext cx="8988552" cy="1754326"/>
          </a:xfrm>
          <a:prstGeom prst="rect">
            <a:avLst/>
          </a:prstGeom>
          <a:noFill/>
        </p:spPr>
        <p:txBody>
          <a:bodyPr wrap="square" rtlCol="0">
            <a:spAutoFit/>
          </a:bodyPr>
          <a:lstStyle/>
          <a:p>
            <a:pPr algn="l" fontAlgn="base"/>
            <a:r>
              <a:rPr lang="en-US" b="0" i="0" dirty="0">
                <a:solidFill>
                  <a:srgbClr val="273239"/>
                </a:solidFill>
                <a:effectLst/>
                <a:latin typeface="urw-din"/>
              </a:rPr>
              <a:t>Different types of memory areas allocated by JVM are as follows:</a:t>
            </a:r>
          </a:p>
          <a:p>
            <a:pPr marL="285750" indent="-285750" algn="l" fontAlgn="base">
              <a:buFont typeface="Arial" panose="020B0604020202020204" pitchFamily="34" charset="0"/>
              <a:buChar char="•"/>
            </a:pPr>
            <a:r>
              <a:rPr lang="en-US" b="0" i="0" dirty="0">
                <a:solidFill>
                  <a:srgbClr val="273239"/>
                </a:solidFill>
                <a:effectLst/>
                <a:latin typeface="urw-din"/>
              </a:rPr>
              <a:t>Class(Method) Area</a:t>
            </a:r>
          </a:p>
          <a:p>
            <a:pPr marL="285750" indent="-285750" algn="l" fontAlgn="base">
              <a:buFont typeface="Arial" panose="020B0604020202020204" pitchFamily="34" charset="0"/>
              <a:buChar char="•"/>
            </a:pPr>
            <a:r>
              <a:rPr lang="en-US" b="0" i="0" dirty="0">
                <a:solidFill>
                  <a:srgbClr val="273239"/>
                </a:solidFill>
                <a:effectLst/>
                <a:latin typeface="urw-din"/>
              </a:rPr>
              <a:t>Heap</a:t>
            </a:r>
          </a:p>
          <a:p>
            <a:pPr marL="285750" indent="-285750" algn="l" fontAlgn="base">
              <a:buFont typeface="Arial" panose="020B0604020202020204" pitchFamily="34" charset="0"/>
              <a:buChar char="•"/>
            </a:pPr>
            <a:r>
              <a:rPr lang="en-US" b="0" i="0" dirty="0">
                <a:solidFill>
                  <a:srgbClr val="273239"/>
                </a:solidFill>
                <a:effectLst/>
                <a:latin typeface="urw-din"/>
              </a:rPr>
              <a:t>Stack</a:t>
            </a:r>
          </a:p>
          <a:p>
            <a:pPr marL="285750" indent="-285750" algn="l" fontAlgn="base">
              <a:buFont typeface="Arial" panose="020B0604020202020204" pitchFamily="34" charset="0"/>
              <a:buChar char="•"/>
            </a:pPr>
            <a:r>
              <a:rPr lang="en-US" b="0" i="0" dirty="0">
                <a:solidFill>
                  <a:srgbClr val="273239"/>
                </a:solidFill>
                <a:effectLst/>
                <a:latin typeface="urw-din"/>
              </a:rPr>
              <a:t>Program Counter Register</a:t>
            </a:r>
          </a:p>
          <a:p>
            <a:pPr marL="285750" indent="-285750" algn="l" fontAlgn="base">
              <a:buFont typeface="Arial" panose="020B0604020202020204" pitchFamily="34" charset="0"/>
              <a:buChar char="•"/>
            </a:pPr>
            <a:r>
              <a:rPr lang="en-US" b="0" i="0" dirty="0">
                <a:solidFill>
                  <a:srgbClr val="273239"/>
                </a:solidFill>
                <a:effectLst/>
                <a:latin typeface="urw-din"/>
              </a:rPr>
              <a:t>Native Method Stack</a:t>
            </a:r>
          </a:p>
        </p:txBody>
      </p:sp>
    </p:spTree>
    <p:extLst>
      <p:ext uri="{BB962C8B-B14F-4D97-AF65-F5344CB8AC3E}">
        <p14:creationId xmlns:p14="http://schemas.microsoft.com/office/powerpoint/2010/main" val="336570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354BA-2547-503A-A671-5A6E9CD4268F}"/>
              </a:ext>
            </a:extLst>
          </p:cNvPr>
          <p:cNvSpPr txBox="1"/>
          <p:nvPr/>
        </p:nvSpPr>
        <p:spPr>
          <a:xfrm>
            <a:off x="1133856" y="731520"/>
            <a:ext cx="2415213" cy="369332"/>
          </a:xfrm>
          <a:prstGeom prst="rect">
            <a:avLst/>
          </a:prstGeom>
          <a:noFill/>
        </p:spPr>
        <p:txBody>
          <a:bodyPr wrap="none" rtlCol="0">
            <a:spAutoFit/>
          </a:bodyPr>
          <a:lstStyle/>
          <a:p>
            <a:r>
              <a:rPr lang="en-US" dirty="0"/>
              <a:t>4) What is JIT compiler?</a:t>
            </a:r>
          </a:p>
        </p:txBody>
      </p:sp>
      <p:sp>
        <p:nvSpPr>
          <p:cNvPr id="3" name="TextBox 2">
            <a:extLst>
              <a:ext uri="{FF2B5EF4-FFF2-40B4-BE49-F238E27FC236}">
                <a16:creationId xmlns:a16="http://schemas.microsoft.com/office/drawing/2014/main" id="{ABF029A1-FB45-F755-343E-F308AC879524}"/>
              </a:ext>
            </a:extLst>
          </p:cNvPr>
          <p:cNvSpPr txBox="1"/>
          <p:nvPr/>
        </p:nvSpPr>
        <p:spPr>
          <a:xfrm>
            <a:off x="1133856" y="1225296"/>
            <a:ext cx="9832820" cy="923330"/>
          </a:xfrm>
          <a:prstGeom prst="rect">
            <a:avLst/>
          </a:prstGeom>
          <a:noFill/>
        </p:spPr>
        <p:txBody>
          <a:bodyPr wrap="none" rtlCol="0">
            <a:spAutoFit/>
          </a:bodyPr>
          <a:lstStyle/>
          <a:p>
            <a:r>
              <a:rPr lang="en-US" dirty="0"/>
              <a:t>A just-in-time (JIT) compiler is a program that turns bytecode into instructions that can be sent directly </a:t>
            </a:r>
          </a:p>
          <a:p>
            <a:r>
              <a:rPr lang="en-US" dirty="0"/>
              <a:t>to a computer's processor (CPU). JIT compilers contrast different compiler types such as a traditional </a:t>
            </a:r>
          </a:p>
          <a:p>
            <a:r>
              <a:rPr lang="en-US" dirty="0"/>
              <a:t>compiler, which will compile all code to a machine language before a program starts to run.</a:t>
            </a:r>
          </a:p>
        </p:txBody>
      </p:sp>
      <p:pic>
        <p:nvPicPr>
          <p:cNvPr id="6" name="Picture 5">
            <a:extLst>
              <a:ext uri="{FF2B5EF4-FFF2-40B4-BE49-F238E27FC236}">
                <a16:creationId xmlns:a16="http://schemas.microsoft.com/office/drawing/2014/main" id="{32C50311-0321-3366-B003-C76445B5DE3B}"/>
              </a:ext>
            </a:extLst>
          </p:cNvPr>
          <p:cNvPicPr>
            <a:picLocks noChangeAspect="1"/>
          </p:cNvPicPr>
          <p:nvPr/>
        </p:nvPicPr>
        <p:blipFill>
          <a:blip r:embed="rId2"/>
          <a:stretch>
            <a:fillRect/>
          </a:stretch>
        </p:blipFill>
        <p:spPr>
          <a:xfrm>
            <a:off x="2186926" y="2148626"/>
            <a:ext cx="7726680" cy="3977854"/>
          </a:xfrm>
          <a:prstGeom prst="rect">
            <a:avLst/>
          </a:prstGeom>
        </p:spPr>
      </p:pic>
      <p:sp>
        <p:nvSpPr>
          <p:cNvPr id="7" name="TextBox 6">
            <a:extLst>
              <a:ext uri="{FF2B5EF4-FFF2-40B4-BE49-F238E27FC236}">
                <a16:creationId xmlns:a16="http://schemas.microsoft.com/office/drawing/2014/main" id="{24670679-E2B9-35B8-FB49-1BA3BBDF5641}"/>
              </a:ext>
            </a:extLst>
          </p:cNvPr>
          <p:cNvSpPr txBox="1"/>
          <p:nvPr/>
        </p:nvSpPr>
        <p:spPr>
          <a:xfrm>
            <a:off x="4654296" y="6211669"/>
            <a:ext cx="2825496" cy="369332"/>
          </a:xfrm>
          <a:prstGeom prst="rect">
            <a:avLst/>
          </a:prstGeom>
          <a:noFill/>
        </p:spPr>
        <p:txBody>
          <a:bodyPr wrap="square" rtlCol="0">
            <a:spAutoFit/>
          </a:bodyPr>
          <a:lstStyle/>
          <a:p>
            <a:r>
              <a:rPr lang="en-US" dirty="0"/>
              <a:t>Execution of JIT compiler</a:t>
            </a:r>
          </a:p>
        </p:txBody>
      </p:sp>
    </p:spTree>
    <p:extLst>
      <p:ext uri="{BB962C8B-B14F-4D97-AF65-F5344CB8AC3E}">
        <p14:creationId xmlns:p14="http://schemas.microsoft.com/office/powerpoint/2010/main" val="112219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EC874-29E3-6B29-979B-76B59D78300A}"/>
              </a:ext>
            </a:extLst>
          </p:cNvPr>
          <p:cNvSpPr txBox="1"/>
          <p:nvPr/>
        </p:nvSpPr>
        <p:spPr>
          <a:xfrm>
            <a:off x="859536" y="347472"/>
            <a:ext cx="5344220" cy="369332"/>
          </a:xfrm>
          <a:prstGeom prst="rect">
            <a:avLst/>
          </a:prstGeom>
          <a:noFill/>
        </p:spPr>
        <p:txBody>
          <a:bodyPr wrap="none" rtlCol="0">
            <a:spAutoFit/>
          </a:bodyPr>
          <a:lstStyle/>
          <a:p>
            <a:r>
              <a:rPr lang="en-US" dirty="0"/>
              <a:t>5) How java platform is different from other platforms?</a:t>
            </a:r>
          </a:p>
        </p:txBody>
      </p:sp>
      <p:sp>
        <p:nvSpPr>
          <p:cNvPr id="3" name="TextBox 2">
            <a:extLst>
              <a:ext uri="{FF2B5EF4-FFF2-40B4-BE49-F238E27FC236}">
                <a16:creationId xmlns:a16="http://schemas.microsoft.com/office/drawing/2014/main" id="{00C352DC-E767-0AFE-4510-CD6EE22E2316}"/>
              </a:ext>
            </a:extLst>
          </p:cNvPr>
          <p:cNvSpPr txBox="1"/>
          <p:nvPr/>
        </p:nvSpPr>
        <p:spPr>
          <a:xfrm>
            <a:off x="1024128" y="1024128"/>
            <a:ext cx="10114500" cy="1200329"/>
          </a:xfrm>
          <a:prstGeom prst="rect">
            <a:avLst/>
          </a:prstGeom>
          <a:noFill/>
        </p:spPr>
        <p:txBody>
          <a:bodyPr wrap="none" rtlCol="0">
            <a:spAutoFit/>
          </a:bodyPr>
          <a:lstStyle/>
          <a:p>
            <a:pPr marL="285750" indent="-285750">
              <a:buFont typeface="Arial" panose="020B0604020202020204" pitchFamily="34" charset="0"/>
              <a:buChar char="•"/>
            </a:pPr>
            <a:r>
              <a:rPr lang="en-US" dirty="0"/>
              <a:t>Java supports WORA(Write Once Read Anywhere) which means we can write java code in one platform</a:t>
            </a:r>
          </a:p>
          <a:p>
            <a:r>
              <a:rPr lang="en-US" dirty="0"/>
              <a:t>      and run it in different platform.</a:t>
            </a:r>
          </a:p>
          <a:p>
            <a:pPr marL="285750" indent="-285750">
              <a:buFont typeface="Arial" panose="020B0604020202020204" pitchFamily="34" charset="0"/>
              <a:buChar char="•"/>
            </a:pPr>
            <a:r>
              <a:rPr lang="en-US" dirty="0"/>
              <a:t>We can develop java code in any operating system.</a:t>
            </a:r>
          </a:p>
          <a:p>
            <a:pPr marL="285750" indent="-285750">
              <a:buFont typeface="Arial" panose="020B0604020202020204" pitchFamily="34" charset="0"/>
              <a:buChar char="•"/>
            </a:pPr>
            <a:r>
              <a:rPr lang="en-US" dirty="0"/>
              <a:t>It has its own runtime environment i.e., JRE (Java runtime Environment) </a:t>
            </a:r>
          </a:p>
        </p:txBody>
      </p:sp>
    </p:spTree>
    <p:extLst>
      <p:ext uri="{BB962C8B-B14F-4D97-AF65-F5344CB8AC3E}">
        <p14:creationId xmlns:p14="http://schemas.microsoft.com/office/powerpoint/2010/main" val="52458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1D07C-A0AF-CC98-702F-DA24CA6809AC}"/>
              </a:ext>
            </a:extLst>
          </p:cNvPr>
          <p:cNvSpPr txBox="1"/>
          <p:nvPr/>
        </p:nvSpPr>
        <p:spPr>
          <a:xfrm>
            <a:off x="813816" y="484632"/>
            <a:ext cx="6391301" cy="369332"/>
          </a:xfrm>
          <a:prstGeom prst="rect">
            <a:avLst/>
          </a:prstGeom>
          <a:noFill/>
        </p:spPr>
        <p:txBody>
          <a:bodyPr wrap="none" rtlCol="0">
            <a:spAutoFit/>
          </a:bodyPr>
          <a:lstStyle/>
          <a:p>
            <a:r>
              <a:rPr lang="en-US" dirty="0"/>
              <a:t>6) Why do people say Java is “Write one run anywhere” language? </a:t>
            </a:r>
          </a:p>
        </p:txBody>
      </p:sp>
      <p:sp>
        <p:nvSpPr>
          <p:cNvPr id="3" name="TextBox 2">
            <a:extLst>
              <a:ext uri="{FF2B5EF4-FFF2-40B4-BE49-F238E27FC236}">
                <a16:creationId xmlns:a16="http://schemas.microsoft.com/office/drawing/2014/main" id="{85B78CB6-431E-C70A-8CB5-53DE93AA1450}"/>
              </a:ext>
            </a:extLst>
          </p:cNvPr>
          <p:cNvSpPr txBox="1"/>
          <p:nvPr/>
        </p:nvSpPr>
        <p:spPr>
          <a:xfrm>
            <a:off x="941832" y="1005840"/>
            <a:ext cx="9774936" cy="369332"/>
          </a:xfrm>
          <a:prstGeom prst="rect">
            <a:avLst/>
          </a:prstGeom>
          <a:noFill/>
        </p:spPr>
        <p:txBody>
          <a:bodyPr wrap="square" rtlCol="0">
            <a:spAutoFit/>
          </a:bodyPr>
          <a:lstStyle/>
          <a:p>
            <a:r>
              <a:rPr lang="en-US" dirty="0"/>
              <a:t>This is because we can write java code in one platform and run it in different platform.</a:t>
            </a:r>
          </a:p>
        </p:txBody>
      </p:sp>
    </p:spTree>
    <p:extLst>
      <p:ext uri="{BB962C8B-B14F-4D97-AF65-F5344CB8AC3E}">
        <p14:creationId xmlns:p14="http://schemas.microsoft.com/office/powerpoint/2010/main" val="408242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51399-A656-C3D9-E05F-839F11458C75}"/>
              </a:ext>
            </a:extLst>
          </p:cNvPr>
          <p:cNvSpPr txBox="1"/>
          <p:nvPr/>
        </p:nvSpPr>
        <p:spPr>
          <a:xfrm>
            <a:off x="530352" y="374904"/>
            <a:ext cx="3826047" cy="369332"/>
          </a:xfrm>
          <a:prstGeom prst="rect">
            <a:avLst/>
          </a:prstGeom>
          <a:noFill/>
        </p:spPr>
        <p:txBody>
          <a:bodyPr wrap="none" rtlCol="0">
            <a:spAutoFit/>
          </a:bodyPr>
          <a:lstStyle/>
          <a:p>
            <a:r>
              <a:rPr lang="en-US" dirty="0"/>
              <a:t>7) How does </a:t>
            </a:r>
            <a:r>
              <a:rPr lang="en-US" dirty="0" err="1"/>
              <a:t>ClassLoader</a:t>
            </a:r>
            <a:r>
              <a:rPr lang="en-US" dirty="0"/>
              <a:t> work in Java?</a:t>
            </a:r>
          </a:p>
        </p:txBody>
      </p:sp>
      <p:sp>
        <p:nvSpPr>
          <p:cNvPr id="3" name="TextBox 2">
            <a:extLst>
              <a:ext uri="{FF2B5EF4-FFF2-40B4-BE49-F238E27FC236}">
                <a16:creationId xmlns:a16="http://schemas.microsoft.com/office/drawing/2014/main" id="{B7AAD49F-E258-AABF-A43D-59C5F5A3A6FA}"/>
              </a:ext>
            </a:extLst>
          </p:cNvPr>
          <p:cNvSpPr txBox="1"/>
          <p:nvPr/>
        </p:nvSpPr>
        <p:spPr>
          <a:xfrm>
            <a:off x="731520" y="941832"/>
            <a:ext cx="10835146" cy="646331"/>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333333"/>
                </a:solidFill>
                <a:effectLst/>
                <a:latin typeface="inter-regular"/>
              </a:rPr>
              <a:t>Java </a:t>
            </a:r>
            <a:r>
              <a:rPr lang="en-US" b="0" i="0" dirty="0" err="1">
                <a:solidFill>
                  <a:srgbClr val="333333"/>
                </a:solidFill>
                <a:effectLst/>
                <a:latin typeface="inter-regular"/>
              </a:rPr>
              <a:t>ClassLoader</a:t>
            </a:r>
            <a:r>
              <a:rPr lang="en-US" b="0" i="0" dirty="0">
                <a:solidFill>
                  <a:srgbClr val="333333"/>
                </a:solidFill>
                <a:effectLst/>
                <a:latin typeface="inter-regular"/>
              </a:rPr>
              <a:t> is an abstract class. It belongs to a </a:t>
            </a:r>
            <a:r>
              <a:rPr lang="en-US" i="0" dirty="0" err="1">
                <a:solidFill>
                  <a:srgbClr val="333333"/>
                </a:solidFill>
                <a:effectLst/>
                <a:latin typeface="inter-bold"/>
              </a:rPr>
              <a:t>java.lang</a:t>
            </a:r>
            <a:r>
              <a:rPr lang="en-US" i="0" dirty="0">
                <a:solidFill>
                  <a:srgbClr val="333333"/>
                </a:solidFill>
                <a:effectLst/>
                <a:latin typeface="inter-regular"/>
              </a:rPr>
              <a:t> </a:t>
            </a:r>
            <a:r>
              <a:rPr lang="en-US" b="0" i="0" dirty="0" err="1">
                <a:solidFill>
                  <a:srgbClr val="333333"/>
                </a:solidFill>
                <a:effectLst/>
                <a:latin typeface="inter-regular"/>
              </a:rPr>
              <a:t>package.It</a:t>
            </a:r>
            <a:r>
              <a:rPr lang="en-US" b="0" i="0" dirty="0">
                <a:solidFill>
                  <a:srgbClr val="333333"/>
                </a:solidFill>
                <a:effectLst/>
                <a:latin typeface="inter-regular"/>
              </a:rPr>
              <a:t> loads classes from different resources. </a:t>
            </a:r>
          </a:p>
          <a:p>
            <a:pPr marL="285750" indent="-285750">
              <a:buFont typeface="Arial" panose="020B0604020202020204" pitchFamily="34" charset="0"/>
              <a:buChar char="•"/>
            </a:pPr>
            <a:r>
              <a:rPr lang="en-US" b="0" i="0" dirty="0">
                <a:solidFill>
                  <a:srgbClr val="333333"/>
                </a:solidFill>
                <a:effectLst/>
                <a:latin typeface="inter-regular"/>
              </a:rPr>
              <a:t>Java </a:t>
            </a:r>
            <a:r>
              <a:rPr lang="en-US" b="0" i="0" dirty="0" err="1">
                <a:solidFill>
                  <a:srgbClr val="333333"/>
                </a:solidFill>
                <a:effectLst/>
                <a:latin typeface="inter-regular"/>
              </a:rPr>
              <a:t>ClassLoader</a:t>
            </a:r>
            <a:r>
              <a:rPr lang="en-US" b="0" i="0" dirty="0">
                <a:solidFill>
                  <a:srgbClr val="333333"/>
                </a:solidFill>
                <a:effectLst/>
                <a:latin typeface="inter-regular"/>
              </a:rPr>
              <a:t> is used to load the classes at run time. </a:t>
            </a:r>
            <a:endParaRPr lang="en-US" dirty="0"/>
          </a:p>
        </p:txBody>
      </p:sp>
      <p:pic>
        <p:nvPicPr>
          <p:cNvPr id="4" name="Picture 3">
            <a:extLst>
              <a:ext uri="{FF2B5EF4-FFF2-40B4-BE49-F238E27FC236}">
                <a16:creationId xmlns:a16="http://schemas.microsoft.com/office/drawing/2014/main" id="{41A25914-4F8B-F5B2-E360-21EF95A34583}"/>
              </a:ext>
            </a:extLst>
          </p:cNvPr>
          <p:cNvPicPr>
            <a:picLocks noChangeAspect="1"/>
          </p:cNvPicPr>
          <p:nvPr/>
        </p:nvPicPr>
        <p:blipFill>
          <a:blip r:embed="rId2"/>
          <a:stretch>
            <a:fillRect/>
          </a:stretch>
        </p:blipFill>
        <p:spPr>
          <a:xfrm>
            <a:off x="2646941" y="2275903"/>
            <a:ext cx="7004304" cy="3183065"/>
          </a:xfrm>
          <a:prstGeom prst="rect">
            <a:avLst/>
          </a:prstGeom>
        </p:spPr>
      </p:pic>
    </p:spTree>
    <p:extLst>
      <p:ext uri="{BB962C8B-B14F-4D97-AF65-F5344CB8AC3E}">
        <p14:creationId xmlns:p14="http://schemas.microsoft.com/office/powerpoint/2010/main" val="88245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186093-56EE-1387-DADE-02E52C9A2AD4}"/>
              </a:ext>
            </a:extLst>
          </p:cNvPr>
          <p:cNvSpPr txBox="1"/>
          <p:nvPr/>
        </p:nvSpPr>
        <p:spPr>
          <a:xfrm>
            <a:off x="475488" y="329184"/>
            <a:ext cx="6410281" cy="369332"/>
          </a:xfrm>
          <a:prstGeom prst="rect">
            <a:avLst/>
          </a:prstGeom>
          <a:noFill/>
        </p:spPr>
        <p:txBody>
          <a:bodyPr wrap="none" rtlCol="0">
            <a:spAutoFit/>
          </a:bodyPr>
          <a:lstStyle/>
          <a:p>
            <a:r>
              <a:rPr lang="en-US" dirty="0"/>
              <a:t>8) Do you think “main” used for main method is a keyword in Java?</a:t>
            </a:r>
          </a:p>
        </p:txBody>
      </p:sp>
      <p:sp>
        <p:nvSpPr>
          <p:cNvPr id="3" name="TextBox 2">
            <a:extLst>
              <a:ext uri="{FF2B5EF4-FFF2-40B4-BE49-F238E27FC236}">
                <a16:creationId xmlns:a16="http://schemas.microsoft.com/office/drawing/2014/main" id="{259BCEEA-3125-8F6E-3E6A-2A1E382828FA}"/>
              </a:ext>
            </a:extLst>
          </p:cNvPr>
          <p:cNvSpPr txBox="1"/>
          <p:nvPr/>
        </p:nvSpPr>
        <p:spPr>
          <a:xfrm>
            <a:off x="667512" y="1014984"/>
            <a:ext cx="11165301" cy="369332"/>
          </a:xfrm>
          <a:prstGeom prst="rect">
            <a:avLst/>
          </a:prstGeom>
          <a:noFill/>
        </p:spPr>
        <p:txBody>
          <a:bodyPr wrap="none" rtlCol="0">
            <a:spAutoFit/>
          </a:bodyPr>
          <a:lstStyle/>
          <a:p>
            <a:r>
              <a:rPr lang="en-US" dirty="0"/>
              <a:t>No, it is not a Keyword because it is a method in java. It is the staring point for JVM to start the execution of the code. </a:t>
            </a:r>
          </a:p>
        </p:txBody>
      </p:sp>
    </p:spTree>
    <p:extLst>
      <p:ext uri="{BB962C8B-B14F-4D97-AF65-F5344CB8AC3E}">
        <p14:creationId xmlns:p14="http://schemas.microsoft.com/office/powerpoint/2010/main" val="429361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9AAC9A-E57F-A7AE-7A8E-DEFF11EBADA5}"/>
              </a:ext>
            </a:extLst>
          </p:cNvPr>
          <p:cNvSpPr txBox="1"/>
          <p:nvPr/>
        </p:nvSpPr>
        <p:spPr>
          <a:xfrm>
            <a:off x="676656" y="356616"/>
            <a:ext cx="7560468" cy="369332"/>
          </a:xfrm>
          <a:prstGeom prst="rect">
            <a:avLst/>
          </a:prstGeom>
          <a:noFill/>
        </p:spPr>
        <p:txBody>
          <a:bodyPr wrap="none" rtlCol="0">
            <a:spAutoFit/>
          </a:bodyPr>
          <a:lstStyle/>
          <a:p>
            <a:r>
              <a:rPr lang="en-US" dirty="0"/>
              <a:t>9) Can we write main method as public void static instead of public static void?</a:t>
            </a:r>
          </a:p>
        </p:txBody>
      </p:sp>
      <p:sp>
        <p:nvSpPr>
          <p:cNvPr id="3" name="TextBox 2">
            <a:extLst>
              <a:ext uri="{FF2B5EF4-FFF2-40B4-BE49-F238E27FC236}">
                <a16:creationId xmlns:a16="http://schemas.microsoft.com/office/drawing/2014/main" id="{9A98A67E-F2B9-8AA5-6BF0-3FFC779CB59E}"/>
              </a:ext>
            </a:extLst>
          </p:cNvPr>
          <p:cNvSpPr txBox="1"/>
          <p:nvPr/>
        </p:nvSpPr>
        <p:spPr>
          <a:xfrm>
            <a:off x="676656" y="832104"/>
            <a:ext cx="6285952" cy="369332"/>
          </a:xfrm>
          <a:prstGeom prst="rect">
            <a:avLst/>
          </a:prstGeom>
          <a:noFill/>
        </p:spPr>
        <p:txBody>
          <a:bodyPr wrap="none" rtlCol="0">
            <a:spAutoFit/>
          </a:bodyPr>
          <a:lstStyle/>
          <a:p>
            <a:r>
              <a:rPr lang="en-US" dirty="0"/>
              <a:t>Yes, we can write it that way. The compiler won’t throw any error.</a:t>
            </a:r>
          </a:p>
        </p:txBody>
      </p:sp>
    </p:spTree>
    <p:extLst>
      <p:ext uri="{BB962C8B-B14F-4D97-AF65-F5344CB8AC3E}">
        <p14:creationId xmlns:p14="http://schemas.microsoft.com/office/powerpoint/2010/main" val="157609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607</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inter-bold</vt:lpstr>
      <vt:lpstr>inter-regular</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2023-02-08T21:14:55Z</dcterms:created>
  <dcterms:modified xsi:type="dcterms:W3CDTF">2023-02-08T22:10:06Z</dcterms:modified>
</cp:coreProperties>
</file>