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746128-1925-4D37-9C7E-2E6791117992}" v="30" dt="2023-02-14T21:37:51.9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nav Umat" userId="2c6c7f61b0de31d3" providerId="LiveId" clId="{F7746128-1925-4D37-9C7E-2E6791117992}"/>
    <pc:docChg chg="undo redo custSel addSld delSld modSld">
      <pc:chgData name="Abhinav Umat" userId="2c6c7f61b0de31d3" providerId="LiveId" clId="{F7746128-1925-4D37-9C7E-2E6791117992}" dt="2023-02-14T21:39:49.505" v="901" actId="20577"/>
      <pc:docMkLst>
        <pc:docMk/>
      </pc:docMkLst>
      <pc:sldChg chg="new del">
        <pc:chgData name="Abhinav Umat" userId="2c6c7f61b0de31d3" providerId="LiveId" clId="{F7746128-1925-4D37-9C7E-2E6791117992}" dt="2023-02-14T21:11:44.250" v="2" actId="2696"/>
        <pc:sldMkLst>
          <pc:docMk/>
          <pc:sldMk cId="1041433130" sldId="256"/>
        </pc:sldMkLst>
      </pc:sldChg>
      <pc:sldChg chg="addSp modSp new mod">
        <pc:chgData name="Abhinav Umat" userId="2c6c7f61b0de31d3" providerId="LiveId" clId="{F7746128-1925-4D37-9C7E-2E6791117992}" dt="2023-02-14T21:15:11.183" v="25" actId="20577"/>
        <pc:sldMkLst>
          <pc:docMk/>
          <pc:sldMk cId="473700782" sldId="257"/>
        </pc:sldMkLst>
        <pc:spChg chg="add mod">
          <ac:chgData name="Abhinav Umat" userId="2c6c7f61b0de31d3" providerId="LiveId" clId="{F7746128-1925-4D37-9C7E-2E6791117992}" dt="2023-02-14T21:13:26.242" v="7" actId="20577"/>
          <ac:spMkLst>
            <pc:docMk/>
            <pc:sldMk cId="473700782" sldId="257"/>
            <ac:spMk id="2" creationId="{E3674493-3A08-30A8-9EBC-B72E1F44E0AE}"/>
          </ac:spMkLst>
        </pc:spChg>
        <pc:spChg chg="add mod">
          <ac:chgData name="Abhinav Umat" userId="2c6c7f61b0de31d3" providerId="LiveId" clId="{F7746128-1925-4D37-9C7E-2E6791117992}" dt="2023-02-14T21:15:11.183" v="25" actId="20577"/>
          <ac:spMkLst>
            <pc:docMk/>
            <pc:sldMk cId="473700782" sldId="257"/>
            <ac:spMk id="3" creationId="{B2C7B6AC-150A-31B8-83DE-2C009906E18D}"/>
          </ac:spMkLst>
        </pc:spChg>
      </pc:sldChg>
      <pc:sldChg chg="addSp modSp new mod">
        <pc:chgData name="Abhinav Umat" userId="2c6c7f61b0de31d3" providerId="LiveId" clId="{F7746128-1925-4D37-9C7E-2E6791117992}" dt="2023-02-14T21:19:37.375" v="143" actId="5793"/>
        <pc:sldMkLst>
          <pc:docMk/>
          <pc:sldMk cId="3547296230" sldId="258"/>
        </pc:sldMkLst>
        <pc:spChg chg="add mod">
          <ac:chgData name="Abhinav Umat" userId="2c6c7f61b0de31d3" providerId="LiveId" clId="{F7746128-1925-4D37-9C7E-2E6791117992}" dt="2023-02-14T21:15:55.357" v="31" actId="20577"/>
          <ac:spMkLst>
            <pc:docMk/>
            <pc:sldMk cId="3547296230" sldId="258"/>
            <ac:spMk id="2" creationId="{F87C5BE9-1A83-4DD7-C867-0A7A474FBF9A}"/>
          </ac:spMkLst>
        </pc:spChg>
        <pc:spChg chg="add mod">
          <ac:chgData name="Abhinav Umat" userId="2c6c7f61b0de31d3" providerId="LiveId" clId="{F7746128-1925-4D37-9C7E-2E6791117992}" dt="2023-02-14T21:19:37.375" v="143" actId="5793"/>
          <ac:spMkLst>
            <pc:docMk/>
            <pc:sldMk cId="3547296230" sldId="258"/>
            <ac:spMk id="3" creationId="{DE860664-4CEC-3818-B3E2-2E1DA2C48BC8}"/>
          </ac:spMkLst>
        </pc:spChg>
      </pc:sldChg>
      <pc:sldChg chg="addSp delSp modSp new mod">
        <pc:chgData name="Abhinav Umat" userId="2c6c7f61b0de31d3" providerId="LiveId" clId="{F7746128-1925-4D37-9C7E-2E6791117992}" dt="2023-02-14T21:21:29.759" v="168" actId="2711"/>
        <pc:sldMkLst>
          <pc:docMk/>
          <pc:sldMk cId="3386884932" sldId="259"/>
        </pc:sldMkLst>
        <pc:spChg chg="add mod">
          <ac:chgData name="Abhinav Umat" userId="2c6c7f61b0de31d3" providerId="LiveId" clId="{F7746128-1925-4D37-9C7E-2E6791117992}" dt="2023-02-14T21:19:21.541" v="106" actId="20577"/>
          <ac:spMkLst>
            <pc:docMk/>
            <pc:sldMk cId="3386884932" sldId="259"/>
            <ac:spMk id="2" creationId="{E783A787-0F80-96B6-0EC5-14317D9C7198}"/>
          </ac:spMkLst>
        </pc:spChg>
        <pc:spChg chg="add del mod">
          <ac:chgData name="Abhinav Umat" userId="2c6c7f61b0de31d3" providerId="LiveId" clId="{F7746128-1925-4D37-9C7E-2E6791117992}" dt="2023-02-14T21:19:29.627" v="109"/>
          <ac:spMkLst>
            <pc:docMk/>
            <pc:sldMk cId="3386884932" sldId="259"/>
            <ac:spMk id="3" creationId="{D9656173-D65B-7A05-EDD7-63E694B26F5D}"/>
          </ac:spMkLst>
        </pc:spChg>
        <pc:spChg chg="add mod">
          <ac:chgData name="Abhinav Umat" userId="2c6c7f61b0de31d3" providerId="LiveId" clId="{F7746128-1925-4D37-9C7E-2E6791117992}" dt="2023-02-14T21:21:29.759" v="168" actId="2711"/>
          <ac:spMkLst>
            <pc:docMk/>
            <pc:sldMk cId="3386884932" sldId="259"/>
            <ac:spMk id="4" creationId="{B7D9D474-E91D-9218-599E-E18EA060C741}"/>
          </ac:spMkLst>
        </pc:spChg>
      </pc:sldChg>
      <pc:sldChg chg="addSp modSp new mod">
        <pc:chgData name="Abhinav Umat" userId="2c6c7f61b0de31d3" providerId="LiveId" clId="{F7746128-1925-4D37-9C7E-2E6791117992}" dt="2023-02-14T21:22:34.557" v="240" actId="20577"/>
        <pc:sldMkLst>
          <pc:docMk/>
          <pc:sldMk cId="74352327" sldId="260"/>
        </pc:sldMkLst>
        <pc:spChg chg="add mod">
          <ac:chgData name="Abhinav Umat" userId="2c6c7f61b0de31d3" providerId="LiveId" clId="{F7746128-1925-4D37-9C7E-2E6791117992}" dt="2023-02-14T21:21:55.626" v="174" actId="20577"/>
          <ac:spMkLst>
            <pc:docMk/>
            <pc:sldMk cId="74352327" sldId="260"/>
            <ac:spMk id="2" creationId="{D2E30CB1-7F2C-0339-E8D6-8972EF03CC57}"/>
          </ac:spMkLst>
        </pc:spChg>
        <pc:spChg chg="add mod">
          <ac:chgData name="Abhinav Umat" userId="2c6c7f61b0de31d3" providerId="LiveId" clId="{F7746128-1925-4D37-9C7E-2E6791117992}" dt="2023-02-14T21:22:34.557" v="240" actId="20577"/>
          <ac:spMkLst>
            <pc:docMk/>
            <pc:sldMk cId="74352327" sldId="260"/>
            <ac:spMk id="3" creationId="{43809A58-3B85-E1CB-F9EE-750D4B88A0E0}"/>
          </ac:spMkLst>
        </pc:spChg>
      </pc:sldChg>
      <pc:sldChg chg="addSp delSp modSp new mod">
        <pc:chgData name="Abhinav Umat" userId="2c6c7f61b0de31d3" providerId="LiveId" clId="{F7746128-1925-4D37-9C7E-2E6791117992}" dt="2023-02-14T21:24:19.760" v="261" actId="20577"/>
        <pc:sldMkLst>
          <pc:docMk/>
          <pc:sldMk cId="447124990" sldId="261"/>
        </pc:sldMkLst>
        <pc:spChg chg="add mod">
          <ac:chgData name="Abhinav Umat" userId="2c6c7f61b0de31d3" providerId="LiveId" clId="{F7746128-1925-4D37-9C7E-2E6791117992}" dt="2023-02-14T21:23:07.308" v="251" actId="20577"/>
          <ac:spMkLst>
            <pc:docMk/>
            <pc:sldMk cId="447124990" sldId="261"/>
            <ac:spMk id="2" creationId="{F926E192-CF16-7771-4B49-90A1E781CD63}"/>
          </ac:spMkLst>
        </pc:spChg>
        <pc:spChg chg="add del mod">
          <ac:chgData name="Abhinav Umat" userId="2c6c7f61b0de31d3" providerId="LiveId" clId="{F7746128-1925-4D37-9C7E-2E6791117992}" dt="2023-02-14T21:23:05.894" v="250" actId="767"/>
          <ac:spMkLst>
            <pc:docMk/>
            <pc:sldMk cId="447124990" sldId="261"/>
            <ac:spMk id="3" creationId="{1613171D-EEE3-7E50-3614-B762A5267788}"/>
          </ac:spMkLst>
        </pc:spChg>
        <pc:spChg chg="add mod">
          <ac:chgData name="Abhinav Umat" userId="2c6c7f61b0de31d3" providerId="LiveId" clId="{F7746128-1925-4D37-9C7E-2E6791117992}" dt="2023-02-14T21:24:19.760" v="261" actId="20577"/>
          <ac:spMkLst>
            <pc:docMk/>
            <pc:sldMk cId="447124990" sldId="261"/>
            <ac:spMk id="4" creationId="{7FF38B63-E5C8-0628-8BDA-E9294254B237}"/>
          </ac:spMkLst>
        </pc:spChg>
      </pc:sldChg>
      <pc:sldChg chg="addSp modSp new mod">
        <pc:chgData name="Abhinav Umat" userId="2c6c7f61b0de31d3" providerId="LiveId" clId="{F7746128-1925-4D37-9C7E-2E6791117992}" dt="2023-02-14T21:26:58.307" v="293" actId="33524"/>
        <pc:sldMkLst>
          <pc:docMk/>
          <pc:sldMk cId="2748105061" sldId="262"/>
        </pc:sldMkLst>
        <pc:spChg chg="add mod">
          <ac:chgData name="Abhinav Umat" userId="2c6c7f61b0de31d3" providerId="LiveId" clId="{F7746128-1925-4D37-9C7E-2E6791117992}" dt="2023-02-14T21:24:55.779" v="268" actId="20577"/>
          <ac:spMkLst>
            <pc:docMk/>
            <pc:sldMk cId="2748105061" sldId="262"/>
            <ac:spMk id="2" creationId="{35281D8B-67D5-1278-FEB2-7BF2B77102EC}"/>
          </ac:spMkLst>
        </pc:spChg>
        <pc:spChg chg="add mod">
          <ac:chgData name="Abhinav Umat" userId="2c6c7f61b0de31d3" providerId="LiveId" clId="{F7746128-1925-4D37-9C7E-2E6791117992}" dt="2023-02-14T21:26:58.307" v="293" actId="33524"/>
          <ac:spMkLst>
            <pc:docMk/>
            <pc:sldMk cId="2748105061" sldId="262"/>
            <ac:spMk id="3" creationId="{8809D8A9-B5AD-7E9A-3C76-E244E08D81B3}"/>
          </ac:spMkLst>
        </pc:spChg>
      </pc:sldChg>
      <pc:sldChg chg="addSp modSp new mod">
        <pc:chgData name="Abhinav Umat" userId="2c6c7f61b0de31d3" providerId="LiveId" clId="{F7746128-1925-4D37-9C7E-2E6791117992}" dt="2023-02-14T21:28:09.654" v="376" actId="20577"/>
        <pc:sldMkLst>
          <pc:docMk/>
          <pc:sldMk cId="1260277487" sldId="263"/>
        </pc:sldMkLst>
        <pc:spChg chg="add mod">
          <ac:chgData name="Abhinav Umat" userId="2c6c7f61b0de31d3" providerId="LiveId" clId="{F7746128-1925-4D37-9C7E-2E6791117992}" dt="2023-02-14T21:27:24.681" v="299" actId="20577"/>
          <ac:spMkLst>
            <pc:docMk/>
            <pc:sldMk cId="1260277487" sldId="263"/>
            <ac:spMk id="2" creationId="{C130F7C4-B5B8-2724-C826-58E6E8AA66B9}"/>
          </ac:spMkLst>
        </pc:spChg>
        <pc:spChg chg="add mod">
          <ac:chgData name="Abhinav Umat" userId="2c6c7f61b0de31d3" providerId="LiveId" clId="{F7746128-1925-4D37-9C7E-2E6791117992}" dt="2023-02-14T21:28:09.654" v="376" actId="20577"/>
          <ac:spMkLst>
            <pc:docMk/>
            <pc:sldMk cId="1260277487" sldId="263"/>
            <ac:spMk id="3" creationId="{2191E3F0-3A4B-324D-4236-4CAD4DAE0AEC}"/>
          </ac:spMkLst>
        </pc:spChg>
      </pc:sldChg>
      <pc:sldChg chg="addSp modSp new mod">
        <pc:chgData name="Abhinav Umat" userId="2c6c7f61b0de31d3" providerId="LiveId" clId="{F7746128-1925-4D37-9C7E-2E6791117992}" dt="2023-02-14T21:29:46.373" v="448" actId="2711"/>
        <pc:sldMkLst>
          <pc:docMk/>
          <pc:sldMk cId="2584710245" sldId="264"/>
        </pc:sldMkLst>
        <pc:spChg chg="add mod">
          <ac:chgData name="Abhinav Umat" userId="2c6c7f61b0de31d3" providerId="LiveId" clId="{F7746128-1925-4D37-9C7E-2E6791117992}" dt="2023-02-14T21:28:37.955" v="382"/>
          <ac:spMkLst>
            <pc:docMk/>
            <pc:sldMk cId="2584710245" sldId="264"/>
            <ac:spMk id="2" creationId="{4189B467-5F7A-8765-9F85-B77056AD54DF}"/>
          </ac:spMkLst>
        </pc:spChg>
        <pc:spChg chg="add mod">
          <ac:chgData name="Abhinav Umat" userId="2c6c7f61b0de31d3" providerId="LiveId" clId="{F7746128-1925-4D37-9C7E-2E6791117992}" dt="2023-02-14T21:29:46.373" v="448" actId="2711"/>
          <ac:spMkLst>
            <pc:docMk/>
            <pc:sldMk cId="2584710245" sldId="264"/>
            <ac:spMk id="3" creationId="{574E2C69-E3F9-8929-7E2C-004A10BA1CD1}"/>
          </ac:spMkLst>
        </pc:spChg>
      </pc:sldChg>
      <pc:sldChg chg="addSp delSp modSp new mod">
        <pc:chgData name="Abhinav Umat" userId="2c6c7f61b0de31d3" providerId="LiveId" clId="{F7746128-1925-4D37-9C7E-2E6791117992}" dt="2023-02-14T21:33:20.754" v="532" actId="2711"/>
        <pc:sldMkLst>
          <pc:docMk/>
          <pc:sldMk cId="4088016224" sldId="265"/>
        </pc:sldMkLst>
        <pc:spChg chg="add mod">
          <ac:chgData name="Abhinav Umat" userId="2c6c7f61b0de31d3" providerId="LiveId" clId="{F7746128-1925-4D37-9C7E-2E6791117992}" dt="2023-02-14T21:30:15.180" v="455" actId="20577"/>
          <ac:spMkLst>
            <pc:docMk/>
            <pc:sldMk cId="4088016224" sldId="265"/>
            <ac:spMk id="2" creationId="{C24EB5A8-0600-3713-DC72-24109F8BB576}"/>
          </ac:spMkLst>
        </pc:spChg>
        <pc:spChg chg="add del mod">
          <ac:chgData name="Abhinav Umat" userId="2c6c7f61b0de31d3" providerId="LiveId" clId="{F7746128-1925-4D37-9C7E-2E6791117992}" dt="2023-02-14T21:31:44.273" v="458"/>
          <ac:spMkLst>
            <pc:docMk/>
            <pc:sldMk cId="4088016224" sldId="265"/>
            <ac:spMk id="3" creationId="{A3A51775-2AFB-52AD-7F12-F8B582852A07}"/>
          </ac:spMkLst>
        </pc:spChg>
        <pc:spChg chg="add mod">
          <ac:chgData name="Abhinav Umat" userId="2c6c7f61b0de31d3" providerId="LiveId" clId="{F7746128-1925-4D37-9C7E-2E6791117992}" dt="2023-02-14T21:33:20.754" v="532" actId="2711"/>
          <ac:spMkLst>
            <pc:docMk/>
            <pc:sldMk cId="4088016224" sldId="265"/>
            <ac:spMk id="4" creationId="{780EBA85-3E1D-7899-D7C9-7F52066D3086}"/>
          </ac:spMkLst>
        </pc:spChg>
      </pc:sldChg>
      <pc:sldChg chg="addSp modSp new mod">
        <pc:chgData name="Abhinav Umat" userId="2c6c7f61b0de31d3" providerId="LiveId" clId="{F7746128-1925-4D37-9C7E-2E6791117992}" dt="2023-02-14T21:34:55.452" v="643" actId="20577"/>
        <pc:sldMkLst>
          <pc:docMk/>
          <pc:sldMk cId="1238049198" sldId="266"/>
        </pc:sldMkLst>
        <pc:spChg chg="add mod">
          <ac:chgData name="Abhinav Umat" userId="2c6c7f61b0de31d3" providerId="LiveId" clId="{F7746128-1925-4D37-9C7E-2E6791117992}" dt="2023-02-14T21:33:47.008" v="540" actId="20577"/>
          <ac:spMkLst>
            <pc:docMk/>
            <pc:sldMk cId="1238049198" sldId="266"/>
            <ac:spMk id="2" creationId="{87AF7622-1355-4575-7463-05A38E538186}"/>
          </ac:spMkLst>
        </pc:spChg>
        <pc:spChg chg="add mod">
          <ac:chgData name="Abhinav Umat" userId="2c6c7f61b0de31d3" providerId="LiveId" clId="{F7746128-1925-4D37-9C7E-2E6791117992}" dt="2023-02-14T21:34:55.452" v="643" actId="20577"/>
          <ac:spMkLst>
            <pc:docMk/>
            <pc:sldMk cId="1238049198" sldId="266"/>
            <ac:spMk id="3" creationId="{52993D87-CDB2-7BB6-E3E1-4F647F2EC93A}"/>
          </ac:spMkLst>
        </pc:spChg>
      </pc:sldChg>
      <pc:sldChg chg="addSp modSp new mod">
        <pc:chgData name="Abhinav Umat" userId="2c6c7f61b0de31d3" providerId="LiveId" clId="{F7746128-1925-4D37-9C7E-2E6791117992}" dt="2023-02-14T21:35:52.766" v="699" actId="20577"/>
        <pc:sldMkLst>
          <pc:docMk/>
          <pc:sldMk cId="884012325" sldId="267"/>
        </pc:sldMkLst>
        <pc:spChg chg="add mod">
          <ac:chgData name="Abhinav Umat" userId="2c6c7f61b0de31d3" providerId="LiveId" clId="{F7746128-1925-4D37-9C7E-2E6791117992}" dt="2023-02-14T21:35:14.350" v="649" actId="20577"/>
          <ac:spMkLst>
            <pc:docMk/>
            <pc:sldMk cId="884012325" sldId="267"/>
            <ac:spMk id="2" creationId="{D257A44B-8638-5279-4037-CC9282164135}"/>
          </ac:spMkLst>
        </pc:spChg>
        <pc:spChg chg="add mod">
          <ac:chgData name="Abhinav Umat" userId="2c6c7f61b0de31d3" providerId="LiveId" clId="{F7746128-1925-4D37-9C7E-2E6791117992}" dt="2023-02-14T21:35:52.766" v="699" actId="20577"/>
          <ac:spMkLst>
            <pc:docMk/>
            <pc:sldMk cId="884012325" sldId="267"/>
            <ac:spMk id="3" creationId="{BE11A4FF-CF3C-8E0A-B554-9D85699DCB1A}"/>
          </ac:spMkLst>
        </pc:spChg>
      </pc:sldChg>
      <pc:sldChg chg="addSp modSp new mod">
        <pc:chgData name="Abhinav Umat" userId="2c6c7f61b0de31d3" providerId="LiveId" clId="{F7746128-1925-4D37-9C7E-2E6791117992}" dt="2023-02-14T21:37:27.960" v="841" actId="20577"/>
        <pc:sldMkLst>
          <pc:docMk/>
          <pc:sldMk cId="2001371406" sldId="268"/>
        </pc:sldMkLst>
        <pc:spChg chg="add mod">
          <ac:chgData name="Abhinav Umat" userId="2c6c7f61b0de31d3" providerId="LiveId" clId="{F7746128-1925-4D37-9C7E-2E6791117992}" dt="2023-02-14T21:36:16.039" v="706" actId="20577"/>
          <ac:spMkLst>
            <pc:docMk/>
            <pc:sldMk cId="2001371406" sldId="268"/>
            <ac:spMk id="2" creationId="{47566C2D-2D4A-6FBA-A01A-17DB955F0B1E}"/>
          </ac:spMkLst>
        </pc:spChg>
        <pc:spChg chg="add mod">
          <ac:chgData name="Abhinav Umat" userId="2c6c7f61b0de31d3" providerId="LiveId" clId="{F7746128-1925-4D37-9C7E-2E6791117992}" dt="2023-02-14T21:37:27.960" v="841" actId="20577"/>
          <ac:spMkLst>
            <pc:docMk/>
            <pc:sldMk cId="2001371406" sldId="268"/>
            <ac:spMk id="3" creationId="{DD0EA0C3-FE46-9357-DF9B-77AFBF9323D6}"/>
          </ac:spMkLst>
        </pc:spChg>
      </pc:sldChg>
      <pc:sldChg chg="addSp modSp new mod">
        <pc:chgData name="Abhinav Umat" userId="2c6c7f61b0de31d3" providerId="LiveId" clId="{F7746128-1925-4D37-9C7E-2E6791117992}" dt="2023-02-14T21:39:49.505" v="901" actId="20577"/>
        <pc:sldMkLst>
          <pc:docMk/>
          <pc:sldMk cId="2374780105" sldId="269"/>
        </pc:sldMkLst>
        <pc:spChg chg="add mod">
          <ac:chgData name="Abhinav Umat" userId="2c6c7f61b0de31d3" providerId="LiveId" clId="{F7746128-1925-4D37-9C7E-2E6791117992}" dt="2023-02-14T21:37:47.937" v="848" actId="20577"/>
          <ac:spMkLst>
            <pc:docMk/>
            <pc:sldMk cId="2374780105" sldId="269"/>
            <ac:spMk id="2" creationId="{BF1FBF14-AD63-501B-C8EB-0C770DA391A9}"/>
          </ac:spMkLst>
        </pc:spChg>
        <pc:spChg chg="add mod">
          <ac:chgData name="Abhinav Umat" userId="2c6c7f61b0de31d3" providerId="LiveId" clId="{F7746128-1925-4D37-9C7E-2E6791117992}" dt="2023-02-14T21:39:49.505" v="901" actId="20577"/>
          <ac:spMkLst>
            <pc:docMk/>
            <pc:sldMk cId="2374780105" sldId="269"/>
            <ac:spMk id="3" creationId="{A9F9EB95-0A79-215D-38A8-1E906DDDD26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A9F67-C747-6359-C168-64ADC49DFA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6BB2CA-949D-CF49-A6AC-4EA87D226E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E0C6E-616A-015C-64ED-15313A22A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990C-8289-422B-B5B4-56131F4030D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21BF4-BB4A-67BE-5DD5-837EA3399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13995-7881-9508-D54D-3947C9C0D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171E-5433-4D94-A24C-6B2D0128B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5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98CEE-5432-FCFD-FE67-0FD8EBCA9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24998-4CA1-1980-4E94-F0B1AE0997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392AD-E25E-827F-1814-BDC9FFC61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990C-8289-422B-B5B4-56131F4030D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EFF4E-EF12-2529-1454-F0674F38E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90BCA-5AE5-2266-434F-FD8546F1E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171E-5433-4D94-A24C-6B2D0128B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62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A102D4-4CD6-0AED-5CF7-5D1E2C8E6E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576B4D-0BB3-5F36-D592-4C07CE456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C1EE5-413A-66D5-2800-367D4BF76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990C-8289-422B-B5B4-56131F4030D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F153C-7F84-CB85-827E-9DBBFD3D4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050F6-2B35-2827-A906-6D55A6451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171E-5433-4D94-A24C-6B2D0128B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41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D1441-F1B7-CC12-6043-5D1041518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1B9EC-470B-9D54-56C1-2DED7EEEB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DA041-AD5B-D7FA-49E6-18EE191D0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990C-8289-422B-B5B4-56131F4030D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DDF50-DC75-9441-E846-140CFC09C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59856-1EBB-4F9D-FD86-E5C2BD01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171E-5433-4D94-A24C-6B2D0128B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06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F86BC-3366-B212-423B-7AA88828B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C1DD6-AC43-46EF-D1AB-B9D634A0B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91D4A-D3AC-4245-9DF9-181911284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990C-8289-422B-B5B4-56131F4030D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5DEF7-0FFD-EC92-9CF7-ADC47A829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FD240-31C7-6EBF-EB0D-DEDD64158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171E-5433-4D94-A24C-6B2D0128B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76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1575D-8880-0C7A-7EC1-7482B5087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3E7AA-33C7-523E-1F94-BA57152532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B10889-8058-8203-BBEF-CF18CB28F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3BED3-47B9-7C39-5452-E75FD19EF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990C-8289-422B-B5B4-56131F4030D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3219D-756E-4653-FF30-2A8525D19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8DF73-C125-70D5-5D12-3FD58C0F3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171E-5433-4D94-A24C-6B2D0128B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39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D258B-69DD-FA52-BD92-9E281BA34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0462D-CECF-835D-98C5-19587AF57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1051A-0251-270E-0223-BD20EF32D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07E836-3504-943A-AC74-480E72D221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A4E5E1-0D3B-3632-11E3-699DDDB4E8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2BD940-5646-023C-9C41-332E77862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990C-8289-422B-B5B4-56131F4030D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2E2BFD-6358-A2A7-58FD-3913BAF2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CC0A2D-1455-37FB-2B6D-219081217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171E-5433-4D94-A24C-6B2D0128B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26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B6D97-5780-E973-B756-150CD6860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164C6-DDC5-37E0-E758-C6C2FAACC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990C-8289-422B-B5B4-56131F4030D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CB1AE8-1868-7351-0CB0-AD22F2A5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9E62F5-8818-48B0-5A6F-FC3473F95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171E-5433-4D94-A24C-6B2D0128B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45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EFEB71-C52C-D497-A87A-D93434765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990C-8289-422B-B5B4-56131F4030D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1519F2-816C-27A2-8E57-C200AF2A0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96F3AD-EC16-1E31-FB38-D0E8D45A3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171E-5433-4D94-A24C-6B2D0128B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10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71A64-C114-EF62-712C-278F0D883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48282-6E16-168A-D53D-5323C1CD0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AC9AB0-39DF-72B6-1949-6423A9988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7294E-9DD6-D849-95B8-930FC6B28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990C-8289-422B-B5B4-56131F4030D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5F1DD-3756-39AF-BF5F-7ADD5A6C9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F0A2B-D1E1-FDDC-4620-6105B2EBC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171E-5433-4D94-A24C-6B2D0128B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45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A476F-3A72-D41C-6AC2-349BE9304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4A6AC4-C891-8D91-B348-09416B6D2D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ACEE2E-FE40-B8CD-54C7-AD787AE9B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4A131-9A1B-53A0-7244-76A324904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990C-8289-422B-B5B4-56131F4030D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B20FF-E267-11AB-C157-0CAD9CF56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D02D2-3D61-09C5-CEE6-4130DAB54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171E-5433-4D94-A24C-6B2D0128B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05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49FAEE-6514-79F6-095A-FB833C544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FBD68-2F99-811F-382B-4D8FAB231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CBABD-BDBC-E12C-D89B-46B33E1F2E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9990C-8289-422B-B5B4-56131F4030D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513A8-119B-A7EF-D6FF-CAE874C1F3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BACF3-1074-1D23-49D4-A4B6106B9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2171E-5433-4D94-A24C-6B2D0128B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7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674493-3A08-30A8-9EBC-B72E1F44E0AE}"/>
              </a:ext>
            </a:extLst>
          </p:cNvPr>
          <p:cNvSpPr txBox="1"/>
          <p:nvPr/>
        </p:nvSpPr>
        <p:spPr>
          <a:xfrm>
            <a:off x="740664" y="365760"/>
            <a:ext cx="4695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 What is the purpose of static method in Java?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C7B6AC-150A-31B8-83DE-2C009906E18D}"/>
              </a:ext>
            </a:extLst>
          </p:cNvPr>
          <p:cNvSpPr txBox="1"/>
          <p:nvPr/>
        </p:nvSpPr>
        <p:spPr>
          <a:xfrm>
            <a:off x="877824" y="969264"/>
            <a:ext cx="10029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The static method is used to construct methods that will exist regardless of whether or not any instances 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of the class are generated.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700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AF7622-1355-4575-7463-05A38E538186}"/>
              </a:ext>
            </a:extLst>
          </p:cNvPr>
          <p:cNvSpPr txBox="1"/>
          <p:nvPr/>
        </p:nvSpPr>
        <p:spPr>
          <a:xfrm>
            <a:off x="740664" y="374904"/>
            <a:ext cx="907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10) Why it is not possible to do method overloading by changing return type of method in java?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993D87-CDB2-7BB6-E3E1-4F647F2EC93A}"/>
              </a:ext>
            </a:extLst>
          </p:cNvPr>
          <p:cNvSpPr txBox="1"/>
          <p:nvPr/>
        </p:nvSpPr>
        <p:spPr>
          <a:xfrm>
            <a:off x="923544" y="1005840"/>
            <a:ext cx="9619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is not possible to do method overloading by changing return type of method because of Ambiguity.</a:t>
            </a:r>
          </a:p>
        </p:txBody>
      </p:sp>
    </p:spTree>
    <p:extLst>
      <p:ext uri="{BB962C8B-B14F-4D97-AF65-F5344CB8AC3E}">
        <p14:creationId xmlns:p14="http://schemas.microsoft.com/office/powerpoint/2010/main" val="1238049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57A44B-8638-5279-4037-CC9282164135}"/>
              </a:ext>
            </a:extLst>
          </p:cNvPr>
          <p:cNvSpPr txBox="1"/>
          <p:nvPr/>
        </p:nvSpPr>
        <p:spPr>
          <a:xfrm>
            <a:off x="694944" y="402336"/>
            <a:ext cx="5028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11) Is it allowed to overload main() method in Java?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11A4FF-CF3C-8E0A-B554-9D85699DCB1A}"/>
              </a:ext>
            </a:extLst>
          </p:cNvPr>
          <p:cNvSpPr txBox="1"/>
          <p:nvPr/>
        </p:nvSpPr>
        <p:spPr>
          <a:xfrm>
            <a:off x="868680" y="1033272"/>
            <a:ext cx="468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Yes, we can overload the main() method in Java.</a:t>
            </a:r>
          </a:p>
        </p:txBody>
      </p:sp>
    </p:spTree>
    <p:extLst>
      <p:ext uri="{BB962C8B-B14F-4D97-AF65-F5344CB8AC3E}">
        <p14:creationId xmlns:p14="http://schemas.microsoft.com/office/powerpoint/2010/main" val="884012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566C2D-2D4A-6FBA-A01A-17DB955F0B1E}"/>
              </a:ext>
            </a:extLst>
          </p:cNvPr>
          <p:cNvSpPr txBox="1"/>
          <p:nvPr/>
        </p:nvSpPr>
        <p:spPr>
          <a:xfrm>
            <a:off x="658368" y="402336"/>
            <a:ext cx="5260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12) How do we implement method overriding in Java?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0EA0C3-FE46-9357-DF9B-77AFBF9323D6}"/>
              </a:ext>
            </a:extLst>
          </p:cNvPr>
          <p:cNvSpPr txBox="1"/>
          <p:nvPr/>
        </p:nvSpPr>
        <p:spPr>
          <a:xfrm>
            <a:off x="804672" y="1051560"/>
            <a:ext cx="10195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 overriding in Java can be achieved by using Inheritance. The child class can override the method in</a:t>
            </a:r>
          </a:p>
          <a:p>
            <a:r>
              <a:rPr lang="en-US" dirty="0"/>
              <a:t>the parent class.  </a:t>
            </a:r>
          </a:p>
        </p:txBody>
      </p:sp>
    </p:spTree>
    <p:extLst>
      <p:ext uri="{BB962C8B-B14F-4D97-AF65-F5344CB8AC3E}">
        <p14:creationId xmlns:p14="http://schemas.microsoft.com/office/powerpoint/2010/main" val="2001371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1FBF14-AD63-501B-C8EB-0C770DA391A9}"/>
              </a:ext>
            </a:extLst>
          </p:cNvPr>
          <p:cNvSpPr txBox="1"/>
          <p:nvPr/>
        </p:nvSpPr>
        <p:spPr>
          <a:xfrm>
            <a:off x="548640" y="402336"/>
            <a:ext cx="5368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13) Are we allowed to override a static method in Java?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F9EB95-0A79-215D-38A8-1E906DDDD26B}"/>
              </a:ext>
            </a:extLst>
          </p:cNvPr>
          <p:cNvSpPr txBox="1"/>
          <p:nvPr/>
        </p:nvSpPr>
        <p:spPr>
          <a:xfrm>
            <a:off x="676656" y="996696"/>
            <a:ext cx="10837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No, we cannot override a static method in Java. If a derived class defines a static method with the same </a:t>
            </a:r>
            <a:r>
              <a:rPr lang="en-US"/>
              <a:t>signature </a:t>
            </a:r>
          </a:p>
          <a:p>
            <a:r>
              <a:rPr lang="en-US"/>
              <a:t>as </a:t>
            </a:r>
            <a:r>
              <a:rPr lang="en-US" dirty="0"/>
              <a:t>a static method in the base class, the method in the derived class is hidden by the method in the base class. </a:t>
            </a:r>
          </a:p>
        </p:txBody>
      </p:sp>
    </p:spTree>
    <p:extLst>
      <p:ext uri="{BB962C8B-B14F-4D97-AF65-F5344CB8AC3E}">
        <p14:creationId xmlns:p14="http://schemas.microsoft.com/office/powerpoint/2010/main" val="2374780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7C5BE9-1A83-4DD7-C867-0A7A474FBF9A}"/>
              </a:ext>
            </a:extLst>
          </p:cNvPr>
          <p:cNvSpPr txBox="1"/>
          <p:nvPr/>
        </p:nvSpPr>
        <p:spPr>
          <a:xfrm>
            <a:off x="832104" y="539496"/>
            <a:ext cx="491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2) Why do we mark main method as static in Java?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860664-4CEC-3818-B3E2-2E1DA2C48BC8}"/>
              </a:ext>
            </a:extLst>
          </p:cNvPr>
          <p:cNvSpPr txBox="1"/>
          <p:nvPr/>
        </p:nvSpPr>
        <p:spPr>
          <a:xfrm>
            <a:off x="960120" y="1124712"/>
            <a:ext cx="10711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273239"/>
                </a:solidFill>
                <a:effectLst/>
              </a:rPr>
              <a:t>It makes it very clear for the JVM to call it for launching the Java Application. Otherwise, it would be required 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</a:rPr>
              <a:t>to specify the entry function for each Java application build, for the JVM to launch the application.</a:t>
            </a:r>
          </a:p>
        </p:txBody>
      </p:sp>
    </p:spTree>
    <p:extLst>
      <p:ext uri="{BB962C8B-B14F-4D97-AF65-F5344CB8AC3E}">
        <p14:creationId xmlns:p14="http://schemas.microsoft.com/office/powerpoint/2010/main" val="3547296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83A787-0F80-96B6-0EC5-14317D9C7198}"/>
              </a:ext>
            </a:extLst>
          </p:cNvPr>
          <p:cNvSpPr txBox="1"/>
          <p:nvPr/>
        </p:nvSpPr>
        <p:spPr>
          <a:xfrm>
            <a:off x="841248" y="374904"/>
            <a:ext cx="4353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3) In what scenario do we use a static block?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D9D474-E91D-9218-599E-E18EA060C741}"/>
              </a:ext>
            </a:extLst>
          </p:cNvPr>
          <p:cNvSpPr txBox="1"/>
          <p:nvPr/>
        </p:nvSpPr>
        <p:spPr>
          <a:xfrm>
            <a:off x="1024128" y="1033272"/>
            <a:ext cx="108518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</a:rPr>
              <a:t>At times, there is a class that has static member variables. These variables need some complicated initialization.</a:t>
            </a:r>
          </a:p>
          <a:p>
            <a:pPr algn="l"/>
            <a:r>
              <a:rPr lang="en-US" dirty="0">
                <a:solidFill>
                  <a:srgbClr val="212529"/>
                </a:solidFill>
              </a:rPr>
              <a:t>S</a:t>
            </a:r>
            <a:r>
              <a:rPr lang="en-US" b="0" i="0" dirty="0">
                <a:solidFill>
                  <a:srgbClr val="212529"/>
                </a:solidFill>
                <a:effectLst/>
              </a:rPr>
              <a:t>tatic block helps as a tool to initialize complex static member variable initialization.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</a:rPr>
              <a:t>The static block is executed even before the execution of main.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</a:rPr>
              <a:t>Sometimes, we can also replace static block with a static method of class.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884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E30CB1-7F2C-0339-E8D6-8972EF03CC57}"/>
              </a:ext>
            </a:extLst>
          </p:cNvPr>
          <p:cNvSpPr txBox="1"/>
          <p:nvPr/>
        </p:nvSpPr>
        <p:spPr>
          <a:xfrm>
            <a:off x="713232" y="429768"/>
            <a:ext cx="6905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4) Is it possible to execute a program without defining a main() method?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809A58-3B85-E1CB-F9EE-750D4B88A0E0}"/>
              </a:ext>
            </a:extLst>
          </p:cNvPr>
          <p:cNvSpPr txBox="1"/>
          <p:nvPr/>
        </p:nvSpPr>
        <p:spPr>
          <a:xfrm>
            <a:off x="850392" y="1069848"/>
            <a:ext cx="6283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Yes, we can execute a program without defining a main() method.</a:t>
            </a:r>
          </a:p>
        </p:txBody>
      </p:sp>
    </p:spTree>
    <p:extLst>
      <p:ext uri="{BB962C8B-B14F-4D97-AF65-F5344CB8AC3E}">
        <p14:creationId xmlns:p14="http://schemas.microsoft.com/office/powerpoint/2010/main" val="74352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26E192-CF16-7771-4B49-90A1E781CD63}"/>
              </a:ext>
            </a:extLst>
          </p:cNvPr>
          <p:cNvSpPr txBox="1"/>
          <p:nvPr/>
        </p:nvSpPr>
        <p:spPr>
          <a:xfrm>
            <a:off x="676656" y="310896"/>
            <a:ext cx="8563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5) What happens when static modifier is not mentioned in the signature of main method?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F38B63-E5C8-0628-8BDA-E9294254B237}"/>
              </a:ext>
            </a:extLst>
          </p:cNvPr>
          <p:cNvSpPr txBox="1"/>
          <p:nvPr/>
        </p:nvSpPr>
        <p:spPr>
          <a:xfrm>
            <a:off x="905256" y="1115568"/>
            <a:ext cx="5815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 will throw "</a:t>
            </a:r>
            <a:r>
              <a:rPr lang="en-US" dirty="0" err="1"/>
              <a:t>NoSuchMethodError</a:t>
            </a:r>
            <a:r>
              <a:rPr lang="en-US" dirty="0"/>
              <a:t>" error at runtime.</a:t>
            </a:r>
          </a:p>
        </p:txBody>
      </p:sp>
    </p:spTree>
    <p:extLst>
      <p:ext uri="{BB962C8B-B14F-4D97-AF65-F5344CB8AC3E}">
        <p14:creationId xmlns:p14="http://schemas.microsoft.com/office/powerpoint/2010/main" val="447124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281D8B-67D5-1278-FEB2-7BF2B77102EC}"/>
              </a:ext>
            </a:extLst>
          </p:cNvPr>
          <p:cNvSpPr txBox="1"/>
          <p:nvPr/>
        </p:nvSpPr>
        <p:spPr>
          <a:xfrm>
            <a:off x="585216" y="274320"/>
            <a:ext cx="7492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6) What is the difference between static method and instance method in Java?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09D8A9-B5AD-7E9A-3C76-E244E08D81B3}"/>
              </a:ext>
            </a:extLst>
          </p:cNvPr>
          <p:cNvSpPr txBox="1"/>
          <p:nvPr/>
        </p:nvSpPr>
        <p:spPr>
          <a:xfrm>
            <a:off x="667512" y="777240"/>
            <a:ext cx="104242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</a:rPr>
              <a:t>Instance method are methods which require an object of its class to be created before it can be called. </a:t>
            </a:r>
          </a:p>
          <a:p>
            <a:r>
              <a:rPr lang="en-US" b="0" i="0" dirty="0">
                <a:solidFill>
                  <a:srgbClr val="111111"/>
                </a:solidFill>
                <a:effectLst/>
              </a:rPr>
              <a:t>Static methods are the methods in Java that can be called without creating an object of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Static methods exist as a single copy for a class while instance methods exist as multiple copies depending </a:t>
            </a:r>
          </a:p>
          <a:p>
            <a:r>
              <a:rPr lang="en-US" dirty="0"/>
              <a:t>on the number of instances created for that class.</a:t>
            </a:r>
          </a:p>
        </p:txBody>
      </p:sp>
    </p:spTree>
    <p:extLst>
      <p:ext uri="{BB962C8B-B14F-4D97-AF65-F5344CB8AC3E}">
        <p14:creationId xmlns:p14="http://schemas.microsoft.com/office/powerpoint/2010/main" val="2748105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30F7C4-B5B8-2724-C826-58E6E8AA66B9}"/>
              </a:ext>
            </a:extLst>
          </p:cNvPr>
          <p:cNvSpPr txBox="1"/>
          <p:nvPr/>
        </p:nvSpPr>
        <p:spPr>
          <a:xfrm>
            <a:off x="603504" y="347472"/>
            <a:ext cx="5007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7) What is the other name of Method Overloading?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91E3F0-3A4B-324D-4236-4CAD4DAE0AEC}"/>
              </a:ext>
            </a:extLst>
          </p:cNvPr>
          <p:cNvSpPr txBox="1"/>
          <p:nvPr/>
        </p:nvSpPr>
        <p:spPr>
          <a:xfrm>
            <a:off x="758952" y="978408"/>
            <a:ext cx="6835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other name of method Overloading is Compile time polymorphism.</a:t>
            </a:r>
          </a:p>
        </p:txBody>
      </p:sp>
    </p:spTree>
    <p:extLst>
      <p:ext uri="{BB962C8B-B14F-4D97-AF65-F5344CB8AC3E}">
        <p14:creationId xmlns:p14="http://schemas.microsoft.com/office/powerpoint/2010/main" val="1260277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89B467-5F7A-8765-9F85-B77056AD54DF}"/>
              </a:ext>
            </a:extLst>
          </p:cNvPr>
          <p:cNvSpPr txBox="1"/>
          <p:nvPr/>
        </p:nvSpPr>
        <p:spPr>
          <a:xfrm>
            <a:off x="704088" y="374904"/>
            <a:ext cx="5442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8) How will you implement method overloading in Java?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4E2C69-E3F9-8929-7E2C-004A10BA1CD1}"/>
              </a:ext>
            </a:extLst>
          </p:cNvPr>
          <p:cNvSpPr txBox="1"/>
          <p:nvPr/>
        </p:nvSpPr>
        <p:spPr>
          <a:xfrm>
            <a:off x="777240" y="1060704"/>
            <a:ext cx="58532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 overloading can be implemented by following ways: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</a:rPr>
              <a:t> Changing the Number of Parameters.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</a:rPr>
              <a:t> Changing Data Types of the Arguments.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</a:rPr>
              <a:t> Changing the Order of the Parameters of Methods</a:t>
            </a:r>
          </a:p>
        </p:txBody>
      </p:sp>
    </p:spTree>
    <p:extLst>
      <p:ext uri="{BB962C8B-B14F-4D97-AF65-F5344CB8AC3E}">
        <p14:creationId xmlns:p14="http://schemas.microsoft.com/office/powerpoint/2010/main" val="2584710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4EB5A8-0600-3713-DC72-24109F8BB576}"/>
              </a:ext>
            </a:extLst>
          </p:cNvPr>
          <p:cNvSpPr txBox="1"/>
          <p:nvPr/>
        </p:nvSpPr>
        <p:spPr>
          <a:xfrm>
            <a:off x="548640" y="356616"/>
            <a:ext cx="7092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9) What kinds of argument variations are allowed in Method Overloading?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0EBA85-3E1D-7899-D7C9-7F52066D3086}"/>
              </a:ext>
            </a:extLst>
          </p:cNvPr>
          <p:cNvSpPr txBox="1"/>
          <p:nvPr/>
        </p:nvSpPr>
        <p:spPr>
          <a:xfrm>
            <a:off x="813816" y="1097280"/>
            <a:ext cx="52086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Argument variations in Method Overloading includes: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 of parameter should be different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</a:rPr>
              <a:t>Number of parameter should be different</a:t>
            </a:r>
          </a:p>
        </p:txBody>
      </p:sp>
    </p:spTree>
    <p:extLst>
      <p:ext uri="{BB962C8B-B14F-4D97-AF65-F5344CB8AC3E}">
        <p14:creationId xmlns:p14="http://schemas.microsoft.com/office/powerpoint/2010/main" val="4088016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558</Words>
  <Application>Microsoft Office PowerPoint</Application>
  <PresentationFormat>Widescreen</PresentationFormat>
  <Paragraphs>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urw-din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Abhinav Umat</dc:creator>
  <cp:lastModifiedBy>Abhinav Umat</cp:lastModifiedBy>
  <cp:revision>1</cp:revision>
  <dcterms:created xsi:type="dcterms:W3CDTF">2023-02-14T21:11:34Z</dcterms:created>
  <dcterms:modified xsi:type="dcterms:W3CDTF">2023-02-14T21:39:51Z</dcterms:modified>
</cp:coreProperties>
</file>