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001E3-E127-4970-BD59-EF9AC25AEE77}" v="38" dt="2023-03-15T21:00:09.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770001E3-E127-4970-BD59-EF9AC25AEE77}"/>
    <pc:docChg chg="undo custSel addSld modSld">
      <pc:chgData name="Abhinav Umat" userId="2c6c7f61b0de31d3" providerId="LiveId" clId="{770001E3-E127-4970-BD59-EF9AC25AEE77}" dt="2023-03-15T21:00:15.210" v="750" actId="20577"/>
      <pc:docMkLst>
        <pc:docMk/>
      </pc:docMkLst>
      <pc:sldChg chg="addSp modSp new mod">
        <pc:chgData name="Abhinav Umat" userId="2c6c7f61b0de31d3" providerId="LiveId" clId="{770001E3-E127-4970-BD59-EF9AC25AEE77}" dt="2023-03-15T20:29:59.689" v="155" actId="20577"/>
        <pc:sldMkLst>
          <pc:docMk/>
          <pc:sldMk cId="2539735946" sldId="256"/>
        </pc:sldMkLst>
        <pc:spChg chg="add mod">
          <ac:chgData name="Abhinav Umat" userId="2c6c7f61b0de31d3" providerId="LiveId" clId="{770001E3-E127-4970-BD59-EF9AC25AEE77}" dt="2023-03-15T20:29:59.689" v="155" actId="20577"/>
          <ac:spMkLst>
            <pc:docMk/>
            <pc:sldMk cId="2539735946" sldId="256"/>
            <ac:spMk id="2" creationId="{9716B54E-AFF2-C8E0-F6C0-D6D1C84AA03F}"/>
          </ac:spMkLst>
        </pc:spChg>
      </pc:sldChg>
      <pc:sldChg chg="addSp modSp new mod">
        <pc:chgData name="Abhinav Umat" userId="2c6c7f61b0de31d3" providerId="LiveId" clId="{770001E3-E127-4970-BD59-EF9AC25AEE77}" dt="2023-03-15T20:30:58.021" v="169" actId="14100"/>
        <pc:sldMkLst>
          <pc:docMk/>
          <pc:sldMk cId="1810332774" sldId="257"/>
        </pc:sldMkLst>
        <pc:spChg chg="add mod">
          <ac:chgData name="Abhinav Umat" userId="2c6c7f61b0de31d3" providerId="LiveId" clId="{770001E3-E127-4970-BD59-EF9AC25AEE77}" dt="2023-03-15T20:30:58.021" v="169" actId="14100"/>
          <ac:spMkLst>
            <pc:docMk/>
            <pc:sldMk cId="1810332774" sldId="257"/>
            <ac:spMk id="2" creationId="{6EDA3700-13AD-3CD0-F14D-F1A3BAA65167}"/>
          </ac:spMkLst>
        </pc:spChg>
      </pc:sldChg>
      <pc:sldChg chg="addSp modSp new mod">
        <pc:chgData name="Abhinav Umat" userId="2c6c7f61b0de31d3" providerId="LiveId" clId="{770001E3-E127-4970-BD59-EF9AC25AEE77}" dt="2023-03-15T20:34:29.111" v="185" actId="20577"/>
        <pc:sldMkLst>
          <pc:docMk/>
          <pc:sldMk cId="4039470518" sldId="258"/>
        </pc:sldMkLst>
        <pc:spChg chg="add mod">
          <ac:chgData name="Abhinav Umat" userId="2c6c7f61b0de31d3" providerId="LiveId" clId="{770001E3-E127-4970-BD59-EF9AC25AEE77}" dt="2023-03-15T20:34:29.111" v="185" actId="20577"/>
          <ac:spMkLst>
            <pc:docMk/>
            <pc:sldMk cId="4039470518" sldId="258"/>
            <ac:spMk id="2" creationId="{FFA904F3-4382-3A04-A79D-3C1AABB6A9C5}"/>
          </ac:spMkLst>
        </pc:spChg>
      </pc:sldChg>
      <pc:sldChg chg="addSp modSp new mod">
        <pc:chgData name="Abhinav Umat" userId="2c6c7f61b0de31d3" providerId="LiveId" clId="{770001E3-E127-4970-BD59-EF9AC25AEE77}" dt="2023-03-15T20:36:46.178" v="279" actId="20577"/>
        <pc:sldMkLst>
          <pc:docMk/>
          <pc:sldMk cId="1168373405" sldId="259"/>
        </pc:sldMkLst>
        <pc:spChg chg="add mod">
          <ac:chgData name="Abhinav Umat" userId="2c6c7f61b0de31d3" providerId="LiveId" clId="{770001E3-E127-4970-BD59-EF9AC25AEE77}" dt="2023-03-15T20:36:46.178" v="279" actId="20577"/>
          <ac:spMkLst>
            <pc:docMk/>
            <pc:sldMk cId="1168373405" sldId="259"/>
            <ac:spMk id="2" creationId="{E028DDFE-D17A-97A4-B6A2-376ACCDD50CC}"/>
          </ac:spMkLst>
        </pc:spChg>
      </pc:sldChg>
      <pc:sldChg chg="addSp modSp new mod">
        <pc:chgData name="Abhinav Umat" userId="2c6c7f61b0de31d3" providerId="LiveId" clId="{770001E3-E127-4970-BD59-EF9AC25AEE77}" dt="2023-03-15T20:39:03.050" v="301" actId="33524"/>
        <pc:sldMkLst>
          <pc:docMk/>
          <pc:sldMk cId="3138144265" sldId="260"/>
        </pc:sldMkLst>
        <pc:spChg chg="add mod">
          <ac:chgData name="Abhinav Umat" userId="2c6c7f61b0de31d3" providerId="LiveId" clId="{770001E3-E127-4970-BD59-EF9AC25AEE77}" dt="2023-03-15T20:39:03.050" v="301" actId="33524"/>
          <ac:spMkLst>
            <pc:docMk/>
            <pc:sldMk cId="3138144265" sldId="260"/>
            <ac:spMk id="2" creationId="{64E0E70B-4AFD-5133-C466-4BCE2C8C70DB}"/>
          </ac:spMkLst>
        </pc:spChg>
      </pc:sldChg>
      <pc:sldChg chg="addSp modSp new mod">
        <pc:chgData name="Abhinav Umat" userId="2c6c7f61b0de31d3" providerId="LiveId" clId="{770001E3-E127-4970-BD59-EF9AC25AEE77}" dt="2023-03-15T20:39:58.709" v="328" actId="20577"/>
        <pc:sldMkLst>
          <pc:docMk/>
          <pc:sldMk cId="2800556642" sldId="261"/>
        </pc:sldMkLst>
        <pc:spChg chg="add mod">
          <ac:chgData name="Abhinav Umat" userId="2c6c7f61b0de31d3" providerId="LiveId" clId="{770001E3-E127-4970-BD59-EF9AC25AEE77}" dt="2023-03-15T20:39:58.709" v="328" actId="20577"/>
          <ac:spMkLst>
            <pc:docMk/>
            <pc:sldMk cId="2800556642" sldId="261"/>
            <ac:spMk id="2" creationId="{6A297EF7-AB9A-ED35-5A0D-B042951BBF83}"/>
          </ac:spMkLst>
        </pc:spChg>
      </pc:sldChg>
      <pc:sldChg chg="addSp delSp modSp new mod">
        <pc:chgData name="Abhinav Umat" userId="2c6c7f61b0de31d3" providerId="LiveId" clId="{770001E3-E127-4970-BD59-EF9AC25AEE77}" dt="2023-03-15T20:42:42.240" v="355" actId="20577"/>
        <pc:sldMkLst>
          <pc:docMk/>
          <pc:sldMk cId="4114292825" sldId="262"/>
        </pc:sldMkLst>
        <pc:spChg chg="add mod">
          <ac:chgData name="Abhinav Umat" userId="2c6c7f61b0de31d3" providerId="LiveId" clId="{770001E3-E127-4970-BD59-EF9AC25AEE77}" dt="2023-03-15T20:42:42.240" v="355" actId="20577"/>
          <ac:spMkLst>
            <pc:docMk/>
            <pc:sldMk cId="4114292825" sldId="262"/>
            <ac:spMk id="2" creationId="{7AB7B0DD-A78D-050D-BABE-A5420497E949}"/>
          </ac:spMkLst>
        </pc:spChg>
        <pc:spChg chg="add del">
          <ac:chgData name="Abhinav Umat" userId="2c6c7f61b0de31d3" providerId="LiveId" clId="{770001E3-E127-4970-BD59-EF9AC25AEE77}" dt="2023-03-15T20:41:31.387" v="343"/>
          <ac:spMkLst>
            <pc:docMk/>
            <pc:sldMk cId="4114292825" sldId="262"/>
            <ac:spMk id="3" creationId="{674288FB-12C1-EEAB-8388-418859184E43}"/>
          </ac:spMkLst>
        </pc:spChg>
      </pc:sldChg>
      <pc:sldChg chg="addSp delSp modSp new mod">
        <pc:chgData name="Abhinav Umat" userId="2c6c7f61b0de31d3" providerId="LiveId" clId="{770001E3-E127-4970-BD59-EF9AC25AEE77}" dt="2023-03-15T20:47:07.214" v="513" actId="20577"/>
        <pc:sldMkLst>
          <pc:docMk/>
          <pc:sldMk cId="1405031638" sldId="263"/>
        </pc:sldMkLst>
        <pc:spChg chg="add mod">
          <ac:chgData name="Abhinav Umat" userId="2c6c7f61b0de31d3" providerId="LiveId" clId="{770001E3-E127-4970-BD59-EF9AC25AEE77}" dt="2023-03-15T20:47:07.214" v="513" actId="20577"/>
          <ac:spMkLst>
            <pc:docMk/>
            <pc:sldMk cId="1405031638" sldId="263"/>
            <ac:spMk id="2" creationId="{CC81660C-1EBF-B8CF-9B3F-C68862544F89}"/>
          </ac:spMkLst>
        </pc:spChg>
        <pc:spChg chg="add del">
          <ac:chgData name="Abhinav Umat" userId="2c6c7f61b0de31d3" providerId="LiveId" clId="{770001E3-E127-4970-BD59-EF9AC25AEE77}" dt="2023-03-15T20:45:25.272" v="377"/>
          <ac:spMkLst>
            <pc:docMk/>
            <pc:sldMk cId="1405031638" sldId="263"/>
            <ac:spMk id="3" creationId="{7991A532-289A-CF3E-2F87-076089F20269}"/>
          </ac:spMkLst>
        </pc:spChg>
      </pc:sldChg>
      <pc:sldChg chg="addSp delSp modSp new mod setBg">
        <pc:chgData name="Abhinav Umat" userId="2c6c7f61b0de31d3" providerId="LiveId" clId="{770001E3-E127-4970-BD59-EF9AC25AEE77}" dt="2023-03-15T20:50:01.326" v="597" actId="20577"/>
        <pc:sldMkLst>
          <pc:docMk/>
          <pc:sldMk cId="4025913718" sldId="264"/>
        </pc:sldMkLst>
        <pc:spChg chg="add mod">
          <ac:chgData name="Abhinav Umat" userId="2c6c7f61b0de31d3" providerId="LiveId" clId="{770001E3-E127-4970-BD59-EF9AC25AEE77}" dt="2023-03-15T20:50:01.326" v="597" actId="20577"/>
          <ac:spMkLst>
            <pc:docMk/>
            <pc:sldMk cId="4025913718" sldId="264"/>
            <ac:spMk id="2" creationId="{60649979-774E-EBF1-F84D-1501E5D9B916}"/>
          </ac:spMkLst>
        </pc:spChg>
        <pc:spChg chg="add del">
          <ac:chgData name="Abhinav Umat" userId="2c6c7f61b0de31d3" providerId="LiveId" clId="{770001E3-E127-4970-BD59-EF9AC25AEE77}" dt="2023-03-15T20:48:57.168" v="538"/>
          <ac:spMkLst>
            <pc:docMk/>
            <pc:sldMk cId="4025913718" sldId="264"/>
            <ac:spMk id="3" creationId="{8C34AC8E-E378-151B-0271-6FFA328AFB93}"/>
          </ac:spMkLst>
        </pc:spChg>
        <pc:spChg chg="add del">
          <ac:chgData name="Abhinav Umat" userId="2c6c7f61b0de31d3" providerId="LiveId" clId="{770001E3-E127-4970-BD59-EF9AC25AEE77}" dt="2023-03-15T20:49:43.492" v="554"/>
          <ac:spMkLst>
            <pc:docMk/>
            <pc:sldMk cId="4025913718" sldId="264"/>
            <ac:spMk id="4" creationId="{8A869400-73C4-8AD6-6068-F2535D4C96EC}"/>
          </ac:spMkLst>
        </pc:spChg>
      </pc:sldChg>
      <pc:sldChg chg="addSp modSp new mod">
        <pc:chgData name="Abhinav Umat" userId="2c6c7f61b0de31d3" providerId="LiveId" clId="{770001E3-E127-4970-BD59-EF9AC25AEE77}" dt="2023-03-15T20:51:05.584" v="619" actId="33524"/>
        <pc:sldMkLst>
          <pc:docMk/>
          <pc:sldMk cId="3897499978" sldId="265"/>
        </pc:sldMkLst>
        <pc:spChg chg="add mod">
          <ac:chgData name="Abhinav Umat" userId="2c6c7f61b0de31d3" providerId="LiveId" clId="{770001E3-E127-4970-BD59-EF9AC25AEE77}" dt="2023-03-15T20:51:05.584" v="619" actId="33524"/>
          <ac:spMkLst>
            <pc:docMk/>
            <pc:sldMk cId="3897499978" sldId="265"/>
            <ac:spMk id="2" creationId="{85EEB929-E1B8-3C16-270B-F03752D71876}"/>
          </ac:spMkLst>
        </pc:spChg>
      </pc:sldChg>
      <pc:sldChg chg="addSp modSp new mod">
        <pc:chgData name="Abhinav Umat" userId="2c6c7f61b0de31d3" providerId="LiveId" clId="{770001E3-E127-4970-BD59-EF9AC25AEE77}" dt="2023-03-15T20:54:13.005" v="638" actId="33524"/>
        <pc:sldMkLst>
          <pc:docMk/>
          <pc:sldMk cId="131707746" sldId="266"/>
        </pc:sldMkLst>
        <pc:spChg chg="add mod">
          <ac:chgData name="Abhinav Umat" userId="2c6c7f61b0de31d3" providerId="LiveId" clId="{770001E3-E127-4970-BD59-EF9AC25AEE77}" dt="2023-03-15T20:54:13.005" v="638" actId="33524"/>
          <ac:spMkLst>
            <pc:docMk/>
            <pc:sldMk cId="131707746" sldId="266"/>
            <ac:spMk id="2" creationId="{594C55EB-C23D-E863-E3B6-B505B0726439}"/>
          </ac:spMkLst>
        </pc:spChg>
      </pc:sldChg>
      <pc:sldChg chg="addSp modSp new mod">
        <pc:chgData name="Abhinav Umat" userId="2c6c7f61b0de31d3" providerId="LiveId" clId="{770001E3-E127-4970-BD59-EF9AC25AEE77}" dt="2023-03-15T20:55:27.297" v="652" actId="20577"/>
        <pc:sldMkLst>
          <pc:docMk/>
          <pc:sldMk cId="4031886669" sldId="267"/>
        </pc:sldMkLst>
        <pc:spChg chg="add mod">
          <ac:chgData name="Abhinav Umat" userId="2c6c7f61b0de31d3" providerId="LiveId" clId="{770001E3-E127-4970-BD59-EF9AC25AEE77}" dt="2023-03-15T20:55:27.297" v="652" actId="20577"/>
          <ac:spMkLst>
            <pc:docMk/>
            <pc:sldMk cId="4031886669" sldId="267"/>
            <ac:spMk id="2" creationId="{E9B85B55-0005-7BA5-1B80-E3EE4025722C}"/>
          </ac:spMkLst>
        </pc:spChg>
      </pc:sldChg>
      <pc:sldChg chg="addSp modSp new mod">
        <pc:chgData name="Abhinav Umat" userId="2c6c7f61b0de31d3" providerId="LiveId" clId="{770001E3-E127-4970-BD59-EF9AC25AEE77}" dt="2023-03-15T20:57:09.945" v="675"/>
        <pc:sldMkLst>
          <pc:docMk/>
          <pc:sldMk cId="967970877" sldId="268"/>
        </pc:sldMkLst>
        <pc:spChg chg="add mod">
          <ac:chgData name="Abhinav Umat" userId="2c6c7f61b0de31d3" providerId="LiveId" clId="{770001E3-E127-4970-BD59-EF9AC25AEE77}" dt="2023-03-15T20:57:09.945" v="675"/>
          <ac:spMkLst>
            <pc:docMk/>
            <pc:sldMk cId="967970877" sldId="268"/>
            <ac:spMk id="2" creationId="{5C9861DF-77F6-AE62-107B-1643DCA28AD9}"/>
          </ac:spMkLst>
        </pc:spChg>
      </pc:sldChg>
      <pc:sldChg chg="addSp delSp modSp new mod">
        <pc:chgData name="Abhinav Umat" userId="2c6c7f61b0de31d3" providerId="LiveId" clId="{770001E3-E127-4970-BD59-EF9AC25AEE77}" dt="2023-03-15T20:58:14.095" v="702"/>
        <pc:sldMkLst>
          <pc:docMk/>
          <pc:sldMk cId="2233373741" sldId="269"/>
        </pc:sldMkLst>
        <pc:spChg chg="add mod">
          <ac:chgData name="Abhinav Umat" userId="2c6c7f61b0de31d3" providerId="LiveId" clId="{770001E3-E127-4970-BD59-EF9AC25AEE77}" dt="2023-03-15T20:58:14.095" v="702"/>
          <ac:spMkLst>
            <pc:docMk/>
            <pc:sldMk cId="2233373741" sldId="269"/>
            <ac:spMk id="2" creationId="{EDED00B3-050A-FA55-40F6-C28323CC299B}"/>
          </ac:spMkLst>
        </pc:spChg>
        <pc:spChg chg="add del">
          <ac:chgData name="Abhinav Umat" userId="2c6c7f61b0de31d3" providerId="LiveId" clId="{770001E3-E127-4970-BD59-EF9AC25AEE77}" dt="2023-03-15T20:58:14.088" v="700"/>
          <ac:spMkLst>
            <pc:docMk/>
            <pc:sldMk cId="2233373741" sldId="269"/>
            <ac:spMk id="3" creationId="{6989AE47-6CCC-AD99-2A83-612AE65AAE38}"/>
          </ac:spMkLst>
        </pc:spChg>
      </pc:sldChg>
      <pc:sldChg chg="addSp delSp modSp new mod setBg">
        <pc:chgData name="Abhinav Umat" userId="2c6c7f61b0de31d3" providerId="LiveId" clId="{770001E3-E127-4970-BD59-EF9AC25AEE77}" dt="2023-03-15T21:00:15.210" v="750" actId="20577"/>
        <pc:sldMkLst>
          <pc:docMk/>
          <pc:sldMk cId="2907897061" sldId="270"/>
        </pc:sldMkLst>
        <pc:spChg chg="add mod">
          <ac:chgData name="Abhinav Umat" userId="2c6c7f61b0de31d3" providerId="LiveId" clId="{770001E3-E127-4970-BD59-EF9AC25AEE77}" dt="2023-03-15T21:00:15.210" v="750" actId="20577"/>
          <ac:spMkLst>
            <pc:docMk/>
            <pc:sldMk cId="2907897061" sldId="270"/>
            <ac:spMk id="2" creationId="{82E2AC60-4E02-01E7-7C5C-C75337575A4F}"/>
          </ac:spMkLst>
        </pc:spChg>
        <pc:spChg chg="add del">
          <ac:chgData name="Abhinav Umat" userId="2c6c7f61b0de31d3" providerId="LiveId" clId="{770001E3-E127-4970-BD59-EF9AC25AEE77}" dt="2023-03-15T21:00:09.371" v="743"/>
          <ac:spMkLst>
            <pc:docMk/>
            <pc:sldMk cId="2907897061" sldId="270"/>
            <ac:spMk id="3" creationId="{E902896E-1028-0F51-4FEF-8C70EDB238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58D-95FA-E63C-C678-346C8D991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14D57-D020-BAAA-0A7B-14A982168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369120-8AF1-063B-C28E-8E9EA7CE1B55}"/>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5" name="Footer Placeholder 4">
            <a:extLst>
              <a:ext uri="{FF2B5EF4-FFF2-40B4-BE49-F238E27FC236}">
                <a16:creationId xmlns:a16="http://schemas.microsoft.com/office/drawing/2014/main" id="{ADD5EFC1-72F7-A86B-E7F4-24B7A47E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715AB-0D11-5E72-C5C1-2BFE7CFA6051}"/>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197324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0601-469F-6443-0B70-73F6F9015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CF6F3-3538-04B1-C8AA-A5EEFFF47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41611-FD1E-5029-B8D5-C81A3BB4A5C7}"/>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5" name="Footer Placeholder 4">
            <a:extLst>
              <a:ext uri="{FF2B5EF4-FFF2-40B4-BE49-F238E27FC236}">
                <a16:creationId xmlns:a16="http://schemas.microsoft.com/office/drawing/2014/main" id="{B091D5AE-4950-FFFC-051C-F943D6086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12A42-C874-1995-AA6E-B1613E7F7777}"/>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10389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95DCE-1B52-2D40-3371-764A5DF4A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830FF-EFCE-9CD5-3C7E-D888133F36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22DF0-49F0-FEFC-BC50-500F3D03F02B}"/>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5" name="Footer Placeholder 4">
            <a:extLst>
              <a:ext uri="{FF2B5EF4-FFF2-40B4-BE49-F238E27FC236}">
                <a16:creationId xmlns:a16="http://schemas.microsoft.com/office/drawing/2014/main" id="{B5B810DB-EB21-5BA3-21EF-847392736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9739F-70F8-0309-18D7-C7965B556122}"/>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215216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00CC-2608-FFC3-50C6-8A02DFB9A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C6D37-BD6F-284F-55CC-A2D0BF3FD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86B89-42DA-6B96-7330-D2B64F509798}"/>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5" name="Footer Placeholder 4">
            <a:extLst>
              <a:ext uri="{FF2B5EF4-FFF2-40B4-BE49-F238E27FC236}">
                <a16:creationId xmlns:a16="http://schemas.microsoft.com/office/drawing/2014/main" id="{86CCF295-8C4E-C104-87C4-839B673E0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16125-E981-7D6A-12CD-AF6BCC8D2C90}"/>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9902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2CFE-E08A-5C56-3B34-496AF2F35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B1ACFB-5320-7C5C-D549-3DE251CF34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CDC9A-04BB-21A7-E2FB-FD9733796725}"/>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5" name="Footer Placeholder 4">
            <a:extLst>
              <a:ext uri="{FF2B5EF4-FFF2-40B4-BE49-F238E27FC236}">
                <a16:creationId xmlns:a16="http://schemas.microsoft.com/office/drawing/2014/main" id="{31C81187-92F6-D21E-8FCF-B39F4F327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5A9C7-039D-61C3-5D2C-2BC6BAE4E653}"/>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210209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062D-00FE-21B3-89D8-160DADBDF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C8725-B2A5-D01E-5EA1-84FD3B50F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F660C5-CE62-1080-E998-48E5DCB1D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216E6D-2869-23C7-C1E6-6FCB43392747}"/>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6" name="Footer Placeholder 5">
            <a:extLst>
              <a:ext uri="{FF2B5EF4-FFF2-40B4-BE49-F238E27FC236}">
                <a16:creationId xmlns:a16="http://schemas.microsoft.com/office/drawing/2014/main" id="{471401EC-5533-4D36-176E-A141DAA53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2BBD2-4EE6-9D4E-1FCB-3B6363592AC3}"/>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97679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5873-41FF-922B-FAA9-E9C59540A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B3ADB0-A904-39F2-5F13-3D9539A54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32F30-3098-ED22-3C48-15A241602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1BAC3F-5C4D-60E7-37E4-7D7EB5AF4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19563-C6BC-0B50-D9F5-3104A90B6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9913B8-869A-8F52-EA2A-8CBE41B2270F}"/>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8" name="Footer Placeholder 7">
            <a:extLst>
              <a:ext uri="{FF2B5EF4-FFF2-40B4-BE49-F238E27FC236}">
                <a16:creationId xmlns:a16="http://schemas.microsoft.com/office/drawing/2014/main" id="{C92D3F7C-BBE3-73DD-6A67-ADD397E96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428069-EA97-65D8-05CC-2386E6F79A43}"/>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267361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A11B-503F-2102-E117-8764CE6712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4EA0C0-80A7-3B03-685E-60509EB23FA1}"/>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4" name="Footer Placeholder 3">
            <a:extLst>
              <a:ext uri="{FF2B5EF4-FFF2-40B4-BE49-F238E27FC236}">
                <a16:creationId xmlns:a16="http://schemas.microsoft.com/office/drawing/2014/main" id="{F708AC7E-ED65-A51B-4C31-D1DBC5620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28D7C-1DD9-F66A-9F1B-1B4ED773821C}"/>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313703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EEBD4-A0F6-D353-3724-CF91F377B7B6}"/>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3" name="Footer Placeholder 2">
            <a:extLst>
              <a:ext uri="{FF2B5EF4-FFF2-40B4-BE49-F238E27FC236}">
                <a16:creationId xmlns:a16="http://schemas.microsoft.com/office/drawing/2014/main" id="{9EA4693E-FEA9-112C-1E20-076CF778F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45641B-EAFE-14D2-8BCF-6D53AB7532E7}"/>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407587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D69A-1D0F-6FFB-882E-988AA7FA4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F9755-A455-4391-70D7-F9B6A030C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4D2F7-26B1-B932-BFA5-0BD6709C0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E593E-02D5-E7C3-5C01-7F73E5827C4A}"/>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6" name="Footer Placeholder 5">
            <a:extLst>
              <a:ext uri="{FF2B5EF4-FFF2-40B4-BE49-F238E27FC236}">
                <a16:creationId xmlns:a16="http://schemas.microsoft.com/office/drawing/2014/main" id="{85913544-8D8F-E4B6-9ED8-4A74059A8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DC270-7278-8663-17E0-C7C0624F6D8A}"/>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325266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8490-D391-7E63-6610-1BF44C037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7E58C5-9091-A301-49B6-E977D0994D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D702BD-441D-BA20-0525-A8B5B9394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2F29E-260F-6C3C-600D-9B4D1B0547D1}"/>
              </a:ext>
            </a:extLst>
          </p:cNvPr>
          <p:cNvSpPr>
            <a:spLocks noGrp="1"/>
          </p:cNvSpPr>
          <p:nvPr>
            <p:ph type="dt" sz="half" idx="10"/>
          </p:nvPr>
        </p:nvSpPr>
        <p:spPr/>
        <p:txBody>
          <a:bodyPr/>
          <a:lstStyle/>
          <a:p>
            <a:fld id="{1481315F-C7F3-43F4-9B4C-0164DA2CCE4B}" type="datetimeFigureOut">
              <a:rPr lang="en-US" smtClean="0"/>
              <a:t>3/15/2023</a:t>
            </a:fld>
            <a:endParaRPr lang="en-US"/>
          </a:p>
        </p:txBody>
      </p:sp>
      <p:sp>
        <p:nvSpPr>
          <p:cNvPr id="6" name="Footer Placeholder 5">
            <a:extLst>
              <a:ext uri="{FF2B5EF4-FFF2-40B4-BE49-F238E27FC236}">
                <a16:creationId xmlns:a16="http://schemas.microsoft.com/office/drawing/2014/main" id="{5E0C8D87-0F55-986E-D94D-51AFC0C41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C65AB-15C3-9776-E78D-9C5E1E030427}"/>
              </a:ext>
            </a:extLst>
          </p:cNvPr>
          <p:cNvSpPr>
            <a:spLocks noGrp="1"/>
          </p:cNvSpPr>
          <p:nvPr>
            <p:ph type="sldNum" sz="quarter" idx="12"/>
          </p:nvPr>
        </p:nvSpPr>
        <p:spPr/>
        <p:txBody>
          <a:bodyPr/>
          <a:lstStyle/>
          <a:p>
            <a:fld id="{F41669AD-DE06-455E-8CE3-B174AABB0F7F}" type="slidenum">
              <a:rPr lang="en-US" smtClean="0"/>
              <a:t>‹#›</a:t>
            </a:fld>
            <a:endParaRPr lang="en-US"/>
          </a:p>
        </p:txBody>
      </p:sp>
    </p:spTree>
    <p:extLst>
      <p:ext uri="{BB962C8B-B14F-4D97-AF65-F5344CB8AC3E}">
        <p14:creationId xmlns:p14="http://schemas.microsoft.com/office/powerpoint/2010/main" val="292062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7EAF4-F830-F1B9-EA2C-E9B3A4D7B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E4D72-C30B-8CE2-B006-33CA0B8AD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79750-D774-9EBC-143A-9E33E5D4B3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1315F-C7F3-43F4-9B4C-0164DA2CCE4B}" type="datetimeFigureOut">
              <a:rPr lang="en-US" smtClean="0"/>
              <a:t>3/15/2023</a:t>
            </a:fld>
            <a:endParaRPr lang="en-US"/>
          </a:p>
        </p:txBody>
      </p:sp>
      <p:sp>
        <p:nvSpPr>
          <p:cNvPr id="5" name="Footer Placeholder 4">
            <a:extLst>
              <a:ext uri="{FF2B5EF4-FFF2-40B4-BE49-F238E27FC236}">
                <a16:creationId xmlns:a16="http://schemas.microsoft.com/office/drawing/2014/main" id="{7F81B59E-1797-2D6C-1FA5-539595F1F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146509-0033-E7E3-A357-F732F1CD5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669AD-DE06-455E-8CE3-B174AABB0F7F}" type="slidenum">
              <a:rPr lang="en-US" smtClean="0"/>
              <a:t>‹#›</a:t>
            </a:fld>
            <a:endParaRPr lang="en-US"/>
          </a:p>
        </p:txBody>
      </p:sp>
    </p:spTree>
    <p:extLst>
      <p:ext uri="{BB962C8B-B14F-4D97-AF65-F5344CB8AC3E}">
        <p14:creationId xmlns:p14="http://schemas.microsoft.com/office/powerpoint/2010/main" val="1781699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6B54E-AFF2-C8E0-F6C0-D6D1C84AA03F}"/>
              </a:ext>
            </a:extLst>
          </p:cNvPr>
          <p:cNvSpPr txBox="1"/>
          <p:nvPr/>
        </p:nvSpPr>
        <p:spPr>
          <a:xfrm>
            <a:off x="256032" y="256032"/>
            <a:ext cx="4585294" cy="2862322"/>
          </a:xfrm>
          <a:prstGeom prst="rect">
            <a:avLst/>
          </a:prstGeom>
          <a:noFill/>
        </p:spPr>
        <p:txBody>
          <a:bodyPr wrap="none" rtlCol="0">
            <a:spAutoFit/>
          </a:bodyPr>
          <a:lstStyle/>
          <a:p>
            <a:pPr marL="342900" indent="-342900">
              <a:buAutoNum type="arabicPeriod"/>
            </a:pPr>
            <a:r>
              <a:rPr lang="en-US" dirty="0"/>
              <a:t>What are the primitive types in TypeScript?</a:t>
            </a:r>
          </a:p>
          <a:p>
            <a:r>
              <a:rPr lang="en-US" dirty="0"/>
              <a:t>Primitive types in TypeScript includes:</a:t>
            </a:r>
          </a:p>
          <a:p>
            <a:pPr marL="285750" indent="-285750">
              <a:buFont typeface="Arial" panose="020B0604020202020204" pitchFamily="34" charset="0"/>
              <a:buChar char="•"/>
            </a:pPr>
            <a:r>
              <a:rPr lang="en-US" dirty="0"/>
              <a:t>Number</a:t>
            </a:r>
          </a:p>
          <a:p>
            <a:pPr marL="285750" indent="-285750">
              <a:buFont typeface="Arial" panose="020B0604020202020204" pitchFamily="34" charset="0"/>
              <a:buChar char="•"/>
            </a:pPr>
            <a:r>
              <a:rPr lang="en-US" dirty="0"/>
              <a:t>String</a:t>
            </a:r>
          </a:p>
          <a:p>
            <a:pPr marL="285750" indent="-285750">
              <a:buFont typeface="Arial" panose="020B0604020202020204" pitchFamily="34" charset="0"/>
              <a:buChar char="•"/>
            </a:pPr>
            <a:r>
              <a:rPr lang="en-US" dirty="0"/>
              <a:t>Boolean</a:t>
            </a:r>
          </a:p>
          <a:p>
            <a:pPr marL="285750" indent="-285750">
              <a:buFont typeface="Arial" panose="020B0604020202020204" pitchFamily="34" charset="0"/>
              <a:buChar char="•"/>
            </a:pPr>
            <a:r>
              <a:rPr lang="en-US" dirty="0"/>
              <a:t>BigInt</a:t>
            </a:r>
          </a:p>
          <a:p>
            <a:pPr marL="285750" indent="-285750">
              <a:buFont typeface="Arial" panose="020B0604020202020204" pitchFamily="34" charset="0"/>
              <a:buChar char="•"/>
            </a:pPr>
            <a:r>
              <a:rPr lang="en-US" dirty="0"/>
              <a:t>Symbol</a:t>
            </a:r>
          </a:p>
          <a:p>
            <a:pPr marL="285750" indent="-285750">
              <a:buFont typeface="Arial" panose="020B0604020202020204" pitchFamily="34" charset="0"/>
              <a:buChar char="•"/>
            </a:pPr>
            <a:r>
              <a:rPr lang="en-US" dirty="0"/>
              <a:t>Undefined and Null</a:t>
            </a:r>
          </a:p>
          <a:p>
            <a:pPr marL="285750" indent="-285750">
              <a:buFont typeface="Arial" panose="020B0604020202020204" pitchFamily="34" charset="0"/>
              <a:buChar char="•"/>
            </a:pPr>
            <a:r>
              <a:rPr lang="en-US" dirty="0"/>
              <a:t>Void and Never</a:t>
            </a:r>
          </a:p>
          <a:p>
            <a:pPr marL="285750" indent="-285750">
              <a:buFont typeface="Arial" panose="020B0604020202020204" pitchFamily="34" charset="0"/>
              <a:buChar char="•"/>
            </a:pPr>
            <a:r>
              <a:rPr lang="en-US" dirty="0"/>
              <a:t>Any and Unknown</a:t>
            </a:r>
          </a:p>
        </p:txBody>
      </p:sp>
    </p:spTree>
    <p:extLst>
      <p:ext uri="{BB962C8B-B14F-4D97-AF65-F5344CB8AC3E}">
        <p14:creationId xmlns:p14="http://schemas.microsoft.com/office/powerpoint/2010/main" val="253973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EB929-E1B8-3C16-270B-F03752D71876}"/>
              </a:ext>
            </a:extLst>
          </p:cNvPr>
          <p:cNvSpPr txBox="1"/>
          <p:nvPr/>
        </p:nvSpPr>
        <p:spPr>
          <a:xfrm>
            <a:off x="201168" y="192024"/>
            <a:ext cx="11770873" cy="1754326"/>
          </a:xfrm>
          <a:prstGeom prst="rect">
            <a:avLst/>
          </a:prstGeom>
          <a:noFill/>
        </p:spPr>
        <p:txBody>
          <a:bodyPr wrap="square" rtlCol="0">
            <a:spAutoFit/>
          </a:bodyPr>
          <a:lstStyle/>
          <a:p>
            <a:r>
              <a:rPr lang="en-US" dirty="0"/>
              <a:t>10. Explain the concept of null and its use in TypeScript.</a:t>
            </a:r>
          </a:p>
          <a:p>
            <a:r>
              <a:rPr lang="en-US" dirty="0"/>
              <a:t>Null refers to a value that is either empty or a value that doesn’t exist. It’s on purpose that there’s no value here. TypeScript does not make a variable null by default. By default, unassigned variables or variables which are declared without being initialized are ‘undefined’. To make a variable null, we must assign Null to it. Typescript uses null to represent variables that have an absence of values, or no value assigned to them in short. Sometimes, while writing huge codes, one might get make such mistakes and they may lead to unwanted errors.</a:t>
            </a:r>
          </a:p>
        </p:txBody>
      </p:sp>
    </p:spTree>
    <p:extLst>
      <p:ext uri="{BB962C8B-B14F-4D97-AF65-F5344CB8AC3E}">
        <p14:creationId xmlns:p14="http://schemas.microsoft.com/office/powerpoint/2010/main" val="389749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C55EB-C23D-E863-E3B6-B505B0726439}"/>
              </a:ext>
            </a:extLst>
          </p:cNvPr>
          <p:cNvSpPr txBox="1"/>
          <p:nvPr/>
        </p:nvSpPr>
        <p:spPr>
          <a:xfrm>
            <a:off x="164592" y="192024"/>
            <a:ext cx="11887200" cy="923330"/>
          </a:xfrm>
          <a:prstGeom prst="rect">
            <a:avLst/>
          </a:prstGeom>
          <a:noFill/>
        </p:spPr>
        <p:txBody>
          <a:bodyPr wrap="square" rtlCol="0">
            <a:spAutoFit/>
          </a:bodyPr>
          <a:lstStyle/>
          <a:p>
            <a:r>
              <a:rPr lang="en-US" dirty="0"/>
              <a:t>11. What is undefined in TypeScript?</a:t>
            </a:r>
          </a:p>
          <a:p>
            <a:r>
              <a:rPr lang="en-US" dirty="0"/>
              <a:t> A variable is undefined when it’s not assigned any value after being declared. By default, in typescript unassigned values are termed undefined.</a:t>
            </a:r>
          </a:p>
        </p:txBody>
      </p:sp>
    </p:spTree>
    <p:extLst>
      <p:ext uri="{BB962C8B-B14F-4D97-AF65-F5344CB8AC3E}">
        <p14:creationId xmlns:p14="http://schemas.microsoft.com/office/powerpoint/2010/main" val="13170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85B55-0005-7BA5-1B80-E3EE4025722C}"/>
              </a:ext>
            </a:extLst>
          </p:cNvPr>
          <p:cNvSpPr txBox="1"/>
          <p:nvPr/>
        </p:nvSpPr>
        <p:spPr>
          <a:xfrm>
            <a:off x="128016" y="201168"/>
            <a:ext cx="11928866" cy="1200329"/>
          </a:xfrm>
          <a:prstGeom prst="rect">
            <a:avLst/>
          </a:prstGeom>
          <a:noFill/>
        </p:spPr>
        <p:txBody>
          <a:bodyPr wrap="square" rtlCol="0">
            <a:spAutoFit/>
          </a:bodyPr>
          <a:lstStyle/>
          <a:p>
            <a:r>
              <a:rPr lang="en-US" dirty="0"/>
              <a:t>12. Explain the purpose of the never type in TypeScript.</a:t>
            </a:r>
          </a:p>
          <a:p>
            <a:r>
              <a:rPr lang="en-US" dirty="0"/>
              <a:t>The never type represents a wide range of type of values that never occur. This means that it could be the return type of a function that never returns a particular value. In this article, we will learn about the never type in TypeScript and why it is used. </a:t>
            </a:r>
          </a:p>
        </p:txBody>
      </p:sp>
    </p:spTree>
    <p:extLst>
      <p:ext uri="{BB962C8B-B14F-4D97-AF65-F5344CB8AC3E}">
        <p14:creationId xmlns:p14="http://schemas.microsoft.com/office/powerpoint/2010/main" val="403188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9861DF-77F6-AE62-107B-1643DCA28AD9}"/>
              </a:ext>
            </a:extLst>
          </p:cNvPr>
          <p:cNvSpPr txBox="1"/>
          <p:nvPr/>
        </p:nvSpPr>
        <p:spPr>
          <a:xfrm>
            <a:off x="118872" y="210312"/>
            <a:ext cx="11872023" cy="4524315"/>
          </a:xfrm>
          <a:prstGeom prst="rect">
            <a:avLst/>
          </a:prstGeom>
          <a:noFill/>
        </p:spPr>
        <p:txBody>
          <a:bodyPr wrap="square" rtlCol="0">
            <a:spAutoFit/>
          </a:bodyPr>
          <a:lstStyle/>
          <a:p>
            <a:r>
              <a:rPr lang="en-US" dirty="0"/>
              <a:t>13. Explain how </a:t>
            </a:r>
            <a:r>
              <a:rPr lang="en-US" dirty="0" err="1"/>
              <a:t>enums</a:t>
            </a:r>
            <a:r>
              <a:rPr lang="en-US" dirty="0"/>
              <a:t> work in TypeScript?</a:t>
            </a:r>
          </a:p>
          <a:p>
            <a:r>
              <a:rPr lang="en-US" dirty="0"/>
              <a:t>TypeScript </a:t>
            </a:r>
            <a:r>
              <a:rPr lang="en-US" dirty="0" err="1"/>
              <a:t>enums</a:t>
            </a:r>
            <a:r>
              <a:rPr lang="en-US" dirty="0"/>
              <a:t> allow us to define or declare a set of named constants i.e., a collection of related values which could either be in the form of a string or number or any other data type.</a:t>
            </a:r>
          </a:p>
          <a:p>
            <a:pPr marL="285750" indent="-285750" algn="l" fontAlgn="base">
              <a:buFont typeface="Arial" panose="020B0604020202020204" pitchFamily="34" charset="0"/>
              <a:buChar char="•"/>
            </a:pPr>
            <a:r>
              <a:rPr lang="en-US" b="0" i="0" dirty="0">
                <a:solidFill>
                  <a:srgbClr val="273239"/>
                </a:solidFill>
                <a:effectLst/>
                <a:latin typeface="urw-din"/>
              </a:rPr>
              <a:t>Enums provides a great way to organize the code in TypeScript.</a:t>
            </a:r>
          </a:p>
          <a:p>
            <a:pPr marL="285750" indent="-285750" algn="l" fontAlgn="base">
              <a:buFont typeface="Arial" panose="020B0604020202020204" pitchFamily="34" charset="0"/>
              <a:buChar char="•"/>
            </a:pPr>
            <a:r>
              <a:rPr lang="en-US" b="0" i="0" dirty="0">
                <a:solidFill>
                  <a:srgbClr val="273239"/>
                </a:solidFill>
                <a:effectLst/>
                <a:latin typeface="urw-din"/>
              </a:rPr>
              <a:t>Enums saves compile-time and runtime with inline code in JavaScript.</a:t>
            </a:r>
          </a:p>
          <a:p>
            <a:pPr marL="285750" indent="-285750" algn="l" fontAlgn="base">
              <a:buFont typeface="Arial" panose="020B0604020202020204" pitchFamily="34" charset="0"/>
              <a:buChar char="•"/>
            </a:pPr>
            <a:r>
              <a:rPr lang="en-US" b="0" i="0" dirty="0">
                <a:solidFill>
                  <a:srgbClr val="273239"/>
                </a:solidFill>
                <a:effectLst/>
                <a:latin typeface="urw-din"/>
              </a:rPr>
              <a:t>Enums allow for the creation of memory-efficient custom constants in JavaScript.</a:t>
            </a:r>
          </a:p>
          <a:p>
            <a:pPr marL="285750" indent="-285750" algn="l" fontAlgn="base">
              <a:buFont typeface="Arial" panose="020B0604020202020204" pitchFamily="34" charset="0"/>
              <a:buChar char="•"/>
            </a:pPr>
            <a:r>
              <a:rPr lang="en-US" b="0" i="0" dirty="0">
                <a:solidFill>
                  <a:srgbClr val="273239"/>
                </a:solidFill>
                <a:effectLst/>
                <a:latin typeface="urw-din"/>
              </a:rPr>
              <a:t>Enums generally accept default values in numbers (starting from 0).</a:t>
            </a:r>
          </a:p>
          <a:p>
            <a:pPr marL="285750" indent="-285750" algn="l" fontAlgn="base">
              <a:buFont typeface="Arial" panose="020B0604020202020204" pitchFamily="34" charset="0"/>
              <a:buChar char="•"/>
            </a:pPr>
            <a:r>
              <a:rPr lang="en-US" b="0" i="0" dirty="0">
                <a:solidFill>
                  <a:srgbClr val="273239"/>
                </a:solidFill>
                <a:effectLst/>
                <a:latin typeface="urw-din"/>
              </a:rPr>
              <a:t>Although a user could change the values provided in </a:t>
            </a:r>
            <a:r>
              <a:rPr lang="en-US" b="0" i="0" dirty="0" err="1">
                <a:solidFill>
                  <a:srgbClr val="273239"/>
                </a:solidFill>
                <a:effectLst/>
                <a:latin typeface="urw-din"/>
              </a:rPr>
              <a:t>enums</a:t>
            </a:r>
            <a:r>
              <a:rPr lang="en-US" b="0" i="0" dirty="0">
                <a:solidFill>
                  <a:srgbClr val="273239"/>
                </a:solidFill>
                <a:effectLst/>
                <a:latin typeface="urw-din"/>
              </a:rPr>
              <a:t> according to the requirements.</a:t>
            </a:r>
          </a:p>
          <a:p>
            <a:pPr marL="285750" indent="-285750" algn="l" fontAlgn="base">
              <a:buFont typeface="Arial" panose="020B0604020202020204" pitchFamily="34" charset="0"/>
              <a:buChar char="•"/>
            </a:pPr>
            <a:r>
              <a:rPr lang="en-US" b="0" i="0" dirty="0">
                <a:solidFill>
                  <a:srgbClr val="273239"/>
                </a:solidFill>
                <a:effectLst/>
                <a:latin typeface="urw-din"/>
              </a:rPr>
              <a:t>Values inside </a:t>
            </a:r>
            <a:r>
              <a:rPr lang="en-US" b="0" i="0" dirty="0" err="1">
                <a:solidFill>
                  <a:srgbClr val="273239"/>
                </a:solidFill>
                <a:effectLst/>
                <a:latin typeface="urw-din"/>
              </a:rPr>
              <a:t>enums</a:t>
            </a:r>
            <a:r>
              <a:rPr lang="en-US" b="0" i="0" dirty="0">
                <a:solidFill>
                  <a:srgbClr val="273239"/>
                </a:solidFill>
                <a:effectLst/>
                <a:latin typeface="urw-din"/>
              </a:rPr>
              <a:t> are marked as constants so they can also be accessed but they can’t be altered or changed.</a:t>
            </a:r>
          </a:p>
          <a:p>
            <a:pPr marL="285750" indent="-285750" algn="l" fontAlgn="base">
              <a:buFont typeface="Arial" panose="020B0604020202020204" pitchFamily="34" charset="0"/>
              <a:buChar char="•"/>
            </a:pPr>
            <a:r>
              <a:rPr lang="en-US" b="0" i="0" dirty="0">
                <a:solidFill>
                  <a:srgbClr val="273239"/>
                </a:solidFill>
                <a:effectLst/>
                <a:latin typeface="urw-din"/>
              </a:rPr>
              <a:t>The output of a TypeScript </a:t>
            </a:r>
            <a:r>
              <a:rPr lang="en-US" b="0" i="0" dirty="0" err="1">
                <a:solidFill>
                  <a:srgbClr val="273239"/>
                </a:solidFill>
                <a:effectLst/>
                <a:latin typeface="urw-din"/>
              </a:rPr>
              <a:t>enum</a:t>
            </a:r>
            <a:r>
              <a:rPr lang="en-US" b="0" i="0" dirty="0">
                <a:solidFill>
                  <a:srgbClr val="273239"/>
                </a:solidFill>
                <a:effectLst/>
                <a:latin typeface="urw-din"/>
              </a:rPr>
              <a:t> is an object which we have seen in JavaScript (although JavaScript doesn’t support </a:t>
            </a:r>
            <a:r>
              <a:rPr lang="en-US" b="0" i="0" dirty="0" err="1">
                <a:solidFill>
                  <a:srgbClr val="273239"/>
                </a:solidFill>
                <a:effectLst/>
                <a:latin typeface="urw-din"/>
              </a:rPr>
              <a:t>enums</a:t>
            </a:r>
            <a:r>
              <a:rPr lang="en-US" b="0" i="0" dirty="0">
                <a:solidFill>
                  <a:srgbClr val="273239"/>
                </a:solidFill>
                <a:effectLst/>
                <a:latin typeface="urw-din"/>
              </a:rPr>
              <a:t>).</a:t>
            </a:r>
          </a:p>
          <a:p>
            <a:pPr marL="285750" indent="-285750" algn="l" fontAlgn="base">
              <a:buFont typeface="Arial" panose="020B0604020202020204" pitchFamily="34" charset="0"/>
              <a:buChar char="•"/>
            </a:pPr>
            <a:r>
              <a:rPr lang="en-US" b="0" i="0" dirty="0">
                <a:solidFill>
                  <a:srgbClr val="273239"/>
                </a:solidFill>
                <a:effectLst/>
                <a:latin typeface="urw-din"/>
              </a:rPr>
              <a:t>This object consists of named properties declared in the </a:t>
            </a:r>
            <a:r>
              <a:rPr lang="en-US" b="0" i="0" dirty="0" err="1">
                <a:solidFill>
                  <a:srgbClr val="273239"/>
                </a:solidFill>
                <a:effectLst/>
                <a:latin typeface="urw-din"/>
              </a:rPr>
              <a:t>enum</a:t>
            </a:r>
            <a:r>
              <a:rPr lang="en-US" b="0" i="0" dirty="0">
                <a:solidFill>
                  <a:srgbClr val="273239"/>
                </a:solidFill>
                <a:effectLst/>
                <a:latin typeface="urw-din"/>
              </a:rPr>
              <a:t>.</a:t>
            </a:r>
          </a:p>
          <a:p>
            <a:pPr marL="285750" indent="-285750" algn="l" fontAlgn="base">
              <a:buFont typeface="Arial" panose="020B0604020202020204" pitchFamily="34" charset="0"/>
              <a:buChar char="•"/>
            </a:pPr>
            <a:r>
              <a:rPr lang="en-US" b="0" i="0" dirty="0">
                <a:solidFill>
                  <a:srgbClr val="273239"/>
                </a:solidFill>
                <a:effectLst/>
                <a:latin typeface="urw-din"/>
              </a:rPr>
              <a:t>This object also has number keys with string values representing the named constants.</a:t>
            </a:r>
          </a:p>
          <a:p>
            <a:pPr marL="285750" indent="-285750" algn="l" fontAlgn="base">
              <a:buFont typeface="Arial" panose="020B0604020202020204" pitchFamily="34" charset="0"/>
              <a:buChar char="•"/>
            </a:pPr>
            <a:r>
              <a:rPr lang="en-US" b="0" i="0" dirty="0">
                <a:solidFill>
                  <a:srgbClr val="273239"/>
                </a:solidFill>
                <a:effectLst/>
                <a:latin typeface="urw-din"/>
              </a:rPr>
              <a:t>That’s why we may pass a number into a function that accepts an </a:t>
            </a:r>
            <a:r>
              <a:rPr lang="en-US" b="0" i="0" dirty="0" err="1">
                <a:solidFill>
                  <a:srgbClr val="273239"/>
                </a:solidFill>
                <a:effectLst/>
                <a:latin typeface="urw-din"/>
              </a:rPr>
              <a:t>enum</a:t>
            </a:r>
            <a:r>
              <a:rPr lang="en-US" b="0" i="0" dirty="0">
                <a:solidFill>
                  <a:srgbClr val="273239"/>
                </a:solidFill>
                <a:effectLst/>
                <a:latin typeface="urw-din"/>
              </a:rPr>
              <a:t>.</a:t>
            </a:r>
          </a:p>
          <a:p>
            <a:pPr marL="285750" indent="-285750" algn="l" fontAlgn="base">
              <a:buFont typeface="Arial" panose="020B0604020202020204" pitchFamily="34" charset="0"/>
              <a:buChar char="•"/>
            </a:pPr>
            <a:r>
              <a:rPr lang="en-US" b="0" i="0" dirty="0">
                <a:solidFill>
                  <a:srgbClr val="273239"/>
                </a:solidFill>
                <a:effectLst/>
                <a:latin typeface="urw-din"/>
              </a:rPr>
              <a:t>In other words, we may also visualize </a:t>
            </a:r>
            <a:r>
              <a:rPr lang="en-US" b="0" i="0" dirty="0" err="1">
                <a:solidFill>
                  <a:srgbClr val="273239"/>
                </a:solidFill>
                <a:effectLst/>
                <a:latin typeface="urw-din"/>
              </a:rPr>
              <a:t>enum</a:t>
            </a:r>
            <a:r>
              <a:rPr lang="en-US" b="0" i="0" dirty="0">
                <a:solidFill>
                  <a:srgbClr val="273239"/>
                </a:solidFill>
                <a:effectLst/>
                <a:latin typeface="urw-din"/>
              </a:rPr>
              <a:t> members as both a number and a defined constant.</a:t>
            </a:r>
          </a:p>
          <a:p>
            <a:endParaRPr lang="en-US" dirty="0"/>
          </a:p>
        </p:txBody>
      </p:sp>
    </p:spTree>
    <p:extLst>
      <p:ext uri="{BB962C8B-B14F-4D97-AF65-F5344CB8AC3E}">
        <p14:creationId xmlns:p14="http://schemas.microsoft.com/office/powerpoint/2010/main" val="96797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D00B3-050A-FA55-40F6-C28323CC299B}"/>
              </a:ext>
            </a:extLst>
          </p:cNvPr>
          <p:cNvSpPr txBox="1"/>
          <p:nvPr/>
        </p:nvSpPr>
        <p:spPr>
          <a:xfrm>
            <a:off x="201169" y="219456"/>
            <a:ext cx="11846288" cy="2862322"/>
          </a:xfrm>
          <a:prstGeom prst="rect">
            <a:avLst/>
          </a:prstGeom>
          <a:noFill/>
        </p:spPr>
        <p:txBody>
          <a:bodyPr wrap="square" rtlCol="0">
            <a:spAutoFit/>
          </a:bodyPr>
          <a:lstStyle/>
          <a:p>
            <a:r>
              <a:rPr lang="en-US" dirty="0"/>
              <a:t>14. Explain the TypeScript class syntax.</a:t>
            </a:r>
          </a:p>
          <a:p>
            <a:r>
              <a:rPr lang="en-US" dirty="0"/>
              <a:t>A Class is a user defined data-type which has data members and member functions. Data members are the data variables and member functions are the functions used to manipulate these variables and together these data members and member functions defines the properties and behavior of the objects in a Class.</a:t>
            </a:r>
          </a:p>
          <a:p>
            <a:endParaRPr lang="en-US" dirty="0"/>
          </a:p>
          <a:p>
            <a:r>
              <a:rPr lang="en-US" dirty="0"/>
              <a:t>Syntax:</a:t>
            </a:r>
          </a:p>
          <a:p>
            <a:r>
              <a:rPr lang="en-US" dirty="0"/>
              <a:t>class </a:t>
            </a:r>
            <a:r>
              <a:rPr lang="en-US" dirty="0" err="1"/>
              <a:t>class_name</a:t>
            </a:r>
            <a:r>
              <a:rPr lang="en-US" dirty="0"/>
              <a:t> {</a:t>
            </a:r>
          </a:p>
          <a:p>
            <a:r>
              <a:rPr lang="en-US" dirty="0"/>
              <a:t>  field;</a:t>
            </a:r>
          </a:p>
          <a:p>
            <a:r>
              <a:rPr lang="en-US" dirty="0"/>
              <a:t>  methods;</a:t>
            </a:r>
          </a:p>
          <a:p>
            <a:r>
              <a:rPr lang="en-US" dirty="0"/>
              <a:t>}</a:t>
            </a:r>
          </a:p>
        </p:txBody>
      </p:sp>
    </p:spTree>
    <p:extLst>
      <p:ext uri="{BB962C8B-B14F-4D97-AF65-F5344CB8AC3E}">
        <p14:creationId xmlns:p14="http://schemas.microsoft.com/office/powerpoint/2010/main" val="223337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2AC60-4E02-01E7-7C5C-C75337575A4F}"/>
              </a:ext>
            </a:extLst>
          </p:cNvPr>
          <p:cNvSpPr txBox="1"/>
          <p:nvPr/>
        </p:nvSpPr>
        <p:spPr>
          <a:xfrm>
            <a:off x="237744" y="292608"/>
            <a:ext cx="11753151" cy="3416320"/>
          </a:xfrm>
          <a:prstGeom prst="rect">
            <a:avLst/>
          </a:prstGeom>
          <a:noFill/>
        </p:spPr>
        <p:txBody>
          <a:bodyPr wrap="square" rtlCol="0">
            <a:spAutoFit/>
          </a:bodyPr>
          <a:lstStyle/>
          <a:p>
            <a:r>
              <a:rPr lang="en-US" dirty="0"/>
              <a:t>15. Explain the arrow function syntax in TypeScript.</a:t>
            </a:r>
          </a:p>
          <a:p>
            <a:pPr marL="285750" indent="-285750">
              <a:buFont typeface="Arial" panose="020B0604020202020204" pitchFamily="34" charset="0"/>
              <a:buChar char="•"/>
            </a:pPr>
            <a:r>
              <a:rPr lang="en-US" dirty="0"/>
              <a:t>Arrow functions are basically the shorter way provided to all the users in order to implement the long/traditional function syntax in a much shorter manner with ease.</a:t>
            </a:r>
          </a:p>
          <a:p>
            <a:pPr marL="285750" indent="-285750">
              <a:buFont typeface="Arial" panose="020B0604020202020204" pitchFamily="34" charset="0"/>
              <a:buChar char="•"/>
            </a:pPr>
            <a:r>
              <a:rPr lang="en-US" dirty="0"/>
              <a:t>Arrow functions as implemented in JavaScript (ES6), will be implemented in a similar manner in TypeScript also; the only addition in the original syntax as provided by ES6 here in TypeScript is the addition of data types or return types along with the function syntax and along with the arguments passed inside that function.</a:t>
            </a:r>
          </a:p>
          <a:p>
            <a:r>
              <a:rPr lang="en-US" dirty="0"/>
              <a:t>Example:</a:t>
            </a:r>
          </a:p>
          <a:p>
            <a:endParaRPr lang="en-US" dirty="0"/>
          </a:p>
          <a:p>
            <a:r>
              <a:rPr lang="en-US"/>
              <a:t>let display </a:t>
            </a:r>
            <a:r>
              <a:rPr lang="en-US" dirty="0"/>
              <a:t>= (name : string) : string =&gt; {</a:t>
            </a:r>
          </a:p>
          <a:p>
            <a:r>
              <a:rPr lang="en-US" dirty="0"/>
              <a:t>    return name;</a:t>
            </a:r>
          </a:p>
          <a:p>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789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A3700-13AD-3CD0-F14D-F1A3BAA65167}"/>
              </a:ext>
            </a:extLst>
          </p:cNvPr>
          <p:cNvSpPr txBox="1"/>
          <p:nvPr/>
        </p:nvSpPr>
        <p:spPr>
          <a:xfrm>
            <a:off x="329185" y="228600"/>
            <a:ext cx="11567442" cy="1200329"/>
          </a:xfrm>
          <a:prstGeom prst="rect">
            <a:avLst/>
          </a:prstGeom>
          <a:noFill/>
        </p:spPr>
        <p:txBody>
          <a:bodyPr wrap="square" rtlCol="0">
            <a:spAutoFit/>
          </a:bodyPr>
          <a:lstStyle/>
          <a:p>
            <a:r>
              <a:rPr lang="en-US" dirty="0"/>
              <a:t>2. Explain how the arrays work in TypeScript?</a:t>
            </a:r>
          </a:p>
          <a:p>
            <a:r>
              <a:rPr lang="en-US" dirty="0"/>
              <a:t>Array allocates in sequential memory blocks. Each memory block represents an array element. Elements of an array are accessed using the index of array elements for example to access 1st element of the array we need to access it using the 0th index as an index of an array starts from 0th index. Similarly, other elements get accessed using their index locations. </a:t>
            </a:r>
          </a:p>
        </p:txBody>
      </p:sp>
    </p:spTree>
    <p:extLst>
      <p:ext uri="{BB962C8B-B14F-4D97-AF65-F5344CB8AC3E}">
        <p14:creationId xmlns:p14="http://schemas.microsoft.com/office/powerpoint/2010/main" val="181033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904F3-4382-3A04-A79D-3C1AABB6A9C5}"/>
              </a:ext>
            </a:extLst>
          </p:cNvPr>
          <p:cNvSpPr txBox="1"/>
          <p:nvPr/>
        </p:nvSpPr>
        <p:spPr>
          <a:xfrm>
            <a:off x="210312" y="210312"/>
            <a:ext cx="11837144" cy="1200329"/>
          </a:xfrm>
          <a:prstGeom prst="rect">
            <a:avLst/>
          </a:prstGeom>
          <a:noFill/>
        </p:spPr>
        <p:txBody>
          <a:bodyPr wrap="square" rtlCol="0">
            <a:spAutoFit/>
          </a:bodyPr>
          <a:lstStyle/>
          <a:p>
            <a:r>
              <a:rPr lang="en-US" dirty="0"/>
              <a:t>3. What is any type, and when to use it?</a:t>
            </a:r>
          </a:p>
          <a:p>
            <a:r>
              <a:rPr lang="en-US" dirty="0"/>
              <a:t>TypeScript has type-checking and compile-time checks. However, we do not always have prior knowledge about the type of some variables, especially when there are user-entered values from third party libraries. In such cases, we need a provision that can deal with dynamic content. The Any type comes in handy here.</a:t>
            </a:r>
          </a:p>
        </p:txBody>
      </p:sp>
    </p:spTree>
    <p:extLst>
      <p:ext uri="{BB962C8B-B14F-4D97-AF65-F5344CB8AC3E}">
        <p14:creationId xmlns:p14="http://schemas.microsoft.com/office/powerpoint/2010/main" val="403947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8DDFE-D17A-97A4-B6A2-376ACCDD50CC}"/>
              </a:ext>
            </a:extLst>
          </p:cNvPr>
          <p:cNvSpPr txBox="1"/>
          <p:nvPr/>
        </p:nvSpPr>
        <p:spPr>
          <a:xfrm>
            <a:off x="192024" y="265176"/>
            <a:ext cx="11827151" cy="923330"/>
          </a:xfrm>
          <a:prstGeom prst="rect">
            <a:avLst/>
          </a:prstGeom>
          <a:noFill/>
        </p:spPr>
        <p:txBody>
          <a:bodyPr wrap="square" rtlCol="0">
            <a:spAutoFit/>
          </a:bodyPr>
          <a:lstStyle/>
          <a:p>
            <a:r>
              <a:rPr lang="en-US" dirty="0"/>
              <a:t>4. What is void, and when to use the void type?</a:t>
            </a:r>
          </a:p>
          <a:p>
            <a:r>
              <a:rPr lang="en-US" dirty="0"/>
              <a:t>TypeScript introduces two new ways to represent nothing, with Void and Never. It represents a function that returns nothing. We should use void type when we don’t want a function to return anything.</a:t>
            </a:r>
          </a:p>
        </p:txBody>
      </p:sp>
    </p:spTree>
    <p:extLst>
      <p:ext uri="{BB962C8B-B14F-4D97-AF65-F5344CB8AC3E}">
        <p14:creationId xmlns:p14="http://schemas.microsoft.com/office/powerpoint/2010/main" val="116837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E70B-4AFD-5133-C466-4BCE2C8C70DB}"/>
              </a:ext>
            </a:extLst>
          </p:cNvPr>
          <p:cNvSpPr txBox="1"/>
          <p:nvPr/>
        </p:nvSpPr>
        <p:spPr>
          <a:xfrm>
            <a:off x="164592" y="219456"/>
            <a:ext cx="11901717" cy="2031325"/>
          </a:xfrm>
          <a:prstGeom prst="rect">
            <a:avLst/>
          </a:prstGeom>
          <a:noFill/>
        </p:spPr>
        <p:txBody>
          <a:bodyPr wrap="square" rtlCol="0">
            <a:spAutoFit/>
          </a:bodyPr>
          <a:lstStyle/>
          <a:p>
            <a:r>
              <a:rPr lang="en-US" dirty="0"/>
              <a:t>5. What is an unknown type, and when to use it in TypeScript?</a:t>
            </a:r>
          </a:p>
          <a:p>
            <a:r>
              <a:rPr lang="en-US" dirty="0"/>
              <a:t>In Typescript, any value can be assigned to unknown, but without a type assertion, unknown can’t be assigned to anything but itself and any. Similarly, no operations on an unknown are allowed without first asserting or restricting it down to a more precise type like any, we can assign any value to the unknown, just like any other; even so, unlike any, we can’t access any properties on unknown values, nor can we call or construct them. In addition, unknown values can only be assigned to unknown or any. Unknown type is used to make our code type-safe. when we use the unknown type, we must write extra code but finally, our code will be type-safe. type safety is nothing but the prevention of type errors.</a:t>
            </a:r>
          </a:p>
        </p:txBody>
      </p:sp>
    </p:spTree>
    <p:extLst>
      <p:ext uri="{BB962C8B-B14F-4D97-AF65-F5344CB8AC3E}">
        <p14:creationId xmlns:p14="http://schemas.microsoft.com/office/powerpoint/2010/main" val="313814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97EF7-AB9A-ED35-5A0D-B042951BBF83}"/>
              </a:ext>
            </a:extLst>
          </p:cNvPr>
          <p:cNvSpPr txBox="1"/>
          <p:nvPr/>
        </p:nvSpPr>
        <p:spPr>
          <a:xfrm>
            <a:off x="246888" y="256032"/>
            <a:ext cx="6702091" cy="1200329"/>
          </a:xfrm>
          <a:prstGeom prst="rect">
            <a:avLst/>
          </a:prstGeom>
          <a:noFill/>
        </p:spPr>
        <p:txBody>
          <a:bodyPr wrap="none" rtlCol="0">
            <a:spAutoFit/>
          </a:bodyPr>
          <a:lstStyle/>
          <a:p>
            <a:r>
              <a:rPr lang="en-US" dirty="0"/>
              <a:t>6. What are the different keywords to declare variables in TypeScript?</a:t>
            </a:r>
          </a:p>
          <a:p>
            <a:pPr marL="285750" indent="-285750">
              <a:buFont typeface="Arial" panose="020B0604020202020204" pitchFamily="34" charset="0"/>
              <a:buChar char="•"/>
            </a:pPr>
            <a:r>
              <a:rPr lang="en-US" dirty="0"/>
              <a:t>var</a:t>
            </a:r>
          </a:p>
          <a:p>
            <a:pPr marL="285750" indent="-285750">
              <a:buFont typeface="Arial" panose="020B0604020202020204" pitchFamily="34" charset="0"/>
              <a:buChar char="•"/>
            </a:pPr>
            <a:r>
              <a:rPr lang="en-US" dirty="0"/>
              <a:t>let</a:t>
            </a:r>
          </a:p>
          <a:p>
            <a:pPr marL="285750" indent="-285750">
              <a:buFont typeface="Arial" panose="020B0604020202020204" pitchFamily="34" charset="0"/>
              <a:buChar char="•"/>
            </a:pPr>
            <a:r>
              <a:rPr lang="en-US" dirty="0"/>
              <a:t>const</a:t>
            </a:r>
          </a:p>
        </p:txBody>
      </p:sp>
    </p:spTree>
    <p:extLst>
      <p:ext uri="{BB962C8B-B14F-4D97-AF65-F5344CB8AC3E}">
        <p14:creationId xmlns:p14="http://schemas.microsoft.com/office/powerpoint/2010/main" val="280055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7B0DD-A78D-050D-BABE-A5420497E949}"/>
              </a:ext>
            </a:extLst>
          </p:cNvPr>
          <p:cNvSpPr txBox="1"/>
          <p:nvPr/>
        </p:nvSpPr>
        <p:spPr>
          <a:xfrm>
            <a:off x="137160" y="210312"/>
            <a:ext cx="5921749" cy="1754326"/>
          </a:xfrm>
          <a:prstGeom prst="rect">
            <a:avLst/>
          </a:prstGeom>
          <a:noFill/>
        </p:spPr>
        <p:txBody>
          <a:bodyPr wrap="none" rtlCol="0">
            <a:spAutoFit/>
          </a:bodyPr>
          <a:lstStyle/>
          <a:p>
            <a:r>
              <a:rPr lang="en-US" dirty="0"/>
              <a:t>7. Provide the syntax of a function with the type annotations.</a:t>
            </a:r>
          </a:p>
          <a:p>
            <a:endParaRPr lang="en-US" dirty="0"/>
          </a:p>
          <a:p>
            <a:r>
              <a:rPr lang="en-US" dirty="0"/>
              <a:t>Example:</a:t>
            </a:r>
          </a:p>
          <a:p>
            <a:r>
              <a:rPr lang="en-US" dirty="0"/>
              <a:t>let add: (a: number, b: number) =&gt; number = (</a:t>
            </a:r>
            <a:r>
              <a:rPr lang="en-US" dirty="0" err="1"/>
              <a:t>a,b</a:t>
            </a:r>
            <a:r>
              <a:rPr lang="en-US" dirty="0"/>
              <a:t>) =&gt; { </a:t>
            </a:r>
          </a:p>
          <a:p>
            <a:r>
              <a:rPr lang="en-US" dirty="0"/>
              <a:t>   return a + b </a:t>
            </a:r>
          </a:p>
          <a:p>
            <a:r>
              <a:rPr lang="en-US" dirty="0"/>
              <a:t>}</a:t>
            </a:r>
          </a:p>
        </p:txBody>
      </p:sp>
    </p:spTree>
    <p:extLst>
      <p:ext uri="{BB962C8B-B14F-4D97-AF65-F5344CB8AC3E}">
        <p14:creationId xmlns:p14="http://schemas.microsoft.com/office/powerpoint/2010/main" val="411429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1660C-1EBF-B8CF-9B3F-C68862544F89}"/>
              </a:ext>
            </a:extLst>
          </p:cNvPr>
          <p:cNvSpPr txBox="1"/>
          <p:nvPr/>
        </p:nvSpPr>
        <p:spPr>
          <a:xfrm>
            <a:off x="237744" y="192024"/>
            <a:ext cx="11649456" cy="5078313"/>
          </a:xfrm>
          <a:prstGeom prst="rect">
            <a:avLst/>
          </a:prstGeom>
          <a:noFill/>
        </p:spPr>
        <p:txBody>
          <a:bodyPr wrap="square" rtlCol="0">
            <a:spAutoFit/>
          </a:bodyPr>
          <a:lstStyle/>
          <a:p>
            <a:r>
              <a:rPr lang="en-US" dirty="0"/>
              <a:t>8. How to create objects in TypeScript?</a:t>
            </a:r>
          </a:p>
          <a:p>
            <a:r>
              <a:rPr lang="en-US" dirty="0"/>
              <a:t>An object is an instance which contains set of key value pairs. The values can be scalar values or functions or even array of other objects. </a:t>
            </a:r>
          </a:p>
          <a:p>
            <a:r>
              <a:rPr lang="en-US" dirty="0"/>
              <a:t>Syntax:</a:t>
            </a:r>
          </a:p>
          <a:p>
            <a:r>
              <a:rPr lang="en-US" dirty="0"/>
              <a:t>var </a:t>
            </a:r>
            <a:r>
              <a:rPr lang="en-US" dirty="0" err="1"/>
              <a:t>object_name</a:t>
            </a:r>
            <a:r>
              <a:rPr lang="en-US" dirty="0"/>
              <a:t> = { </a:t>
            </a:r>
          </a:p>
          <a:p>
            <a:r>
              <a:rPr lang="en-US" dirty="0"/>
              <a:t>   key1: “value1”, //scalar value </a:t>
            </a:r>
          </a:p>
          <a:p>
            <a:r>
              <a:rPr lang="en-US" dirty="0"/>
              <a:t>   key2: “value”,  </a:t>
            </a:r>
          </a:p>
          <a:p>
            <a:r>
              <a:rPr lang="en-US" dirty="0"/>
              <a:t>   key3: function() {</a:t>
            </a:r>
          </a:p>
          <a:p>
            <a:r>
              <a:rPr lang="en-US" dirty="0"/>
              <a:t>      //functions </a:t>
            </a:r>
          </a:p>
          <a:p>
            <a:r>
              <a:rPr lang="en-US" dirty="0"/>
              <a:t>   }, </a:t>
            </a:r>
          </a:p>
          <a:p>
            <a:r>
              <a:rPr lang="en-US" dirty="0"/>
              <a:t>   key4:[“content1”, “content2”] //collection  </a:t>
            </a:r>
          </a:p>
          <a:p>
            <a:r>
              <a:rPr lang="en-US" dirty="0"/>
              <a:t>};</a:t>
            </a:r>
          </a:p>
          <a:p>
            <a:endParaRPr lang="en-US" dirty="0"/>
          </a:p>
          <a:p>
            <a:r>
              <a:rPr lang="en-US" dirty="0"/>
              <a:t>Example:</a:t>
            </a:r>
          </a:p>
          <a:p>
            <a:r>
              <a:rPr lang="nb-NO" dirty="0"/>
              <a:t>var person = { </a:t>
            </a:r>
          </a:p>
          <a:p>
            <a:r>
              <a:rPr lang="nb-NO" dirty="0"/>
              <a:t>   firstname: </a:t>
            </a:r>
            <a:r>
              <a:rPr lang="en-US" dirty="0"/>
              <a:t>“Abhinav”, </a:t>
            </a:r>
            <a:endParaRPr lang="nb-NO" dirty="0"/>
          </a:p>
          <a:p>
            <a:r>
              <a:rPr lang="nb-NO" dirty="0"/>
              <a:t>   lastname: </a:t>
            </a:r>
            <a:r>
              <a:rPr lang="en-US" dirty="0"/>
              <a:t>“Umat”</a:t>
            </a:r>
            <a:endParaRPr lang="nb-NO" dirty="0"/>
          </a:p>
          <a:p>
            <a:r>
              <a:rPr lang="nb-NO" dirty="0"/>
              <a:t>}; </a:t>
            </a:r>
            <a:endParaRPr lang="en-US" dirty="0"/>
          </a:p>
        </p:txBody>
      </p:sp>
    </p:spTree>
    <p:extLst>
      <p:ext uri="{BB962C8B-B14F-4D97-AF65-F5344CB8AC3E}">
        <p14:creationId xmlns:p14="http://schemas.microsoft.com/office/powerpoint/2010/main" val="140503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49979-774E-EBF1-F84D-1501E5D9B916}"/>
              </a:ext>
            </a:extLst>
          </p:cNvPr>
          <p:cNvSpPr txBox="1"/>
          <p:nvPr/>
        </p:nvSpPr>
        <p:spPr>
          <a:xfrm>
            <a:off x="226243" y="282804"/>
            <a:ext cx="11807261" cy="3970318"/>
          </a:xfrm>
          <a:prstGeom prst="rect">
            <a:avLst/>
          </a:prstGeom>
          <a:noFill/>
        </p:spPr>
        <p:txBody>
          <a:bodyPr wrap="square" rtlCol="0">
            <a:spAutoFit/>
          </a:bodyPr>
          <a:lstStyle/>
          <a:p>
            <a:r>
              <a:rPr lang="en-US" dirty="0"/>
              <a:t>9. How to specify optional properties in TypeScript?</a:t>
            </a:r>
          </a:p>
          <a:p>
            <a:r>
              <a:rPr lang="en-US" dirty="0"/>
              <a:t>We can specify optional properties in interfaces. To specify optional properties in TypeScript interfaces and classes, we can use the question mark (?) symbol after the property name.</a:t>
            </a:r>
          </a:p>
          <a:p>
            <a:r>
              <a:rPr lang="en-US" dirty="0"/>
              <a:t>Syntax: </a:t>
            </a:r>
            <a:r>
              <a:rPr lang="en-US" dirty="0" err="1"/>
              <a:t>keyname</a:t>
            </a:r>
            <a:r>
              <a:rPr lang="en-US" dirty="0"/>
              <a:t>?: value;</a:t>
            </a:r>
          </a:p>
          <a:p>
            <a:r>
              <a:rPr lang="en-US" dirty="0"/>
              <a:t>Example:</a:t>
            </a:r>
          </a:p>
          <a:p>
            <a:r>
              <a:rPr lang="en-US" dirty="0"/>
              <a:t>interface User {</a:t>
            </a:r>
          </a:p>
          <a:p>
            <a:r>
              <a:rPr lang="en-US" dirty="0"/>
              <a:t>    name: string;</a:t>
            </a:r>
          </a:p>
          <a:p>
            <a:r>
              <a:rPr lang="en-US" dirty="0"/>
              <a:t>    age?: number;</a:t>
            </a:r>
          </a:p>
          <a:p>
            <a:r>
              <a:rPr lang="en-US" dirty="0"/>
              <a:t>    occupation?: string;</a:t>
            </a:r>
          </a:p>
          <a:p>
            <a:r>
              <a:rPr lang="en-US" dirty="0"/>
              <a:t>}</a:t>
            </a:r>
          </a:p>
          <a:p>
            <a:r>
              <a:rPr lang="en-US" dirty="0"/>
              <a:t>  </a:t>
            </a:r>
          </a:p>
          <a:p>
            <a:r>
              <a:rPr lang="en-US" dirty="0"/>
              <a:t>let user: User = {</a:t>
            </a:r>
          </a:p>
          <a:p>
            <a:r>
              <a:rPr lang="en-US" dirty="0"/>
              <a:t>    name: ‘Abhinav Umat'</a:t>
            </a:r>
          </a:p>
          <a:p>
            <a:r>
              <a:rPr lang="en-US" dirty="0"/>
              <a:t>};</a:t>
            </a:r>
          </a:p>
        </p:txBody>
      </p:sp>
    </p:spTree>
    <p:extLst>
      <p:ext uri="{BB962C8B-B14F-4D97-AF65-F5344CB8AC3E}">
        <p14:creationId xmlns:p14="http://schemas.microsoft.com/office/powerpoint/2010/main" val="4025913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1254</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2023-03-15T20:27:37Z</dcterms:created>
  <dcterms:modified xsi:type="dcterms:W3CDTF">2023-03-15T21:00:18Z</dcterms:modified>
</cp:coreProperties>
</file>