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594C7-7E63-4A90-998A-06B360EA9BE9}" v="14" dt="2023-02-27T21:39:32.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870594C7-7E63-4A90-998A-06B360EA9BE9}"/>
    <pc:docChg chg="undo redo custSel addSld delSld modSld">
      <pc:chgData name="Abhinav Umat" userId="2c6c7f61b0de31d3" providerId="LiveId" clId="{870594C7-7E63-4A90-998A-06B360EA9BE9}" dt="2023-02-27T21:41:00.601" v="592" actId="113"/>
      <pc:docMkLst>
        <pc:docMk/>
      </pc:docMkLst>
      <pc:sldChg chg="new del">
        <pc:chgData name="Abhinav Umat" userId="2c6c7f61b0de31d3" providerId="LiveId" clId="{870594C7-7E63-4A90-998A-06B360EA9BE9}" dt="2023-02-27T21:15:26.585" v="2" actId="47"/>
        <pc:sldMkLst>
          <pc:docMk/>
          <pc:sldMk cId="562798089" sldId="256"/>
        </pc:sldMkLst>
      </pc:sldChg>
      <pc:sldChg chg="addSp modSp new mod">
        <pc:chgData name="Abhinav Umat" userId="2c6c7f61b0de31d3" providerId="LiveId" clId="{870594C7-7E63-4A90-998A-06B360EA9BE9}" dt="2023-02-27T21:16:35.481" v="22" actId="1076"/>
        <pc:sldMkLst>
          <pc:docMk/>
          <pc:sldMk cId="1482518987" sldId="257"/>
        </pc:sldMkLst>
        <pc:spChg chg="add mod">
          <ac:chgData name="Abhinav Umat" userId="2c6c7f61b0de31d3" providerId="LiveId" clId="{870594C7-7E63-4A90-998A-06B360EA9BE9}" dt="2023-02-27T21:16:35.481" v="22" actId="1076"/>
          <ac:spMkLst>
            <pc:docMk/>
            <pc:sldMk cId="1482518987" sldId="257"/>
            <ac:spMk id="2" creationId="{4F6B7139-DD62-957B-E16A-5692DC6DCFF4}"/>
          </ac:spMkLst>
        </pc:spChg>
      </pc:sldChg>
      <pc:sldChg chg="addSp modSp new mod">
        <pc:chgData name="Abhinav Umat" userId="2c6c7f61b0de31d3" providerId="LiveId" clId="{870594C7-7E63-4A90-998A-06B360EA9BE9}" dt="2023-02-27T21:18:02.051" v="51" actId="20577"/>
        <pc:sldMkLst>
          <pc:docMk/>
          <pc:sldMk cId="1329524169" sldId="258"/>
        </pc:sldMkLst>
        <pc:spChg chg="add mod">
          <ac:chgData name="Abhinav Umat" userId="2c6c7f61b0de31d3" providerId="LiveId" clId="{870594C7-7E63-4A90-998A-06B360EA9BE9}" dt="2023-02-27T21:18:02.051" v="51" actId="20577"/>
          <ac:spMkLst>
            <pc:docMk/>
            <pc:sldMk cId="1329524169" sldId="258"/>
            <ac:spMk id="2" creationId="{F508D58C-C89A-1208-3367-9B8EF5657069}"/>
          </ac:spMkLst>
        </pc:spChg>
      </pc:sldChg>
      <pc:sldChg chg="addSp modSp new mod">
        <pc:chgData name="Abhinav Umat" userId="2c6c7f61b0de31d3" providerId="LiveId" clId="{870594C7-7E63-4A90-998A-06B360EA9BE9}" dt="2023-02-27T21:21:04.556" v="133"/>
        <pc:sldMkLst>
          <pc:docMk/>
          <pc:sldMk cId="3137290017" sldId="259"/>
        </pc:sldMkLst>
        <pc:spChg chg="add mod">
          <ac:chgData name="Abhinav Umat" userId="2c6c7f61b0de31d3" providerId="LiveId" clId="{870594C7-7E63-4A90-998A-06B360EA9BE9}" dt="2023-02-27T21:21:04.556" v="133"/>
          <ac:spMkLst>
            <pc:docMk/>
            <pc:sldMk cId="3137290017" sldId="259"/>
            <ac:spMk id="2" creationId="{B6FE9126-B6D4-22B7-850C-2A9F4B48F4CA}"/>
          </ac:spMkLst>
        </pc:spChg>
      </pc:sldChg>
      <pc:sldChg chg="addSp modSp new mod">
        <pc:chgData name="Abhinav Umat" userId="2c6c7f61b0de31d3" providerId="LiveId" clId="{870594C7-7E63-4A90-998A-06B360EA9BE9}" dt="2023-02-27T21:24:45.989" v="163" actId="1076"/>
        <pc:sldMkLst>
          <pc:docMk/>
          <pc:sldMk cId="1242636225" sldId="260"/>
        </pc:sldMkLst>
        <pc:spChg chg="add mod">
          <ac:chgData name="Abhinav Umat" userId="2c6c7f61b0de31d3" providerId="LiveId" clId="{870594C7-7E63-4A90-998A-06B360EA9BE9}" dt="2023-02-27T21:24:45.989" v="163" actId="1076"/>
          <ac:spMkLst>
            <pc:docMk/>
            <pc:sldMk cId="1242636225" sldId="260"/>
            <ac:spMk id="2" creationId="{6FD4E043-6A26-11A2-0DF0-C8C9687A32A6}"/>
          </ac:spMkLst>
        </pc:spChg>
      </pc:sldChg>
      <pc:sldChg chg="addSp modSp new mod">
        <pc:chgData name="Abhinav Umat" userId="2c6c7f61b0de31d3" providerId="LiveId" clId="{870594C7-7E63-4A90-998A-06B360EA9BE9}" dt="2023-02-27T21:26:05.139" v="180" actId="20577"/>
        <pc:sldMkLst>
          <pc:docMk/>
          <pc:sldMk cId="311758059" sldId="261"/>
        </pc:sldMkLst>
        <pc:spChg chg="add mod">
          <ac:chgData name="Abhinav Umat" userId="2c6c7f61b0de31d3" providerId="LiveId" clId="{870594C7-7E63-4A90-998A-06B360EA9BE9}" dt="2023-02-27T21:26:05.139" v="180" actId="20577"/>
          <ac:spMkLst>
            <pc:docMk/>
            <pc:sldMk cId="311758059" sldId="261"/>
            <ac:spMk id="2" creationId="{0B2BF131-BC89-0512-5D79-AD056DC65AD9}"/>
          </ac:spMkLst>
        </pc:spChg>
      </pc:sldChg>
      <pc:sldChg chg="addSp modSp new mod">
        <pc:chgData name="Abhinav Umat" userId="2c6c7f61b0de31d3" providerId="LiveId" clId="{870594C7-7E63-4A90-998A-06B360EA9BE9}" dt="2023-02-27T21:27:42.417" v="220" actId="20577"/>
        <pc:sldMkLst>
          <pc:docMk/>
          <pc:sldMk cId="2498345832" sldId="262"/>
        </pc:sldMkLst>
        <pc:spChg chg="add mod">
          <ac:chgData name="Abhinav Umat" userId="2c6c7f61b0de31d3" providerId="LiveId" clId="{870594C7-7E63-4A90-998A-06B360EA9BE9}" dt="2023-02-27T21:27:42.417" v="220" actId="20577"/>
          <ac:spMkLst>
            <pc:docMk/>
            <pc:sldMk cId="2498345832" sldId="262"/>
            <ac:spMk id="2" creationId="{BB9FE070-FE01-EFA2-1189-EEAA4A8FB601}"/>
          </ac:spMkLst>
        </pc:spChg>
      </pc:sldChg>
      <pc:sldChg chg="addSp modSp new mod">
        <pc:chgData name="Abhinav Umat" userId="2c6c7f61b0de31d3" providerId="LiveId" clId="{870594C7-7E63-4A90-998A-06B360EA9BE9}" dt="2023-02-27T21:29:20.661" v="291" actId="20577"/>
        <pc:sldMkLst>
          <pc:docMk/>
          <pc:sldMk cId="3130329457" sldId="263"/>
        </pc:sldMkLst>
        <pc:spChg chg="add mod">
          <ac:chgData name="Abhinav Umat" userId="2c6c7f61b0de31d3" providerId="LiveId" clId="{870594C7-7E63-4A90-998A-06B360EA9BE9}" dt="2023-02-27T21:29:20.661" v="291" actId="20577"/>
          <ac:spMkLst>
            <pc:docMk/>
            <pc:sldMk cId="3130329457" sldId="263"/>
            <ac:spMk id="2" creationId="{8F356BE9-73C1-6EAC-CF79-BDA1B7B1F5BA}"/>
          </ac:spMkLst>
        </pc:spChg>
      </pc:sldChg>
      <pc:sldChg chg="addSp modSp new mod">
        <pc:chgData name="Abhinav Umat" userId="2c6c7f61b0de31d3" providerId="LiveId" clId="{870594C7-7E63-4A90-998A-06B360EA9BE9}" dt="2023-02-27T21:30:43.532" v="329" actId="14100"/>
        <pc:sldMkLst>
          <pc:docMk/>
          <pc:sldMk cId="2361748369" sldId="264"/>
        </pc:sldMkLst>
        <pc:spChg chg="add mod">
          <ac:chgData name="Abhinav Umat" userId="2c6c7f61b0de31d3" providerId="LiveId" clId="{870594C7-7E63-4A90-998A-06B360EA9BE9}" dt="2023-02-27T21:30:43.532" v="329" actId="14100"/>
          <ac:spMkLst>
            <pc:docMk/>
            <pc:sldMk cId="2361748369" sldId="264"/>
            <ac:spMk id="2" creationId="{6A59E847-7238-C405-67B2-08CFBE80D5F9}"/>
          </ac:spMkLst>
        </pc:spChg>
      </pc:sldChg>
      <pc:sldChg chg="addSp modSp new mod">
        <pc:chgData name="Abhinav Umat" userId="2c6c7f61b0de31d3" providerId="LiveId" clId="{870594C7-7E63-4A90-998A-06B360EA9BE9}" dt="2023-02-27T21:33:35.080" v="380"/>
        <pc:sldMkLst>
          <pc:docMk/>
          <pc:sldMk cId="647237576" sldId="265"/>
        </pc:sldMkLst>
        <pc:spChg chg="add mod">
          <ac:chgData name="Abhinav Umat" userId="2c6c7f61b0de31d3" providerId="LiveId" clId="{870594C7-7E63-4A90-998A-06B360EA9BE9}" dt="2023-02-27T21:33:35.080" v="380"/>
          <ac:spMkLst>
            <pc:docMk/>
            <pc:sldMk cId="647237576" sldId="265"/>
            <ac:spMk id="2" creationId="{0625B006-8555-CE94-4691-267344A11459}"/>
          </ac:spMkLst>
        </pc:spChg>
      </pc:sldChg>
      <pc:sldChg chg="addSp modSp new mod">
        <pc:chgData name="Abhinav Umat" userId="2c6c7f61b0de31d3" providerId="LiveId" clId="{870594C7-7E63-4A90-998A-06B360EA9BE9}" dt="2023-02-27T21:35:04.318" v="424" actId="12"/>
        <pc:sldMkLst>
          <pc:docMk/>
          <pc:sldMk cId="841674483" sldId="266"/>
        </pc:sldMkLst>
        <pc:spChg chg="add mod">
          <ac:chgData name="Abhinav Umat" userId="2c6c7f61b0de31d3" providerId="LiveId" clId="{870594C7-7E63-4A90-998A-06B360EA9BE9}" dt="2023-02-27T21:35:04.318" v="424" actId="12"/>
          <ac:spMkLst>
            <pc:docMk/>
            <pc:sldMk cId="841674483" sldId="266"/>
            <ac:spMk id="2" creationId="{F8850101-A89A-71FB-FCE4-30588149CEE4}"/>
          </ac:spMkLst>
        </pc:spChg>
      </pc:sldChg>
      <pc:sldChg chg="addSp modSp new mod">
        <pc:chgData name="Abhinav Umat" userId="2c6c7f61b0de31d3" providerId="LiveId" clId="{870594C7-7E63-4A90-998A-06B360EA9BE9}" dt="2023-02-27T21:35:52.703" v="436" actId="20577"/>
        <pc:sldMkLst>
          <pc:docMk/>
          <pc:sldMk cId="2600102474" sldId="267"/>
        </pc:sldMkLst>
        <pc:spChg chg="add mod">
          <ac:chgData name="Abhinav Umat" userId="2c6c7f61b0de31d3" providerId="LiveId" clId="{870594C7-7E63-4A90-998A-06B360EA9BE9}" dt="2023-02-27T21:35:52.703" v="436" actId="20577"/>
          <ac:spMkLst>
            <pc:docMk/>
            <pc:sldMk cId="2600102474" sldId="267"/>
            <ac:spMk id="2" creationId="{41A49C44-5F39-116A-66D0-2DFA50E7BD03}"/>
          </ac:spMkLst>
        </pc:spChg>
      </pc:sldChg>
      <pc:sldChg chg="addSp modSp new mod">
        <pc:chgData name="Abhinav Umat" userId="2c6c7f61b0de31d3" providerId="LiveId" clId="{870594C7-7E63-4A90-998A-06B360EA9BE9}" dt="2023-02-27T21:37:25.155" v="537" actId="20577"/>
        <pc:sldMkLst>
          <pc:docMk/>
          <pc:sldMk cId="3889661959" sldId="268"/>
        </pc:sldMkLst>
        <pc:spChg chg="add mod">
          <ac:chgData name="Abhinav Umat" userId="2c6c7f61b0de31d3" providerId="LiveId" clId="{870594C7-7E63-4A90-998A-06B360EA9BE9}" dt="2023-02-27T21:37:25.155" v="537" actId="20577"/>
          <ac:spMkLst>
            <pc:docMk/>
            <pc:sldMk cId="3889661959" sldId="268"/>
            <ac:spMk id="2" creationId="{D234C0FB-15F2-747E-1BD3-28015650B089}"/>
          </ac:spMkLst>
        </pc:spChg>
      </pc:sldChg>
      <pc:sldChg chg="addSp modSp new mod">
        <pc:chgData name="Abhinav Umat" userId="2c6c7f61b0de31d3" providerId="LiveId" clId="{870594C7-7E63-4A90-998A-06B360EA9BE9}" dt="2023-02-27T21:39:23.415" v="568" actId="14100"/>
        <pc:sldMkLst>
          <pc:docMk/>
          <pc:sldMk cId="211445723" sldId="269"/>
        </pc:sldMkLst>
        <pc:spChg chg="add mod">
          <ac:chgData name="Abhinav Umat" userId="2c6c7f61b0de31d3" providerId="LiveId" clId="{870594C7-7E63-4A90-998A-06B360EA9BE9}" dt="2023-02-27T21:39:23.415" v="568" actId="14100"/>
          <ac:spMkLst>
            <pc:docMk/>
            <pc:sldMk cId="211445723" sldId="269"/>
            <ac:spMk id="2" creationId="{88D812CC-55A1-1299-4ED6-610B85EAE15A}"/>
          </ac:spMkLst>
        </pc:spChg>
      </pc:sldChg>
      <pc:sldChg chg="addSp modSp new mod">
        <pc:chgData name="Abhinav Umat" userId="2c6c7f61b0de31d3" providerId="LiveId" clId="{870594C7-7E63-4A90-998A-06B360EA9BE9}" dt="2023-02-27T21:41:00.601" v="592" actId="113"/>
        <pc:sldMkLst>
          <pc:docMk/>
          <pc:sldMk cId="518410931" sldId="270"/>
        </pc:sldMkLst>
        <pc:spChg chg="add mod">
          <ac:chgData name="Abhinav Umat" userId="2c6c7f61b0de31d3" providerId="LiveId" clId="{870594C7-7E63-4A90-998A-06B360EA9BE9}" dt="2023-02-27T21:41:00.601" v="592" actId="113"/>
          <ac:spMkLst>
            <pc:docMk/>
            <pc:sldMk cId="518410931" sldId="270"/>
            <ac:spMk id="2" creationId="{122E21EF-9C14-A06C-1C07-062A537D0F2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AA51-8DDC-B2F2-FCF6-5DB554C92E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F2DDC8-DD94-9978-8321-405B9464B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46531-D540-7392-4468-65A96D7A7520}"/>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5" name="Footer Placeholder 4">
            <a:extLst>
              <a:ext uri="{FF2B5EF4-FFF2-40B4-BE49-F238E27FC236}">
                <a16:creationId xmlns:a16="http://schemas.microsoft.com/office/drawing/2014/main" id="{7BF662EB-6B95-2E76-F797-5E4B771CF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3CF37-7608-082C-C452-DCF886CC9D12}"/>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1375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E094-FF90-36E0-A992-359D534CF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901787-A050-D381-B548-13B1A70C9C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7C030-AF5D-AEE3-1C50-2298BF167638}"/>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5" name="Footer Placeholder 4">
            <a:extLst>
              <a:ext uri="{FF2B5EF4-FFF2-40B4-BE49-F238E27FC236}">
                <a16:creationId xmlns:a16="http://schemas.microsoft.com/office/drawing/2014/main" id="{6A72ABBA-20B2-8227-656B-2493E5B04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472CE-5045-B5DB-A726-FB3B24D7BB16}"/>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266857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1E4D2-2C95-DA84-016C-71C89CF3A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B1CA3B-0122-82CF-B571-5037A2C3D3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49E0C-7664-A8F6-C8F7-E5B96B805404}"/>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5" name="Footer Placeholder 4">
            <a:extLst>
              <a:ext uri="{FF2B5EF4-FFF2-40B4-BE49-F238E27FC236}">
                <a16:creationId xmlns:a16="http://schemas.microsoft.com/office/drawing/2014/main" id="{0E09341C-4C5D-F961-DA3D-F35E7A9D0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BB5D1-170E-D0C4-CA5D-2304999E8F7A}"/>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13365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EB7C-5298-007F-E4F4-2626BDDBF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BBC18-70AB-6086-6270-E62896FC3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03304-BA52-5DC8-4AD7-50C50BBB4A4A}"/>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5" name="Footer Placeholder 4">
            <a:extLst>
              <a:ext uri="{FF2B5EF4-FFF2-40B4-BE49-F238E27FC236}">
                <a16:creationId xmlns:a16="http://schemas.microsoft.com/office/drawing/2014/main" id="{6FA378D6-94EA-1763-8D91-DA7A97F17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47E2A-00C3-9F09-8E58-00D94530F87A}"/>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83196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536B-E345-2A54-1E07-91A24EA09C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AADBD-A0D7-4059-DC13-454C94A70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6868A1-CCAC-ECCF-3194-509372B87576}"/>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5" name="Footer Placeholder 4">
            <a:extLst>
              <a:ext uri="{FF2B5EF4-FFF2-40B4-BE49-F238E27FC236}">
                <a16:creationId xmlns:a16="http://schemas.microsoft.com/office/drawing/2014/main" id="{34E94249-04D3-6E26-E4D0-4EE0F78D3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F5B05-47FE-3B91-8AE7-B40FA5AD4470}"/>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153781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7484-D8CA-16AD-537B-057C98EE08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FA04E-205A-12C5-E74F-6AC396DF0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898D3-8BAF-09AF-5594-C80CE07D1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FFA2D3-8FB7-3622-EE52-FA474DC275EF}"/>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6" name="Footer Placeholder 5">
            <a:extLst>
              <a:ext uri="{FF2B5EF4-FFF2-40B4-BE49-F238E27FC236}">
                <a16:creationId xmlns:a16="http://schemas.microsoft.com/office/drawing/2014/main" id="{81DC9731-090F-91AD-C2B8-4957AAF0F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66DC3-F90E-75EE-3F67-4C0B4A9EB7C0}"/>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158019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824C-11F4-8D21-876D-0315A4F775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74A507-3E7D-46ED-5B25-A6359A4442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41D878-2CD5-B59A-C2BE-DA1B4EB1E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D873BF-1875-A5BC-B1FD-AB848B5F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99CDA-6FB6-23A6-2789-B8D6DF41D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E83233-EBDE-2B4B-EDE2-D8698B93BCCA}"/>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8" name="Footer Placeholder 7">
            <a:extLst>
              <a:ext uri="{FF2B5EF4-FFF2-40B4-BE49-F238E27FC236}">
                <a16:creationId xmlns:a16="http://schemas.microsoft.com/office/drawing/2014/main" id="{B98061E5-D701-9FEA-6D60-B02ED14B8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D4C80-2A5D-F2A5-524B-D6E9D3E8923D}"/>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373637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E76E-992B-7DA6-B887-831A168E61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F55D68-768B-2693-5026-FDEA882B0B1E}"/>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4" name="Footer Placeholder 3">
            <a:extLst>
              <a:ext uri="{FF2B5EF4-FFF2-40B4-BE49-F238E27FC236}">
                <a16:creationId xmlns:a16="http://schemas.microsoft.com/office/drawing/2014/main" id="{5BACA028-CBF1-3E51-4B24-723623605F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C0C67-3A58-0756-7B7C-8EE75D2231E7}"/>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82439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3F374-8F7C-ABA9-0148-76B8EC3569F0}"/>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3" name="Footer Placeholder 2">
            <a:extLst>
              <a:ext uri="{FF2B5EF4-FFF2-40B4-BE49-F238E27FC236}">
                <a16:creationId xmlns:a16="http://schemas.microsoft.com/office/drawing/2014/main" id="{1E37178C-3844-4019-F87E-496266032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82D87-ADB3-13ED-387F-6561F943C12F}"/>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28637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086-3C62-6E98-6DAF-DCBFACE37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3E3113-5F6D-6C69-C9E3-05E7036B7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DF570-41F6-0DA1-D83C-90196BB99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4BE95-5197-FB46-B685-049ECFDB4947}"/>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6" name="Footer Placeholder 5">
            <a:extLst>
              <a:ext uri="{FF2B5EF4-FFF2-40B4-BE49-F238E27FC236}">
                <a16:creationId xmlns:a16="http://schemas.microsoft.com/office/drawing/2014/main" id="{F8DDE621-C4C0-1F9E-63DC-B927A50A2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6C3EE-9537-94DE-901B-CA75CEF25B43}"/>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408179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C2E0-7ACC-1EA0-6469-ABABF0419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43E475-43C7-43C0-3036-98AB59792D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4A5DE4-C5E8-9182-7C35-CF5B6C38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F8960-712C-52D3-AA0B-94930D3FDD79}"/>
              </a:ext>
            </a:extLst>
          </p:cNvPr>
          <p:cNvSpPr>
            <a:spLocks noGrp="1"/>
          </p:cNvSpPr>
          <p:nvPr>
            <p:ph type="dt" sz="half" idx="10"/>
          </p:nvPr>
        </p:nvSpPr>
        <p:spPr/>
        <p:txBody>
          <a:bodyPr/>
          <a:lstStyle/>
          <a:p>
            <a:fld id="{F3C44CCF-72D8-4045-97D2-37C7AA998D07}" type="datetimeFigureOut">
              <a:rPr lang="en-US" smtClean="0"/>
              <a:t>2/27/2023</a:t>
            </a:fld>
            <a:endParaRPr lang="en-US"/>
          </a:p>
        </p:txBody>
      </p:sp>
      <p:sp>
        <p:nvSpPr>
          <p:cNvPr id="6" name="Footer Placeholder 5">
            <a:extLst>
              <a:ext uri="{FF2B5EF4-FFF2-40B4-BE49-F238E27FC236}">
                <a16:creationId xmlns:a16="http://schemas.microsoft.com/office/drawing/2014/main" id="{CC756ADC-0136-04AC-BDF0-117BFB790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EA526-C76E-C918-41F3-F52E3497D074}"/>
              </a:ext>
            </a:extLst>
          </p:cNvPr>
          <p:cNvSpPr>
            <a:spLocks noGrp="1"/>
          </p:cNvSpPr>
          <p:nvPr>
            <p:ph type="sldNum" sz="quarter" idx="12"/>
          </p:nvPr>
        </p:nvSpPr>
        <p:spPr/>
        <p:txBody>
          <a:bodyPr/>
          <a:lstStyle/>
          <a:p>
            <a:fld id="{6FA6D7D4-1454-404D-A3BF-570EF1FC2A9E}" type="slidenum">
              <a:rPr lang="en-US" smtClean="0"/>
              <a:t>‹#›</a:t>
            </a:fld>
            <a:endParaRPr lang="en-US"/>
          </a:p>
        </p:txBody>
      </p:sp>
    </p:spTree>
    <p:extLst>
      <p:ext uri="{BB962C8B-B14F-4D97-AF65-F5344CB8AC3E}">
        <p14:creationId xmlns:p14="http://schemas.microsoft.com/office/powerpoint/2010/main" val="197910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0F728-86AB-EE19-FE8E-BF56EE1BA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B2EA63-21A1-0204-110A-E5500E586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AB350-BDA6-3CE3-B7D7-235ED9AB0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44CCF-72D8-4045-97D2-37C7AA998D07}" type="datetimeFigureOut">
              <a:rPr lang="en-US" smtClean="0"/>
              <a:t>2/27/2023</a:t>
            </a:fld>
            <a:endParaRPr lang="en-US"/>
          </a:p>
        </p:txBody>
      </p:sp>
      <p:sp>
        <p:nvSpPr>
          <p:cNvPr id="5" name="Footer Placeholder 4">
            <a:extLst>
              <a:ext uri="{FF2B5EF4-FFF2-40B4-BE49-F238E27FC236}">
                <a16:creationId xmlns:a16="http://schemas.microsoft.com/office/drawing/2014/main" id="{5A227482-DF03-13D2-1243-09A310023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E52D2-C789-6089-9F15-9D08BE26E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6D7D4-1454-404D-A3BF-570EF1FC2A9E}" type="slidenum">
              <a:rPr lang="en-US" smtClean="0"/>
              <a:t>‹#›</a:t>
            </a:fld>
            <a:endParaRPr lang="en-US"/>
          </a:p>
        </p:txBody>
      </p:sp>
    </p:spTree>
    <p:extLst>
      <p:ext uri="{BB962C8B-B14F-4D97-AF65-F5344CB8AC3E}">
        <p14:creationId xmlns:p14="http://schemas.microsoft.com/office/powerpoint/2010/main" val="338920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B7139-DD62-957B-E16A-5692DC6DCFF4}"/>
              </a:ext>
            </a:extLst>
          </p:cNvPr>
          <p:cNvSpPr txBox="1"/>
          <p:nvPr/>
        </p:nvSpPr>
        <p:spPr>
          <a:xfrm>
            <a:off x="191402" y="338328"/>
            <a:ext cx="11809195" cy="1754326"/>
          </a:xfrm>
          <a:prstGeom prst="rect">
            <a:avLst/>
          </a:prstGeom>
          <a:noFill/>
        </p:spPr>
        <p:txBody>
          <a:bodyPr wrap="none" rtlCol="0">
            <a:spAutoFit/>
          </a:bodyPr>
          <a:lstStyle/>
          <a:p>
            <a:pPr marL="342900" indent="-342900">
              <a:buAutoNum type="arabicPeriod"/>
            </a:pPr>
            <a:r>
              <a:rPr lang="en-US" dirty="0"/>
              <a:t>What are the implicit objects in JSP?</a:t>
            </a:r>
          </a:p>
          <a:p>
            <a:pPr marL="285750" indent="-285750">
              <a:buFont typeface="Arial" panose="020B0604020202020204" pitchFamily="34" charset="0"/>
              <a:buChar char="•"/>
            </a:pPr>
            <a:r>
              <a:rPr lang="en-US" dirty="0"/>
              <a:t>In JSP, application is an implicit object of type </a:t>
            </a:r>
            <a:r>
              <a:rPr lang="en-US" dirty="0" err="1"/>
              <a:t>ServletContext</a:t>
            </a:r>
            <a:r>
              <a:rPr lang="en-US" dirty="0"/>
              <a:t>. This is an instance of </a:t>
            </a:r>
            <a:r>
              <a:rPr lang="en-US" dirty="0" err="1"/>
              <a:t>javax.servlet.ServletContext</a:t>
            </a:r>
            <a:r>
              <a:rPr lang="en-US" dirty="0"/>
              <a:t>. It is </a:t>
            </a:r>
          </a:p>
          <a:p>
            <a:r>
              <a:rPr lang="en-US" dirty="0"/>
              <a:t>generated onetime by the web container when web application or web project is deployed on server.</a:t>
            </a:r>
          </a:p>
          <a:p>
            <a:pPr marL="285750" indent="-285750">
              <a:buFont typeface="Arial" panose="020B0604020202020204" pitchFamily="34" charset="0"/>
              <a:buChar char="•"/>
            </a:pPr>
            <a:r>
              <a:rPr lang="en-US" dirty="0"/>
              <a:t>This object is used to acquire the initialization parameter from the configuration file (web.xml). It is used for allotting the </a:t>
            </a:r>
          </a:p>
          <a:p>
            <a:r>
              <a:rPr lang="en-US" dirty="0"/>
              <a:t>attributes and the values of the attributes over all JSP page. This indicates that any attribute which is set by application </a:t>
            </a:r>
          </a:p>
          <a:p>
            <a:r>
              <a:rPr lang="en-US" dirty="0"/>
              <a:t>object will be accessible to all the JSP pages.</a:t>
            </a:r>
          </a:p>
        </p:txBody>
      </p:sp>
    </p:spTree>
    <p:extLst>
      <p:ext uri="{BB962C8B-B14F-4D97-AF65-F5344CB8AC3E}">
        <p14:creationId xmlns:p14="http://schemas.microsoft.com/office/powerpoint/2010/main" val="148251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850101-A89A-71FB-FCE4-30588149CEE4}"/>
              </a:ext>
            </a:extLst>
          </p:cNvPr>
          <p:cNvSpPr txBox="1"/>
          <p:nvPr/>
        </p:nvSpPr>
        <p:spPr>
          <a:xfrm>
            <a:off x="274320" y="246888"/>
            <a:ext cx="11505201" cy="3139321"/>
          </a:xfrm>
          <a:prstGeom prst="rect">
            <a:avLst/>
          </a:prstGeom>
          <a:noFill/>
        </p:spPr>
        <p:txBody>
          <a:bodyPr wrap="none" rtlCol="0">
            <a:spAutoFit/>
          </a:bodyPr>
          <a:lstStyle/>
          <a:p>
            <a:r>
              <a:rPr lang="en-US" dirty="0"/>
              <a:t>10. What is the Lifecycle of JSP?</a:t>
            </a:r>
          </a:p>
          <a:p>
            <a:r>
              <a:rPr lang="en-US" dirty="0"/>
              <a:t>A Java Server Page life cycle is defined as the process that started with its creation which later translated to a servlet and </a:t>
            </a:r>
          </a:p>
          <a:p>
            <a:r>
              <a:rPr lang="en-US" dirty="0"/>
              <a:t>afterward servlet lifecycle comes into play. This is how the process goes on until its destruction.</a:t>
            </a:r>
          </a:p>
          <a:p>
            <a:r>
              <a:rPr lang="en-US" dirty="0"/>
              <a:t>Life cycle of JSP:</a:t>
            </a:r>
          </a:p>
          <a:p>
            <a:pPr marL="285750" indent="-285750">
              <a:buFont typeface="Arial" panose="020B0604020202020204" pitchFamily="34" charset="0"/>
              <a:buChar char="•"/>
            </a:pPr>
            <a:r>
              <a:rPr lang="en-US" dirty="0"/>
              <a:t>Translation of JSP page to Servlet</a:t>
            </a:r>
          </a:p>
          <a:p>
            <a:pPr marL="285750" indent="-285750">
              <a:buFont typeface="Arial" panose="020B0604020202020204" pitchFamily="34" charset="0"/>
              <a:buChar char="•"/>
            </a:pPr>
            <a:r>
              <a:rPr lang="en-US" dirty="0"/>
              <a:t>Compilation of JSP page(Compilation of JSP into test.java)</a:t>
            </a:r>
          </a:p>
          <a:p>
            <a:pPr marL="285750" indent="-285750">
              <a:buFont typeface="Arial" panose="020B0604020202020204" pitchFamily="34" charset="0"/>
              <a:buChar char="•"/>
            </a:pPr>
            <a:r>
              <a:rPr lang="en-US" dirty="0" err="1"/>
              <a:t>Classloading</a:t>
            </a:r>
            <a:r>
              <a:rPr lang="en-US" dirty="0"/>
              <a:t> (test.java to </a:t>
            </a:r>
            <a:r>
              <a:rPr lang="en-US" dirty="0" err="1"/>
              <a:t>test.class</a:t>
            </a:r>
            <a:r>
              <a:rPr lang="en-US" dirty="0"/>
              <a:t>)</a:t>
            </a:r>
          </a:p>
          <a:p>
            <a:pPr marL="285750" indent="-285750">
              <a:buFont typeface="Arial" panose="020B0604020202020204" pitchFamily="34" charset="0"/>
              <a:buChar char="•"/>
            </a:pPr>
            <a:r>
              <a:rPr lang="en-US" dirty="0"/>
              <a:t>Instantiation(Object of the generated Servlet is created)</a:t>
            </a:r>
          </a:p>
          <a:p>
            <a:pPr marL="285750" indent="-285750">
              <a:buFont typeface="Arial" panose="020B0604020202020204" pitchFamily="34" charset="0"/>
              <a:buChar char="•"/>
            </a:pPr>
            <a:r>
              <a:rPr lang="en-US" dirty="0"/>
              <a:t>Initialization(</a:t>
            </a:r>
            <a:r>
              <a:rPr lang="en-US" dirty="0" err="1"/>
              <a:t>jspInit</a:t>
            </a:r>
            <a:r>
              <a:rPr lang="en-US" dirty="0"/>
              <a:t>() method is invoked by the container)</a:t>
            </a:r>
          </a:p>
          <a:p>
            <a:pPr marL="285750" indent="-285750">
              <a:buFont typeface="Arial" panose="020B0604020202020204" pitchFamily="34" charset="0"/>
              <a:buChar char="•"/>
            </a:pPr>
            <a:r>
              <a:rPr lang="en-US" dirty="0"/>
              <a:t>Request processing(_</a:t>
            </a:r>
            <a:r>
              <a:rPr lang="en-US" dirty="0" err="1"/>
              <a:t>jspService</a:t>
            </a:r>
            <a:r>
              <a:rPr lang="en-US" dirty="0"/>
              <a:t>()is invoked by the container)</a:t>
            </a:r>
          </a:p>
          <a:p>
            <a:pPr marL="285750" indent="-285750">
              <a:buFont typeface="Arial" panose="020B0604020202020204" pitchFamily="34" charset="0"/>
              <a:buChar char="•"/>
            </a:pPr>
            <a:r>
              <a:rPr lang="en-US" dirty="0"/>
              <a:t>JSP Cleanup (</a:t>
            </a:r>
            <a:r>
              <a:rPr lang="en-US" dirty="0" err="1"/>
              <a:t>jspDestroy</a:t>
            </a:r>
            <a:r>
              <a:rPr lang="en-US" dirty="0"/>
              <a:t>() method is invoked by the container)</a:t>
            </a:r>
          </a:p>
        </p:txBody>
      </p:sp>
    </p:spTree>
    <p:extLst>
      <p:ext uri="{BB962C8B-B14F-4D97-AF65-F5344CB8AC3E}">
        <p14:creationId xmlns:p14="http://schemas.microsoft.com/office/powerpoint/2010/main" val="84167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A49C44-5F39-116A-66D0-2DFA50E7BD03}"/>
              </a:ext>
            </a:extLst>
          </p:cNvPr>
          <p:cNvSpPr txBox="1"/>
          <p:nvPr/>
        </p:nvSpPr>
        <p:spPr>
          <a:xfrm>
            <a:off x="237744" y="237744"/>
            <a:ext cx="11699036" cy="923330"/>
          </a:xfrm>
          <a:prstGeom prst="rect">
            <a:avLst/>
          </a:prstGeom>
          <a:noFill/>
        </p:spPr>
        <p:txBody>
          <a:bodyPr wrap="none" rtlCol="0">
            <a:spAutoFit/>
          </a:bodyPr>
          <a:lstStyle/>
          <a:p>
            <a:r>
              <a:rPr lang="en-US" dirty="0"/>
              <a:t>11. What is a JSP expression?</a:t>
            </a:r>
          </a:p>
          <a:p>
            <a:r>
              <a:rPr lang="en-US" dirty="0"/>
              <a:t>A JSP expression is used to insert the value of a scripting language expression, converted into a string, into the data stream </a:t>
            </a:r>
          </a:p>
          <a:p>
            <a:r>
              <a:rPr lang="en-US" dirty="0"/>
              <a:t>returned to the client.</a:t>
            </a:r>
          </a:p>
        </p:txBody>
      </p:sp>
    </p:spTree>
    <p:extLst>
      <p:ext uri="{BB962C8B-B14F-4D97-AF65-F5344CB8AC3E}">
        <p14:creationId xmlns:p14="http://schemas.microsoft.com/office/powerpoint/2010/main" val="260010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4C0FB-15F2-747E-1BD3-28015650B089}"/>
              </a:ext>
            </a:extLst>
          </p:cNvPr>
          <p:cNvSpPr txBox="1"/>
          <p:nvPr/>
        </p:nvSpPr>
        <p:spPr>
          <a:xfrm>
            <a:off x="219456" y="274320"/>
            <a:ext cx="5424177" cy="1477328"/>
          </a:xfrm>
          <a:prstGeom prst="rect">
            <a:avLst/>
          </a:prstGeom>
          <a:noFill/>
        </p:spPr>
        <p:txBody>
          <a:bodyPr wrap="none" rtlCol="0">
            <a:spAutoFit/>
          </a:bodyPr>
          <a:lstStyle/>
          <a:p>
            <a:r>
              <a:rPr lang="en-US" dirty="0"/>
              <a:t>12. What are the different types of directive tags in JSP?</a:t>
            </a:r>
          </a:p>
          <a:p>
            <a:r>
              <a:rPr lang="en-US" dirty="0"/>
              <a:t>There are three directives:</a:t>
            </a:r>
          </a:p>
          <a:p>
            <a:pPr marL="285750" indent="-285750">
              <a:buFont typeface="Arial" panose="020B0604020202020204" pitchFamily="34" charset="0"/>
              <a:buChar char="•"/>
            </a:pPr>
            <a:r>
              <a:rPr lang="en-US" dirty="0"/>
              <a:t>Page directive</a:t>
            </a:r>
          </a:p>
          <a:p>
            <a:pPr marL="285750" indent="-285750">
              <a:buFont typeface="Arial" panose="020B0604020202020204" pitchFamily="34" charset="0"/>
              <a:buChar char="•"/>
            </a:pPr>
            <a:r>
              <a:rPr lang="en-US" dirty="0"/>
              <a:t>Include directive</a:t>
            </a:r>
          </a:p>
          <a:p>
            <a:pPr marL="285750" indent="-285750">
              <a:buFont typeface="Arial" panose="020B0604020202020204" pitchFamily="34" charset="0"/>
              <a:buChar char="•"/>
            </a:pPr>
            <a:r>
              <a:rPr lang="en-US" dirty="0" err="1"/>
              <a:t>Taglib</a:t>
            </a:r>
            <a:r>
              <a:rPr lang="en-US" dirty="0"/>
              <a:t> directive</a:t>
            </a:r>
          </a:p>
        </p:txBody>
      </p:sp>
    </p:spTree>
    <p:extLst>
      <p:ext uri="{BB962C8B-B14F-4D97-AF65-F5344CB8AC3E}">
        <p14:creationId xmlns:p14="http://schemas.microsoft.com/office/powerpoint/2010/main" val="388966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D812CC-55A1-1299-4ED6-610B85EAE15A}"/>
              </a:ext>
            </a:extLst>
          </p:cNvPr>
          <p:cNvSpPr txBox="1"/>
          <p:nvPr/>
        </p:nvSpPr>
        <p:spPr>
          <a:xfrm>
            <a:off x="91441" y="210312"/>
            <a:ext cx="12033504" cy="2862322"/>
          </a:xfrm>
          <a:prstGeom prst="rect">
            <a:avLst/>
          </a:prstGeom>
          <a:noFill/>
        </p:spPr>
        <p:txBody>
          <a:bodyPr wrap="square" rtlCol="0">
            <a:spAutoFit/>
          </a:bodyPr>
          <a:lstStyle/>
          <a:p>
            <a:r>
              <a:rPr lang="en-US" dirty="0"/>
              <a:t>13. What is session attribute in JSP?</a:t>
            </a:r>
          </a:p>
          <a:p>
            <a:r>
              <a:rPr lang="en-US" dirty="0"/>
              <a:t>A session can be defined as an object associated with each user with a unique session ID, and the user's data is based on the </a:t>
            </a:r>
          </a:p>
          <a:p>
            <a:r>
              <a:rPr lang="en-US" dirty="0"/>
              <a:t>account they have registered. Different forms of data can be set in a session; These data related to each user of the site help </a:t>
            </a:r>
          </a:p>
          <a:p>
            <a:r>
              <a:rPr lang="en-US" dirty="0"/>
              <a:t>the user and the website owner in different ways. As you know, HTTP is a "stateless" protocol; Whenever a user visits a web </a:t>
            </a:r>
          </a:p>
          <a:p>
            <a:r>
              <a:rPr lang="en-US" dirty="0"/>
              <a:t>page, the user opens a separate connection with the webserver, and the server does not keep a record of preceding client </a:t>
            </a:r>
          </a:p>
          <a:p>
            <a:r>
              <a:rPr lang="en-US" dirty="0"/>
              <a:t>requests.</a:t>
            </a:r>
          </a:p>
          <a:p>
            <a:pPr marL="285750" indent="-285750">
              <a:buFont typeface="Arial" panose="020B0604020202020204" pitchFamily="34" charset="0"/>
              <a:buChar char="•"/>
            </a:pPr>
            <a:r>
              <a:rPr lang="en-US" dirty="0"/>
              <a:t>A session object is the most commonly used implicit object implemented to store user data to make it available on other JSP </a:t>
            </a:r>
          </a:p>
          <a:p>
            <a:r>
              <a:rPr lang="en-US" dirty="0"/>
              <a:t>pages until the user's session is active.</a:t>
            </a:r>
          </a:p>
          <a:p>
            <a:pPr marL="285750" indent="-285750">
              <a:buFont typeface="Arial" panose="020B0604020202020204" pitchFamily="34" charset="0"/>
              <a:buChar char="•"/>
            </a:pPr>
            <a:r>
              <a:rPr lang="en-US" dirty="0"/>
              <a:t>The session implicit object is an instance of a </a:t>
            </a:r>
            <a:r>
              <a:rPr lang="en-US" dirty="0" err="1"/>
              <a:t>javax.servlet.http.HttpSession</a:t>
            </a:r>
            <a:r>
              <a:rPr lang="en-US" dirty="0"/>
              <a:t> interface.</a:t>
            </a:r>
          </a:p>
          <a:p>
            <a:pPr marL="285750" indent="-285750">
              <a:buFont typeface="Arial" panose="020B0604020202020204" pitchFamily="34" charset="0"/>
              <a:buChar char="•"/>
            </a:pPr>
            <a:r>
              <a:rPr lang="en-US" dirty="0"/>
              <a:t>This session object has different session methods to manage data within the session scope.</a:t>
            </a:r>
          </a:p>
        </p:txBody>
      </p:sp>
    </p:spTree>
    <p:extLst>
      <p:ext uri="{BB962C8B-B14F-4D97-AF65-F5344CB8AC3E}">
        <p14:creationId xmlns:p14="http://schemas.microsoft.com/office/powerpoint/2010/main" val="21144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E21EF-9C14-A06C-1C07-062A537D0F28}"/>
              </a:ext>
            </a:extLst>
          </p:cNvPr>
          <p:cNvSpPr txBox="1"/>
          <p:nvPr/>
        </p:nvSpPr>
        <p:spPr>
          <a:xfrm>
            <a:off x="310896" y="201168"/>
            <a:ext cx="11384280" cy="4801314"/>
          </a:xfrm>
          <a:prstGeom prst="rect">
            <a:avLst/>
          </a:prstGeom>
          <a:noFill/>
        </p:spPr>
        <p:txBody>
          <a:bodyPr wrap="square" rtlCol="0">
            <a:spAutoFit/>
          </a:bodyPr>
          <a:lstStyle/>
          <a:p>
            <a:r>
              <a:rPr lang="en-US" dirty="0"/>
              <a:t>14. What are the different scopes of a JSP object?</a:t>
            </a:r>
          </a:p>
          <a:p>
            <a:r>
              <a:rPr lang="en-US" dirty="0"/>
              <a:t>Object scope in JSP is segregated into four parts and they are page, request, session and application.</a:t>
            </a:r>
          </a:p>
          <a:p>
            <a:pPr marL="285750" indent="-285750">
              <a:buFont typeface="Arial" panose="020B0604020202020204" pitchFamily="34" charset="0"/>
              <a:buChar char="•"/>
            </a:pPr>
            <a:r>
              <a:rPr lang="en-US" b="1" dirty="0"/>
              <a:t>page</a:t>
            </a:r>
          </a:p>
          <a:p>
            <a:r>
              <a:rPr lang="en-US" dirty="0"/>
              <a:t>‘page’ scope means, the JSP object can be accessed only from within the same page where it was created. The default scope for JSP objects created using &lt;</a:t>
            </a:r>
            <a:r>
              <a:rPr lang="en-US" dirty="0" err="1"/>
              <a:t>jsp:useBean</a:t>
            </a:r>
            <a:r>
              <a:rPr lang="en-US" dirty="0"/>
              <a:t>&gt; tag is page. JSP implicit objects out, exception, response, </a:t>
            </a:r>
            <a:r>
              <a:rPr lang="en-US" dirty="0" err="1"/>
              <a:t>pageContext</a:t>
            </a:r>
            <a:r>
              <a:rPr lang="en-US" dirty="0"/>
              <a:t>, config and page have ‘page’ scope.</a:t>
            </a:r>
          </a:p>
          <a:p>
            <a:pPr marL="285750" indent="-285750">
              <a:buFont typeface="Arial" panose="020B0604020202020204" pitchFamily="34" charset="0"/>
              <a:buChar char="•"/>
            </a:pPr>
            <a:r>
              <a:rPr lang="en-US" b="1" dirty="0"/>
              <a:t>request</a:t>
            </a:r>
          </a:p>
          <a:p>
            <a:r>
              <a:rPr lang="en-US" dirty="0"/>
              <a:t>A JSP object created using the ‘request’ scope can be accessed from any pages that serves that request. More than one page can serve a single request. The JSP object will be bound to the request object. Implicit object request has the ‘request’ scope.</a:t>
            </a:r>
          </a:p>
          <a:p>
            <a:pPr marL="285750" indent="-285750">
              <a:buFont typeface="Arial" panose="020B0604020202020204" pitchFamily="34" charset="0"/>
              <a:buChar char="•"/>
            </a:pPr>
            <a:r>
              <a:rPr lang="en-US" b="1" dirty="0"/>
              <a:t>session</a:t>
            </a:r>
          </a:p>
          <a:p>
            <a:r>
              <a:rPr lang="en-US" dirty="0"/>
              <a:t>‘session’ scope means, the JSP object is accessible from pages that belong to the same session from where it was created. The JSP object that is created using the session scope is bound to the session object. Implicit object session has the ‘session’ scope.</a:t>
            </a:r>
          </a:p>
          <a:p>
            <a:pPr marL="285750" indent="-285750">
              <a:buFont typeface="Arial" panose="020B0604020202020204" pitchFamily="34" charset="0"/>
              <a:buChar char="•"/>
            </a:pPr>
            <a:r>
              <a:rPr lang="en-US" b="1" dirty="0"/>
              <a:t>application</a:t>
            </a:r>
          </a:p>
          <a:p>
            <a:r>
              <a:rPr lang="en-US" dirty="0"/>
              <a:t>A JSP object created using the ‘application’ scope can be accessed from any pages across the application. The JSP object is bound to the application object. Implicit object application has the ‘application’ scope.</a:t>
            </a:r>
          </a:p>
        </p:txBody>
      </p:sp>
    </p:spTree>
    <p:extLst>
      <p:ext uri="{BB962C8B-B14F-4D97-AF65-F5344CB8AC3E}">
        <p14:creationId xmlns:p14="http://schemas.microsoft.com/office/powerpoint/2010/main" val="51841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8D58C-C89A-1208-3367-9B8EF5657069}"/>
              </a:ext>
            </a:extLst>
          </p:cNvPr>
          <p:cNvSpPr txBox="1"/>
          <p:nvPr/>
        </p:nvSpPr>
        <p:spPr>
          <a:xfrm>
            <a:off x="126673" y="310896"/>
            <a:ext cx="11848885" cy="923330"/>
          </a:xfrm>
          <a:prstGeom prst="rect">
            <a:avLst/>
          </a:prstGeom>
          <a:noFill/>
        </p:spPr>
        <p:txBody>
          <a:bodyPr wrap="none" rtlCol="0">
            <a:spAutoFit/>
          </a:bodyPr>
          <a:lstStyle/>
          <a:p>
            <a:r>
              <a:rPr lang="en-US" dirty="0"/>
              <a:t>2. How will you extend JSP code?</a:t>
            </a:r>
          </a:p>
          <a:p>
            <a:r>
              <a:rPr lang="en-US" dirty="0"/>
              <a:t>We can extend JSP code by introducing custom tags that can be deployed and used in an HTML-like syntax. Custom tags also </a:t>
            </a:r>
          </a:p>
          <a:p>
            <a:r>
              <a:rPr lang="en-US" dirty="0"/>
              <a:t>allow you to provide better packaging by improving the separation between business logic and presentation logic.</a:t>
            </a:r>
          </a:p>
        </p:txBody>
      </p:sp>
    </p:spTree>
    <p:extLst>
      <p:ext uri="{BB962C8B-B14F-4D97-AF65-F5344CB8AC3E}">
        <p14:creationId xmlns:p14="http://schemas.microsoft.com/office/powerpoint/2010/main" val="132952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FE9126-B6D4-22B7-850C-2A9F4B48F4CA}"/>
              </a:ext>
            </a:extLst>
          </p:cNvPr>
          <p:cNvSpPr txBox="1"/>
          <p:nvPr/>
        </p:nvSpPr>
        <p:spPr>
          <a:xfrm>
            <a:off x="283464" y="246888"/>
            <a:ext cx="5604419" cy="1477328"/>
          </a:xfrm>
          <a:prstGeom prst="rect">
            <a:avLst/>
          </a:prstGeom>
          <a:noFill/>
        </p:spPr>
        <p:txBody>
          <a:bodyPr wrap="none" rtlCol="0">
            <a:spAutoFit/>
          </a:bodyPr>
          <a:lstStyle/>
          <a:p>
            <a:r>
              <a:rPr lang="en-US" dirty="0"/>
              <a:t>3. How will you handle runtime exceptions in JSP?</a:t>
            </a:r>
          </a:p>
          <a:p>
            <a:r>
              <a:rPr lang="en-US" dirty="0"/>
              <a:t>There are three ways to handle runtime exceptions in JSP:</a:t>
            </a:r>
          </a:p>
          <a:p>
            <a:pPr marL="342900" indent="-342900">
              <a:buAutoNum type="arabicPeriod"/>
            </a:pPr>
            <a:r>
              <a:rPr lang="en-US" dirty="0"/>
              <a:t>Using error page and </a:t>
            </a:r>
            <a:r>
              <a:rPr lang="en-US" dirty="0" err="1"/>
              <a:t>isErrorPage</a:t>
            </a:r>
            <a:endParaRPr lang="en-US" dirty="0"/>
          </a:p>
          <a:p>
            <a:pPr marL="342900" indent="-342900">
              <a:buAutoNum type="arabicPeriod"/>
            </a:pPr>
            <a:r>
              <a:rPr lang="en-US" dirty="0"/>
              <a:t>Try and Catch Block</a:t>
            </a:r>
          </a:p>
          <a:p>
            <a:pPr marL="342900" indent="-342900">
              <a:buAutoNum type="arabicPeriod"/>
            </a:pPr>
            <a:r>
              <a:rPr lang="en-US" dirty="0"/>
              <a:t>Using web.xml configuration</a:t>
            </a:r>
          </a:p>
        </p:txBody>
      </p:sp>
    </p:spTree>
    <p:extLst>
      <p:ext uri="{BB962C8B-B14F-4D97-AF65-F5344CB8AC3E}">
        <p14:creationId xmlns:p14="http://schemas.microsoft.com/office/powerpoint/2010/main" val="313729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4E043-6A26-11A2-0DF0-C8C9687A32A6}"/>
              </a:ext>
            </a:extLst>
          </p:cNvPr>
          <p:cNvSpPr txBox="1"/>
          <p:nvPr/>
        </p:nvSpPr>
        <p:spPr>
          <a:xfrm>
            <a:off x="244627" y="246888"/>
            <a:ext cx="11947373" cy="2862322"/>
          </a:xfrm>
          <a:prstGeom prst="rect">
            <a:avLst/>
          </a:prstGeom>
          <a:noFill/>
        </p:spPr>
        <p:txBody>
          <a:bodyPr wrap="none" rtlCol="0">
            <a:spAutoFit/>
          </a:bodyPr>
          <a:lstStyle/>
          <a:p>
            <a:r>
              <a:rPr lang="en-US" dirty="0"/>
              <a:t>4. How will you prevent multiple submits of a page that come by clicking refresh button multiple times?</a:t>
            </a:r>
          </a:p>
          <a:p>
            <a:r>
              <a:rPr lang="en-US" dirty="0"/>
              <a:t>We can use Post Redirect Get (PRG) pattern to solve the issue of multiple submission of same data.</a:t>
            </a:r>
          </a:p>
          <a:p>
            <a:r>
              <a:rPr lang="en-US" dirty="0"/>
              <a:t>It works as follows:</a:t>
            </a:r>
          </a:p>
          <a:p>
            <a:pPr marL="285750" indent="-285750">
              <a:buFont typeface="Arial" panose="020B0604020202020204" pitchFamily="34" charset="0"/>
              <a:buChar char="•"/>
            </a:pPr>
            <a:r>
              <a:rPr lang="en-US" dirty="0"/>
              <a:t>First time when a user submits a form to server by POST or GET method, then we update the state in application database.</a:t>
            </a:r>
          </a:p>
          <a:p>
            <a:pPr marL="285750" indent="-285750">
              <a:buFont typeface="Arial" panose="020B0604020202020204" pitchFamily="34" charset="0"/>
              <a:buChar char="•"/>
            </a:pPr>
            <a:r>
              <a:rPr lang="en-US" dirty="0"/>
              <a:t>Then we send a redirect response to send reply to client.</a:t>
            </a:r>
          </a:p>
          <a:p>
            <a:pPr marL="285750" indent="-285750">
              <a:buFont typeface="Arial" panose="020B0604020202020204" pitchFamily="34" charset="0"/>
              <a:buChar char="•"/>
            </a:pPr>
            <a:r>
              <a:rPr lang="en-US" dirty="0"/>
              <a:t>Then we load a view by using GET command.</a:t>
            </a:r>
          </a:p>
          <a:p>
            <a:pPr marL="285750" indent="-285750">
              <a:buFont typeface="Arial" panose="020B0604020202020204" pitchFamily="34" charset="0"/>
              <a:buChar char="•"/>
            </a:pPr>
            <a:r>
              <a:rPr lang="en-US" dirty="0"/>
              <a:t>There is no data is sent in this.</a:t>
            </a:r>
          </a:p>
          <a:p>
            <a:pPr marL="285750" indent="-285750">
              <a:buFont typeface="Arial" panose="020B0604020202020204" pitchFamily="34" charset="0"/>
              <a:buChar char="•"/>
            </a:pPr>
            <a:r>
              <a:rPr lang="en-US" dirty="0"/>
              <a:t>Since this a new JSP page, it is safe from multiple submits.</a:t>
            </a:r>
          </a:p>
          <a:p>
            <a:pPr marL="285750" indent="-285750">
              <a:buFont typeface="Arial" panose="020B0604020202020204" pitchFamily="34" charset="0"/>
              <a:buChar char="•"/>
            </a:pPr>
            <a:r>
              <a:rPr lang="en-US" dirty="0"/>
              <a:t>The code that processes the request is idempotent.</a:t>
            </a:r>
          </a:p>
          <a:p>
            <a:pPr marL="285750" indent="-285750">
              <a:buFont typeface="Arial" panose="020B0604020202020204" pitchFamily="34" charset="0"/>
              <a:buChar char="•"/>
            </a:pPr>
            <a:r>
              <a:rPr lang="en-US" dirty="0"/>
              <a:t>So, it does not do same action twice for same request.</a:t>
            </a:r>
          </a:p>
        </p:txBody>
      </p:sp>
    </p:spTree>
    <p:extLst>
      <p:ext uri="{BB962C8B-B14F-4D97-AF65-F5344CB8AC3E}">
        <p14:creationId xmlns:p14="http://schemas.microsoft.com/office/powerpoint/2010/main" val="124263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2BF131-BC89-0512-5D79-AD056DC65AD9}"/>
              </a:ext>
            </a:extLst>
          </p:cNvPr>
          <p:cNvSpPr txBox="1"/>
          <p:nvPr/>
        </p:nvSpPr>
        <p:spPr>
          <a:xfrm>
            <a:off x="256032" y="256032"/>
            <a:ext cx="11592661" cy="923330"/>
          </a:xfrm>
          <a:prstGeom prst="rect">
            <a:avLst/>
          </a:prstGeom>
          <a:noFill/>
        </p:spPr>
        <p:txBody>
          <a:bodyPr wrap="none" rtlCol="0">
            <a:spAutoFit/>
          </a:bodyPr>
          <a:lstStyle/>
          <a:p>
            <a:r>
              <a:rPr lang="en-US" dirty="0"/>
              <a:t>5. How will you implement a thread safe JSP page?</a:t>
            </a:r>
          </a:p>
          <a:p>
            <a:r>
              <a:rPr lang="en-US" dirty="0"/>
              <a:t>A JSP can be thread safe by implementing </a:t>
            </a:r>
            <a:r>
              <a:rPr lang="en-US" dirty="0" err="1"/>
              <a:t>SingleThreadModel</a:t>
            </a:r>
            <a:r>
              <a:rPr lang="en-US" dirty="0"/>
              <a:t> interface. This process can be done by having the following </a:t>
            </a:r>
          </a:p>
          <a:p>
            <a:r>
              <a:rPr lang="en-US" dirty="0"/>
              <a:t>tag in a JSP: &lt;%@ page </a:t>
            </a:r>
            <a:r>
              <a:rPr lang="en-US" dirty="0" err="1"/>
              <a:t>isThreadSafe</a:t>
            </a:r>
            <a:r>
              <a:rPr lang="en-US" dirty="0"/>
              <a:t>="false" % &gt; within your JSP page.</a:t>
            </a:r>
          </a:p>
        </p:txBody>
      </p:sp>
    </p:spTree>
    <p:extLst>
      <p:ext uri="{BB962C8B-B14F-4D97-AF65-F5344CB8AC3E}">
        <p14:creationId xmlns:p14="http://schemas.microsoft.com/office/powerpoint/2010/main" val="31175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9FE070-FE01-EFA2-1189-EEAA4A8FB601}"/>
              </a:ext>
            </a:extLst>
          </p:cNvPr>
          <p:cNvSpPr txBox="1"/>
          <p:nvPr/>
        </p:nvSpPr>
        <p:spPr>
          <a:xfrm>
            <a:off x="246888" y="274320"/>
            <a:ext cx="4770665" cy="646331"/>
          </a:xfrm>
          <a:prstGeom prst="rect">
            <a:avLst/>
          </a:prstGeom>
          <a:noFill/>
        </p:spPr>
        <p:txBody>
          <a:bodyPr wrap="none" rtlCol="0">
            <a:spAutoFit/>
          </a:bodyPr>
          <a:lstStyle/>
          <a:p>
            <a:r>
              <a:rPr lang="en-US" dirty="0"/>
              <a:t>6. How will you include a static file in a JSP page?</a:t>
            </a:r>
          </a:p>
          <a:p>
            <a:r>
              <a:rPr lang="en-US" dirty="0"/>
              <a:t>By using Include directive.</a:t>
            </a:r>
          </a:p>
        </p:txBody>
      </p:sp>
    </p:spTree>
    <p:extLst>
      <p:ext uri="{BB962C8B-B14F-4D97-AF65-F5344CB8AC3E}">
        <p14:creationId xmlns:p14="http://schemas.microsoft.com/office/powerpoint/2010/main" val="249834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56BE9-73C1-6EAC-CF79-BDA1B7B1F5BA}"/>
              </a:ext>
            </a:extLst>
          </p:cNvPr>
          <p:cNvSpPr txBox="1"/>
          <p:nvPr/>
        </p:nvSpPr>
        <p:spPr>
          <a:xfrm>
            <a:off x="265176" y="228600"/>
            <a:ext cx="7441140" cy="646331"/>
          </a:xfrm>
          <a:prstGeom prst="rect">
            <a:avLst/>
          </a:prstGeom>
          <a:noFill/>
        </p:spPr>
        <p:txBody>
          <a:bodyPr wrap="none" rtlCol="0">
            <a:spAutoFit/>
          </a:bodyPr>
          <a:lstStyle/>
          <a:p>
            <a:r>
              <a:rPr lang="en-US" dirty="0"/>
              <a:t>7. What are the lifecycle methods of a JSP?</a:t>
            </a:r>
          </a:p>
          <a:p>
            <a:r>
              <a:rPr lang="en-US" dirty="0"/>
              <a:t> Lifecycle methods of a JSP are </a:t>
            </a:r>
            <a:r>
              <a:rPr lang="en-US" dirty="0" err="1"/>
              <a:t>jspInit</a:t>
            </a:r>
            <a:r>
              <a:rPr lang="en-US" dirty="0"/>
              <a:t>(), </a:t>
            </a:r>
            <a:r>
              <a:rPr lang="en-US" dirty="0" err="1"/>
              <a:t>jspDestroy</a:t>
            </a:r>
            <a:r>
              <a:rPr lang="en-US" dirty="0"/>
              <a:t>() ,and </a:t>
            </a:r>
            <a:r>
              <a:rPr lang="en-US" dirty="0" err="1"/>
              <a:t>jspService</a:t>
            </a:r>
            <a:r>
              <a:rPr lang="en-US" dirty="0"/>
              <a:t>() method.</a:t>
            </a:r>
          </a:p>
        </p:txBody>
      </p:sp>
    </p:spTree>
    <p:extLst>
      <p:ext uri="{BB962C8B-B14F-4D97-AF65-F5344CB8AC3E}">
        <p14:creationId xmlns:p14="http://schemas.microsoft.com/office/powerpoint/2010/main" val="313032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E847-7238-C405-67B2-08CFBE80D5F9}"/>
              </a:ext>
            </a:extLst>
          </p:cNvPr>
          <p:cNvSpPr txBox="1"/>
          <p:nvPr/>
        </p:nvSpPr>
        <p:spPr>
          <a:xfrm>
            <a:off x="320040" y="310896"/>
            <a:ext cx="9857232" cy="1754326"/>
          </a:xfrm>
          <a:prstGeom prst="rect">
            <a:avLst/>
          </a:prstGeom>
          <a:noFill/>
        </p:spPr>
        <p:txBody>
          <a:bodyPr wrap="square" rtlCol="0">
            <a:spAutoFit/>
          </a:bodyPr>
          <a:lstStyle/>
          <a:p>
            <a:r>
              <a:rPr lang="en-US" dirty="0"/>
              <a:t>8. What are the advantages of using JSP in web architecture?</a:t>
            </a:r>
          </a:p>
          <a:p>
            <a:r>
              <a:rPr lang="en-US" dirty="0"/>
              <a:t>Advantages of JSP are:</a:t>
            </a:r>
          </a:p>
          <a:p>
            <a:pPr marL="285750" indent="-285750">
              <a:buFont typeface="Arial" panose="020B0604020202020204" pitchFamily="34" charset="0"/>
              <a:buChar char="•"/>
            </a:pPr>
            <a:r>
              <a:rPr lang="en-US" dirty="0"/>
              <a:t>They are easy to maintain.</a:t>
            </a:r>
          </a:p>
          <a:p>
            <a:pPr marL="285750" indent="-285750">
              <a:buFont typeface="Arial" panose="020B0604020202020204" pitchFamily="34" charset="0"/>
              <a:buChar char="•"/>
            </a:pPr>
            <a:r>
              <a:rPr lang="en-US" dirty="0"/>
              <a:t>No recompilation or redeployment is required.</a:t>
            </a:r>
          </a:p>
          <a:p>
            <a:pPr marL="285750" indent="-285750">
              <a:buFont typeface="Arial" panose="020B0604020202020204" pitchFamily="34" charset="0"/>
              <a:buChar char="•"/>
            </a:pPr>
            <a:r>
              <a:rPr lang="en-US" dirty="0"/>
              <a:t>JSP has access to entire API of JAVA .</a:t>
            </a:r>
          </a:p>
          <a:p>
            <a:pPr marL="285750" indent="-285750">
              <a:buFont typeface="Arial" panose="020B0604020202020204" pitchFamily="34" charset="0"/>
              <a:buChar char="•"/>
            </a:pPr>
            <a:r>
              <a:rPr lang="en-US" dirty="0"/>
              <a:t>JSP are extended version of Servlet.</a:t>
            </a:r>
          </a:p>
        </p:txBody>
      </p:sp>
    </p:spTree>
    <p:extLst>
      <p:ext uri="{BB962C8B-B14F-4D97-AF65-F5344CB8AC3E}">
        <p14:creationId xmlns:p14="http://schemas.microsoft.com/office/powerpoint/2010/main" val="236174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25B006-8555-CE94-4691-267344A11459}"/>
              </a:ext>
            </a:extLst>
          </p:cNvPr>
          <p:cNvSpPr txBox="1"/>
          <p:nvPr/>
        </p:nvSpPr>
        <p:spPr>
          <a:xfrm>
            <a:off x="274320" y="219456"/>
            <a:ext cx="11431784" cy="1200329"/>
          </a:xfrm>
          <a:prstGeom prst="rect">
            <a:avLst/>
          </a:prstGeom>
          <a:noFill/>
        </p:spPr>
        <p:txBody>
          <a:bodyPr wrap="none" rtlCol="0">
            <a:spAutoFit/>
          </a:bodyPr>
          <a:lstStyle/>
          <a:p>
            <a:r>
              <a:rPr lang="en-US" dirty="0"/>
              <a:t>9. What is the advantage of JSP over </a:t>
            </a:r>
            <a:r>
              <a:rPr lang="en-US" dirty="0" err="1"/>
              <a:t>Javascript</a:t>
            </a:r>
            <a:r>
              <a:rPr lang="en-US" dirty="0"/>
              <a:t>?</a:t>
            </a:r>
          </a:p>
          <a:p>
            <a:pPr marL="285750" indent="-285750">
              <a:buFont typeface="Arial" panose="020B0604020202020204" pitchFamily="34" charset="0"/>
              <a:buChar char="•"/>
            </a:pPr>
            <a:r>
              <a:rPr lang="en-US" dirty="0"/>
              <a:t>JSP offers an efficient and more straightforward approach to coding dynamic web pages as compared with </a:t>
            </a:r>
            <a:r>
              <a:rPr lang="en-US" dirty="0" err="1"/>
              <a:t>Javascript</a:t>
            </a:r>
            <a:r>
              <a:rPr lang="en-US" dirty="0"/>
              <a:t>.</a:t>
            </a:r>
          </a:p>
          <a:p>
            <a:pPr marL="285750" indent="-285750">
              <a:buFont typeface="Arial" panose="020B0604020202020204" pitchFamily="34" charset="0"/>
              <a:buChar char="•"/>
            </a:pPr>
            <a:r>
              <a:rPr lang="en-US" dirty="0"/>
              <a:t>Provides good security features like session tracking, user authentication, and access restriction.</a:t>
            </a:r>
          </a:p>
          <a:p>
            <a:pPr marL="285750" indent="-285750">
              <a:buFont typeface="Arial" panose="020B0604020202020204" pitchFamily="34" charset="0"/>
              <a:buChar char="•"/>
            </a:pPr>
            <a:r>
              <a:rPr lang="en-US" dirty="0"/>
              <a:t>JSP can use standard Java code and libraries, which increases the potential for code reuse.</a:t>
            </a:r>
          </a:p>
        </p:txBody>
      </p:sp>
    </p:spTree>
    <p:extLst>
      <p:ext uri="{BB962C8B-B14F-4D97-AF65-F5344CB8AC3E}">
        <p14:creationId xmlns:p14="http://schemas.microsoft.com/office/powerpoint/2010/main" val="64723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1140</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2023-02-27T21:14:33Z</dcterms:created>
  <dcterms:modified xsi:type="dcterms:W3CDTF">2023-02-27T21:41:05Z</dcterms:modified>
</cp:coreProperties>
</file>