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D0539-D4DA-428E-A253-1E4076C309C5}" v="71" dt="2023-02-20T21:45:1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CF9D0539-D4DA-428E-A253-1E4076C309C5}"/>
    <pc:docChg chg="undo redo custSel addSld modSld">
      <pc:chgData name="Abhinav Umat" userId="2c6c7f61b0de31d3" providerId="LiveId" clId="{CF9D0539-D4DA-428E-A253-1E4076C309C5}" dt="2023-02-20T21:45:52.065" v="1329" actId="20577"/>
      <pc:docMkLst>
        <pc:docMk/>
      </pc:docMkLst>
      <pc:sldChg chg="addSp modSp new mod">
        <pc:chgData name="Abhinav Umat" userId="2c6c7f61b0de31d3" providerId="LiveId" clId="{CF9D0539-D4DA-428E-A253-1E4076C309C5}" dt="2023-02-20T21:06:54.653" v="243" actId="20577"/>
        <pc:sldMkLst>
          <pc:docMk/>
          <pc:sldMk cId="2389128967" sldId="256"/>
        </pc:sldMkLst>
        <pc:spChg chg="add mod">
          <ac:chgData name="Abhinav Umat" userId="2c6c7f61b0de31d3" providerId="LiveId" clId="{CF9D0539-D4DA-428E-A253-1E4076C309C5}" dt="2023-02-20T21:03:57.790" v="13" actId="20577"/>
          <ac:spMkLst>
            <pc:docMk/>
            <pc:sldMk cId="2389128967" sldId="256"/>
            <ac:spMk id="2" creationId="{7BEE5B0A-7CAB-EA5A-BF48-D113B019433B}"/>
          </ac:spMkLst>
        </pc:spChg>
        <pc:spChg chg="add mod">
          <ac:chgData name="Abhinav Umat" userId="2c6c7f61b0de31d3" providerId="LiveId" clId="{CF9D0539-D4DA-428E-A253-1E4076C309C5}" dt="2023-02-20T21:06:54.653" v="243" actId="20577"/>
          <ac:spMkLst>
            <pc:docMk/>
            <pc:sldMk cId="2389128967" sldId="256"/>
            <ac:spMk id="3" creationId="{BCBBFF4D-6B80-3138-9142-418490CFDB34}"/>
          </ac:spMkLst>
        </pc:spChg>
      </pc:sldChg>
      <pc:sldChg chg="addSp delSp modSp new mod">
        <pc:chgData name="Abhinav Umat" userId="2c6c7f61b0de31d3" providerId="LiveId" clId="{CF9D0539-D4DA-428E-A253-1E4076C309C5}" dt="2023-02-20T21:08:48.956" v="338" actId="1076"/>
        <pc:sldMkLst>
          <pc:docMk/>
          <pc:sldMk cId="3431414372" sldId="257"/>
        </pc:sldMkLst>
        <pc:spChg chg="add mod">
          <ac:chgData name="Abhinav Umat" userId="2c6c7f61b0de31d3" providerId="LiveId" clId="{CF9D0539-D4DA-428E-A253-1E4076C309C5}" dt="2023-02-20T21:07:22.620" v="249"/>
          <ac:spMkLst>
            <pc:docMk/>
            <pc:sldMk cId="3431414372" sldId="257"/>
            <ac:spMk id="2" creationId="{BC56AFFC-DDD5-399A-72D8-23717294EB74}"/>
          </ac:spMkLst>
        </pc:spChg>
        <pc:spChg chg="add mod">
          <ac:chgData name="Abhinav Umat" userId="2c6c7f61b0de31d3" providerId="LiveId" clId="{CF9D0539-D4DA-428E-A253-1E4076C309C5}" dt="2023-02-20T21:08:20.334" v="336"/>
          <ac:spMkLst>
            <pc:docMk/>
            <pc:sldMk cId="3431414372" sldId="257"/>
            <ac:spMk id="3" creationId="{1A951B89-41D8-1C01-15DF-6405786A0BD4}"/>
          </ac:spMkLst>
        </pc:spChg>
        <pc:graphicFrameChg chg="add del mod">
          <ac:chgData name="Abhinav Umat" userId="2c6c7f61b0de31d3" providerId="LiveId" clId="{CF9D0539-D4DA-428E-A253-1E4076C309C5}" dt="2023-02-20T21:08:17.600" v="333"/>
          <ac:graphicFrameMkLst>
            <pc:docMk/>
            <pc:sldMk cId="3431414372" sldId="257"/>
            <ac:graphicFrameMk id="4" creationId="{94A6A48C-9111-5FF3-C3F8-691EC2AD1FF5}"/>
          </ac:graphicFrameMkLst>
        </pc:graphicFrameChg>
        <pc:graphicFrameChg chg="add mod">
          <ac:chgData name="Abhinav Umat" userId="2c6c7f61b0de31d3" providerId="LiveId" clId="{CF9D0539-D4DA-428E-A253-1E4076C309C5}" dt="2023-02-20T21:08:48.956" v="338" actId="1076"/>
          <ac:graphicFrameMkLst>
            <pc:docMk/>
            <pc:sldMk cId="3431414372" sldId="257"/>
            <ac:graphicFrameMk id="5" creationId="{7DA538CC-52A8-083C-5A9B-45ACF21E2D86}"/>
          </ac:graphicFrameMkLst>
        </pc:graphicFrameChg>
      </pc:sldChg>
      <pc:sldChg chg="addSp modSp new mod">
        <pc:chgData name="Abhinav Umat" userId="2c6c7f61b0de31d3" providerId="LiveId" clId="{CF9D0539-D4DA-428E-A253-1E4076C309C5}" dt="2023-02-20T21:11:41.099" v="479" actId="20577"/>
        <pc:sldMkLst>
          <pc:docMk/>
          <pc:sldMk cId="2165121915" sldId="258"/>
        </pc:sldMkLst>
        <pc:spChg chg="add mod">
          <ac:chgData name="Abhinav Umat" userId="2c6c7f61b0de31d3" providerId="LiveId" clId="{CF9D0539-D4DA-428E-A253-1E4076C309C5}" dt="2023-02-20T21:10:24.120" v="343"/>
          <ac:spMkLst>
            <pc:docMk/>
            <pc:sldMk cId="2165121915" sldId="258"/>
            <ac:spMk id="2" creationId="{04CFA02D-846F-E093-34E9-4A651AC1E759}"/>
          </ac:spMkLst>
        </pc:spChg>
        <pc:spChg chg="add mod">
          <ac:chgData name="Abhinav Umat" userId="2c6c7f61b0de31d3" providerId="LiveId" clId="{CF9D0539-D4DA-428E-A253-1E4076C309C5}" dt="2023-02-20T21:11:41.099" v="479" actId="20577"/>
          <ac:spMkLst>
            <pc:docMk/>
            <pc:sldMk cId="2165121915" sldId="258"/>
            <ac:spMk id="3" creationId="{25062866-F3FB-8E9A-AFD5-265CFF1A3FAF}"/>
          </ac:spMkLst>
        </pc:spChg>
      </pc:sldChg>
      <pc:sldChg chg="addSp modSp new mod">
        <pc:chgData name="Abhinav Umat" userId="2c6c7f61b0de31d3" providerId="LiveId" clId="{CF9D0539-D4DA-428E-A253-1E4076C309C5}" dt="2023-02-20T21:14:53.159" v="551" actId="20577"/>
        <pc:sldMkLst>
          <pc:docMk/>
          <pc:sldMk cId="1368946803" sldId="259"/>
        </pc:sldMkLst>
        <pc:spChg chg="add mod">
          <ac:chgData name="Abhinav Umat" userId="2c6c7f61b0de31d3" providerId="LiveId" clId="{CF9D0539-D4DA-428E-A253-1E4076C309C5}" dt="2023-02-20T21:12:10.357" v="485"/>
          <ac:spMkLst>
            <pc:docMk/>
            <pc:sldMk cId="1368946803" sldId="259"/>
            <ac:spMk id="2" creationId="{A3B30A50-9836-7229-6300-17A74768E59A}"/>
          </ac:spMkLst>
        </pc:spChg>
        <pc:spChg chg="add mod">
          <ac:chgData name="Abhinav Umat" userId="2c6c7f61b0de31d3" providerId="LiveId" clId="{CF9D0539-D4DA-428E-A253-1E4076C309C5}" dt="2023-02-20T21:14:32.939" v="548" actId="20577"/>
          <ac:spMkLst>
            <pc:docMk/>
            <pc:sldMk cId="1368946803" sldId="259"/>
            <ac:spMk id="3" creationId="{01FCD417-3CF5-0C89-2BA8-E1FF9619BD17}"/>
          </ac:spMkLst>
        </pc:spChg>
        <pc:graphicFrameChg chg="add mod modGraphic">
          <ac:chgData name="Abhinav Umat" userId="2c6c7f61b0de31d3" providerId="LiveId" clId="{CF9D0539-D4DA-428E-A253-1E4076C309C5}" dt="2023-02-20T21:14:53.159" v="551" actId="20577"/>
          <ac:graphicFrameMkLst>
            <pc:docMk/>
            <pc:sldMk cId="1368946803" sldId="259"/>
            <ac:graphicFrameMk id="4" creationId="{87F511C0-82B7-BF06-4F76-9EC057511206}"/>
          </ac:graphicFrameMkLst>
        </pc:graphicFrameChg>
      </pc:sldChg>
      <pc:sldChg chg="addSp modSp new mod">
        <pc:chgData name="Abhinav Umat" userId="2c6c7f61b0de31d3" providerId="LiveId" clId="{CF9D0539-D4DA-428E-A253-1E4076C309C5}" dt="2023-02-20T21:17:17.196" v="644" actId="1076"/>
        <pc:sldMkLst>
          <pc:docMk/>
          <pc:sldMk cId="2433121740" sldId="260"/>
        </pc:sldMkLst>
        <pc:spChg chg="add mod">
          <ac:chgData name="Abhinav Umat" userId="2c6c7f61b0de31d3" providerId="LiveId" clId="{CF9D0539-D4DA-428E-A253-1E4076C309C5}" dt="2023-02-20T21:15:32.828" v="559" actId="20577"/>
          <ac:spMkLst>
            <pc:docMk/>
            <pc:sldMk cId="2433121740" sldId="260"/>
            <ac:spMk id="2" creationId="{E7A74E67-CF5F-5697-1DF2-E379114F680E}"/>
          </ac:spMkLst>
        </pc:spChg>
        <pc:spChg chg="add mod">
          <ac:chgData name="Abhinav Umat" userId="2c6c7f61b0de31d3" providerId="LiveId" clId="{CF9D0539-D4DA-428E-A253-1E4076C309C5}" dt="2023-02-20T21:17:03.887" v="642"/>
          <ac:spMkLst>
            <pc:docMk/>
            <pc:sldMk cId="2433121740" sldId="260"/>
            <ac:spMk id="3" creationId="{40DF020E-EFB8-53AD-888B-91BE9A73B199}"/>
          </ac:spMkLst>
        </pc:spChg>
        <pc:graphicFrameChg chg="add mod">
          <ac:chgData name="Abhinav Umat" userId="2c6c7f61b0de31d3" providerId="LiveId" clId="{CF9D0539-D4DA-428E-A253-1E4076C309C5}" dt="2023-02-20T21:17:17.196" v="644" actId="1076"/>
          <ac:graphicFrameMkLst>
            <pc:docMk/>
            <pc:sldMk cId="2433121740" sldId="260"/>
            <ac:graphicFrameMk id="4" creationId="{4E86A8CD-1B28-885C-3D8D-6D3A59D9053C}"/>
          </ac:graphicFrameMkLst>
        </pc:graphicFrameChg>
      </pc:sldChg>
      <pc:sldChg chg="addSp modSp new mod">
        <pc:chgData name="Abhinav Umat" userId="2c6c7f61b0de31d3" providerId="LiveId" clId="{CF9D0539-D4DA-428E-A253-1E4076C309C5}" dt="2023-02-20T21:19:27.514" v="702" actId="20577"/>
        <pc:sldMkLst>
          <pc:docMk/>
          <pc:sldMk cId="3386079518" sldId="261"/>
        </pc:sldMkLst>
        <pc:spChg chg="add mod">
          <ac:chgData name="Abhinav Umat" userId="2c6c7f61b0de31d3" providerId="LiveId" clId="{CF9D0539-D4DA-428E-A253-1E4076C309C5}" dt="2023-02-20T21:18:26.689" v="651" actId="20577"/>
          <ac:spMkLst>
            <pc:docMk/>
            <pc:sldMk cId="3386079518" sldId="261"/>
            <ac:spMk id="2" creationId="{F6782F57-D76D-1B13-2B97-991BE899EA06}"/>
          </ac:spMkLst>
        </pc:spChg>
        <pc:spChg chg="add mod">
          <ac:chgData name="Abhinav Umat" userId="2c6c7f61b0de31d3" providerId="LiveId" clId="{CF9D0539-D4DA-428E-A253-1E4076C309C5}" dt="2023-02-20T21:19:27.514" v="702" actId="20577"/>
          <ac:spMkLst>
            <pc:docMk/>
            <pc:sldMk cId="3386079518" sldId="261"/>
            <ac:spMk id="3" creationId="{D301F4AF-D42E-2566-6209-D5824D47880E}"/>
          </ac:spMkLst>
        </pc:spChg>
      </pc:sldChg>
      <pc:sldChg chg="addSp modSp new mod">
        <pc:chgData name="Abhinav Umat" userId="2c6c7f61b0de31d3" providerId="LiveId" clId="{CF9D0539-D4DA-428E-A253-1E4076C309C5}" dt="2023-02-20T21:20:55.431" v="781" actId="1076"/>
        <pc:sldMkLst>
          <pc:docMk/>
          <pc:sldMk cId="2458451514" sldId="262"/>
        </pc:sldMkLst>
        <pc:spChg chg="add mod">
          <ac:chgData name="Abhinav Umat" userId="2c6c7f61b0de31d3" providerId="LiveId" clId="{CF9D0539-D4DA-428E-A253-1E4076C309C5}" dt="2023-02-20T21:19:57.610" v="709" actId="20577"/>
          <ac:spMkLst>
            <pc:docMk/>
            <pc:sldMk cId="2458451514" sldId="262"/>
            <ac:spMk id="2" creationId="{2E50AB5C-A836-2287-5993-3C6D58802448}"/>
          </ac:spMkLst>
        </pc:spChg>
        <pc:spChg chg="add mod">
          <ac:chgData name="Abhinav Umat" userId="2c6c7f61b0de31d3" providerId="LiveId" clId="{CF9D0539-D4DA-428E-A253-1E4076C309C5}" dt="2023-02-20T21:20:26.377" v="779" actId="20577"/>
          <ac:spMkLst>
            <pc:docMk/>
            <pc:sldMk cId="2458451514" sldId="262"/>
            <ac:spMk id="3" creationId="{8B1F4AFA-814A-888B-5A05-55A8A760A98A}"/>
          </ac:spMkLst>
        </pc:spChg>
        <pc:graphicFrameChg chg="add mod">
          <ac:chgData name="Abhinav Umat" userId="2c6c7f61b0de31d3" providerId="LiveId" clId="{CF9D0539-D4DA-428E-A253-1E4076C309C5}" dt="2023-02-20T21:20:55.431" v="781" actId="1076"/>
          <ac:graphicFrameMkLst>
            <pc:docMk/>
            <pc:sldMk cId="2458451514" sldId="262"/>
            <ac:graphicFrameMk id="4" creationId="{E81A145A-6138-BAC5-D11F-60F178B3FDD1}"/>
          </ac:graphicFrameMkLst>
        </pc:graphicFrameChg>
      </pc:sldChg>
      <pc:sldChg chg="addSp delSp modSp new mod">
        <pc:chgData name="Abhinav Umat" userId="2c6c7f61b0de31d3" providerId="LiveId" clId="{CF9D0539-D4DA-428E-A253-1E4076C309C5}" dt="2023-02-20T21:23:27.502" v="860" actId="1076"/>
        <pc:sldMkLst>
          <pc:docMk/>
          <pc:sldMk cId="2988240511" sldId="263"/>
        </pc:sldMkLst>
        <pc:spChg chg="add mod">
          <ac:chgData name="Abhinav Umat" userId="2c6c7f61b0de31d3" providerId="LiveId" clId="{CF9D0539-D4DA-428E-A253-1E4076C309C5}" dt="2023-02-20T21:21:27.827" v="787"/>
          <ac:spMkLst>
            <pc:docMk/>
            <pc:sldMk cId="2988240511" sldId="263"/>
            <ac:spMk id="2" creationId="{01494633-CE89-CC9F-2CA4-B02F3CADF482}"/>
          </ac:spMkLst>
        </pc:spChg>
        <pc:spChg chg="add mod">
          <ac:chgData name="Abhinav Umat" userId="2c6c7f61b0de31d3" providerId="LiveId" clId="{CF9D0539-D4DA-428E-A253-1E4076C309C5}" dt="2023-02-20T21:23:05.820" v="857" actId="20577"/>
          <ac:spMkLst>
            <pc:docMk/>
            <pc:sldMk cId="2988240511" sldId="263"/>
            <ac:spMk id="3" creationId="{803C9534-6A55-FDC3-B9E2-C094B3AE8A44}"/>
          </ac:spMkLst>
        </pc:spChg>
        <pc:graphicFrameChg chg="add del mod modGraphic">
          <ac:chgData name="Abhinav Umat" userId="2c6c7f61b0de31d3" providerId="LiveId" clId="{CF9D0539-D4DA-428E-A253-1E4076C309C5}" dt="2023-02-20T21:22:59.343" v="854" actId="21"/>
          <ac:graphicFrameMkLst>
            <pc:docMk/>
            <pc:sldMk cId="2988240511" sldId="263"/>
            <ac:graphicFrameMk id="4" creationId="{614CE932-4DD8-7161-ADFD-372E667287F9}"/>
          </ac:graphicFrameMkLst>
        </pc:graphicFrameChg>
        <pc:graphicFrameChg chg="add mod modGraphic">
          <ac:chgData name="Abhinav Umat" userId="2c6c7f61b0de31d3" providerId="LiveId" clId="{CF9D0539-D4DA-428E-A253-1E4076C309C5}" dt="2023-02-20T21:23:27.502" v="860" actId="1076"/>
          <ac:graphicFrameMkLst>
            <pc:docMk/>
            <pc:sldMk cId="2988240511" sldId="263"/>
            <ac:graphicFrameMk id="5" creationId="{EC1523F1-2179-1A6F-D971-08EBDC83FDDF}"/>
          </ac:graphicFrameMkLst>
        </pc:graphicFrameChg>
      </pc:sldChg>
      <pc:sldChg chg="addSp modSp new mod">
        <pc:chgData name="Abhinav Umat" userId="2c6c7f61b0de31d3" providerId="LiveId" clId="{CF9D0539-D4DA-428E-A253-1E4076C309C5}" dt="2023-02-20T21:25:08.082" v="931" actId="1076"/>
        <pc:sldMkLst>
          <pc:docMk/>
          <pc:sldMk cId="904770819" sldId="264"/>
        </pc:sldMkLst>
        <pc:spChg chg="add mod">
          <ac:chgData name="Abhinav Umat" userId="2c6c7f61b0de31d3" providerId="LiveId" clId="{CF9D0539-D4DA-428E-A253-1E4076C309C5}" dt="2023-02-20T21:23:54.182" v="866"/>
          <ac:spMkLst>
            <pc:docMk/>
            <pc:sldMk cId="904770819" sldId="264"/>
            <ac:spMk id="2" creationId="{32AE0877-43D6-1CDF-B042-01754DDAAD79}"/>
          </ac:spMkLst>
        </pc:spChg>
        <pc:spChg chg="add mod">
          <ac:chgData name="Abhinav Umat" userId="2c6c7f61b0de31d3" providerId="LiveId" clId="{CF9D0539-D4DA-428E-A253-1E4076C309C5}" dt="2023-02-20T21:24:50.623" v="929" actId="20577"/>
          <ac:spMkLst>
            <pc:docMk/>
            <pc:sldMk cId="904770819" sldId="264"/>
            <ac:spMk id="3" creationId="{35C48566-CB5D-1598-64ED-D1823926BB5B}"/>
          </ac:spMkLst>
        </pc:spChg>
        <pc:graphicFrameChg chg="add mod">
          <ac:chgData name="Abhinav Umat" userId="2c6c7f61b0de31d3" providerId="LiveId" clId="{CF9D0539-D4DA-428E-A253-1E4076C309C5}" dt="2023-02-20T21:25:08.082" v="931" actId="1076"/>
          <ac:graphicFrameMkLst>
            <pc:docMk/>
            <pc:sldMk cId="904770819" sldId="264"/>
            <ac:graphicFrameMk id="4" creationId="{D2C591F9-42C8-311E-67D1-CA30B968BD3E}"/>
          </ac:graphicFrameMkLst>
        </pc:graphicFrameChg>
      </pc:sldChg>
      <pc:sldChg chg="addSp delSp modSp new mod">
        <pc:chgData name="Abhinav Umat" userId="2c6c7f61b0de31d3" providerId="LiveId" clId="{CF9D0539-D4DA-428E-A253-1E4076C309C5}" dt="2023-02-20T21:28:11.473" v="964" actId="12"/>
        <pc:sldMkLst>
          <pc:docMk/>
          <pc:sldMk cId="1484106624" sldId="265"/>
        </pc:sldMkLst>
        <pc:spChg chg="add mod">
          <ac:chgData name="Abhinav Umat" userId="2c6c7f61b0de31d3" providerId="LiveId" clId="{CF9D0539-D4DA-428E-A253-1E4076C309C5}" dt="2023-02-20T21:25:30.147" v="938"/>
          <ac:spMkLst>
            <pc:docMk/>
            <pc:sldMk cId="1484106624" sldId="265"/>
            <ac:spMk id="2" creationId="{42331C2F-8290-2F07-2AF2-52E7B5BF1FA6}"/>
          </ac:spMkLst>
        </pc:spChg>
        <pc:spChg chg="add mod">
          <ac:chgData name="Abhinav Umat" userId="2c6c7f61b0de31d3" providerId="LiveId" clId="{CF9D0539-D4DA-428E-A253-1E4076C309C5}" dt="2023-02-20T21:28:11.473" v="964" actId="12"/>
          <ac:spMkLst>
            <pc:docMk/>
            <pc:sldMk cId="1484106624" sldId="265"/>
            <ac:spMk id="3" creationId="{F56E9523-EDBD-07BD-1FEB-CF48497B092F}"/>
          </ac:spMkLst>
        </pc:spChg>
        <pc:spChg chg="add del">
          <ac:chgData name="Abhinav Umat" userId="2c6c7f61b0de31d3" providerId="LiveId" clId="{CF9D0539-D4DA-428E-A253-1E4076C309C5}" dt="2023-02-20T21:27:03.728" v="941"/>
          <ac:spMkLst>
            <pc:docMk/>
            <pc:sldMk cId="1484106624" sldId="265"/>
            <ac:spMk id="4" creationId="{55F382FB-015B-0EA8-25D9-9FC9DED653B7}"/>
          </ac:spMkLst>
        </pc:spChg>
        <pc:spChg chg="add del">
          <ac:chgData name="Abhinav Umat" userId="2c6c7f61b0de31d3" providerId="LiveId" clId="{CF9D0539-D4DA-428E-A253-1E4076C309C5}" dt="2023-02-20T21:27:08.516" v="943"/>
          <ac:spMkLst>
            <pc:docMk/>
            <pc:sldMk cId="1484106624" sldId="265"/>
            <ac:spMk id="5" creationId="{9664B4DA-CEA4-5F1E-DB08-AAFFB4E1D3EC}"/>
          </ac:spMkLst>
        </pc:spChg>
      </pc:sldChg>
      <pc:sldChg chg="addSp modSp new mod">
        <pc:chgData name="Abhinav Umat" userId="2c6c7f61b0de31d3" providerId="LiveId" clId="{CF9D0539-D4DA-428E-A253-1E4076C309C5}" dt="2023-02-20T21:30:27.083" v="1077" actId="5793"/>
        <pc:sldMkLst>
          <pc:docMk/>
          <pc:sldMk cId="1321632493" sldId="266"/>
        </pc:sldMkLst>
        <pc:spChg chg="add mod">
          <ac:chgData name="Abhinav Umat" userId="2c6c7f61b0de31d3" providerId="LiveId" clId="{CF9D0539-D4DA-428E-A253-1E4076C309C5}" dt="2023-02-20T21:28:38.550" v="971"/>
          <ac:spMkLst>
            <pc:docMk/>
            <pc:sldMk cId="1321632493" sldId="266"/>
            <ac:spMk id="2" creationId="{7A52B496-82EB-A739-E188-017E21593443}"/>
          </ac:spMkLst>
        </pc:spChg>
        <pc:spChg chg="add mod">
          <ac:chgData name="Abhinav Umat" userId="2c6c7f61b0de31d3" providerId="LiveId" clId="{CF9D0539-D4DA-428E-A253-1E4076C309C5}" dt="2023-02-20T21:30:27.083" v="1077" actId="5793"/>
          <ac:spMkLst>
            <pc:docMk/>
            <pc:sldMk cId="1321632493" sldId="266"/>
            <ac:spMk id="3" creationId="{B9E771AA-7E86-717A-C1CC-831FEDCD5713}"/>
          </ac:spMkLst>
        </pc:spChg>
      </pc:sldChg>
      <pc:sldChg chg="addSp modSp new mod">
        <pc:chgData name="Abhinav Umat" userId="2c6c7f61b0de31d3" providerId="LiveId" clId="{CF9D0539-D4DA-428E-A253-1E4076C309C5}" dt="2023-02-20T21:32:22.557" v="1122"/>
        <pc:sldMkLst>
          <pc:docMk/>
          <pc:sldMk cId="715422154" sldId="267"/>
        </pc:sldMkLst>
        <pc:spChg chg="add mod">
          <ac:chgData name="Abhinav Umat" userId="2c6c7f61b0de31d3" providerId="LiveId" clId="{CF9D0539-D4DA-428E-A253-1E4076C309C5}" dt="2023-02-20T21:30:53.028" v="1084"/>
          <ac:spMkLst>
            <pc:docMk/>
            <pc:sldMk cId="715422154" sldId="267"/>
            <ac:spMk id="2" creationId="{B82B6657-EB80-C0E0-9E7C-02DAA6C5D3A2}"/>
          </ac:spMkLst>
        </pc:spChg>
        <pc:spChg chg="add mod">
          <ac:chgData name="Abhinav Umat" userId="2c6c7f61b0de31d3" providerId="LiveId" clId="{CF9D0539-D4DA-428E-A253-1E4076C309C5}" dt="2023-02-20T21:32:22.557" v="1122"/>
          <ac:spMkLst>
            <pc:docMk/>
            <pc:sldMk cId="715422154" sldId="267"/>
            <ac:spMk id="3" creationId="{0BA375B9-C847-93BE-ECCD-84A5498E21C4}"/>
          </ac:spMkLst>
        </pc:spChg>
      </pc:sldChg>
      <pc:sldChg chg="addSp modSp new mod">
        <pc:chgData name="Abhinav Umat" userId="2c6c7f61b0de31d3" providerId="LiveId" clId="{CF9D0539-D4DA-428E-A253-1E4076C309C5}" dt="2023-02-20T21:33:34.062" v="1138"/>
        <pc:sldMkLst>
          <pc:docMk/>
          <pc:sldMk cId="3663382977" sldId="268"/>
        </pc:sldMkLst>
        <pc:spChg chg="add mod">
          <ac:chgData name="Abhinav Umat" userId="2c6c7f61b0de31d3" providerId="LiveId" clId="{CF9D0539-D4DA-428E-A253-1E4076C309C5}" dt="2023-02-20T21:32:54.296" v="1129"/>
          <ac:spMkLst>
            <pc:docMk/>
            <pc:sldMk cId="3663382977" sldId="268"/>
            <ac:spMk id="2" creationId="{7B32DB7C-84A0-95CF-EFCC-6AF5CCA432F7}"/>
          </ac:spMkLst>
        </pc:spChg>
        <pc:spChg chg="add mod">
          <ac:chgData name="Abhinav Umat" userId="2c6c7f61b0de31d3" providerId="LiveId" clId="{CF9D0539-D4DA-428E-A253-1E4076C309C5}" dt="2023-02-20T21:33:34.062" v="1138"/>
          <ac:spMkLst>
            <pc:docMk/>
            <pc:sldMk cId="3663382977" sldId="268"/>
            <ac:spMk id="3" creationId="{AD872D98-C4AF-47EF-46E3-3A2C7B9EC9BC}"/>
          </ac:spMkLst>
        </pc:spChg>
      </pc:sldChg>
      <pc:sldChg chg="addSp modSp new mod">
        <pc:chgData name="Abhinav Umat" userId="2c6c7f61b0de31d3" providerId="LiveId" clId="{CF9D0539-D4DA-428E-A253-1E4076C309C5}" dt="2023-02-20T21:35:01.971" v="1153" actId="12"/>
        <pc:sldMkLst>
          <pc:docMk/>
          <pc:sldMk cId="4286357169" sldId="269"/>
        </pc:sldMkLst>
        <pc:spChg chg="add mod">
          <ac:chgData name="Abhinav Umat" userId="2c6c7f61b0de31d3" providerId="LiveId" clId="{CF9D0539-D4DA-428E-A253-1E4076C309C5}" dt="2023-02-20T21:34:13.578" v="1145"/>
          <ac:spMkLst>
            <pc:docMk/>
            <pc:sldMk cId="4286357169" sldId="269"/>
            <ac:spMk id="2" creationId="{42B324D3-6C93-EADF-7EA5-D1755402DC51}"/>
          </ac:spMkLst>
        </pc:spChg>
        <pc:spChg chg="add mod">
          <ac:chgData name="Abhinav Umat" userId="2c6c7f61b0de31d3" providerId="LiveId" clId="{CF9D0539-D4DA-428E-A253-1E4076C309C5}" dt="2023-02-20T21:35:01.971" v="1153" actId="12"/>
          <ac:spMkLst>
            <pc:docMk/>
            <pc:sldMk cId="4286357169" sldId="269"/>
            <ac:spMk id="3" creationId="{F63C668B-A9A2-C34C-0BB7-367B4D6138B8}"/>
          </ac:spMkLst>
        </pc:spChg>
      </pc:sldChg>
      <pc:sldChg chg="addSp modSp new mod">
        <pc:chgData name="Abhinav Umat" userId="2c6c7f61b0de31d3" providerId="LiveId" clId="{CF9D0539-D4DA-428E-A253-1E4076C309C5}" dt="2023-02-20T21:36:59.863" v="1182" actId="113"/>
        <pc:sldMkLst>
          <pc:docMk/>
          <pc:sldMk cId="3825089792" sldId="270"/>
        </pc:sldMkLst>
        <pc:spChg chg="add mod">
          <ac:chgData name="Abhinav Umat" userId="2c6c7f61b0de31d3" providerId="LiveId" clId="{CF9D0539-D4DA-428E-A253-1E4076C309C5}" dt="2023-02-20T21:36:59.863" v="1182" actId="113"/>
          <ac:spMkLst>
            <pc:docMk/>
            <pc:sldMk cId="3825089792" sldId="270"/>
            <ac:spMk id="2" creationId="{06BF98B0-F704-DFB2-9A0E-F2F79D5F3CD1}"/>
          </ac:spMkLst>
        </pc:spChg>
      </pc:sldChg>
      <pc:sldChg chg="addSp modSp new mod">
        <pc:chgData name="Abhinav Umat" userId="2c6c7f61b0de31d3" providerId="LiveId" clId="{CF9D0539-D4DA-428E-A253-1E4076C309C5}" dt="2023-02-20T21:38:58.305" v="1215" actId="113"/>
        <pc:sldMkLst>
          <pc:docMk/>
          <pc:sldMk cId="3002400574" sldId="271"/>
        </pc:sldMkLst>
        <pc:spChg chg="add mod">
          <ac:chgData name="Abhinav Umat" userId="2c6c7f61b0de31d3" providerId="LiveId" clId="{CF9D0539-D4DA-428E-A253-1E4076C309C5}" dt="2023-02-20T21:37:24.062" v="1189"/>
          <ac:spMkLst>
            <pc:docMk/>
            <pc:sldMk cId="3002400574" sldId="271"/>
            <ac:spMk id="2" creationId="{BA4BC328-F7C9-164B-D126-567D81D2E517}"/>
          </ac:spMkLst>
        </pc:spChg>
        <pc:spChg chg="add mod">
          <ac:chgData name="Abhinav Umat" userId="2c6c7f61b0de31d3" providerId="LiveId" clId="{CF9D0539-D4DA-428E-A253-1E4076C309C5}" dt="2023-02-20T21:38:58.305" v="1215" actId="113"/>
          <ac:spMkLst>
            <pc:docMk/>
            <pc:sldMk cId="3002400574" sldId="271"/>
            <ac:spMk id="3" creationId="{2BC92D66-D5E1-5115-1FE1-6A4009D925D0}"/>
          </ac:spMkLst>
        </pc:spChg>
      </pc:sldChg>
      <pc:sldChg chg="addSp delSp modSp new mod">
        <pc:chgData name="Abhinav Umat" userId="2c6c7f61b0de31d3" providerId="LiveId" clId="{CF9D0539-D4DA-428E-A253-1E4076C309C5}" dt="2023-02-20T21:41:58.742" v="1254" actId="12"/>
        <pc:sldMkLst>
          <pc:docMk/>
          <pc:sldMk cId="1620631864" sldId="272"/>
        </pc:sldMkLst>
        <pc:spChg chg="add mod">
          <ac:chgData name="Abhinav Umat" userId="2c6c7f61b0de31d3" providerId="LiveId" clId="{CF9D0539-D4DA-428E-A253-1E4076C309C5}" dt="2023-02-20T21:39:21.803" v="1222"/>
          <ac:spMkLst>
            <pc:docMk/>
            <pc:sldMk cId="1620631864" sldId="272"/>
            <ac:spMk id="2" creationId="{49FF9845-97BE-F23C-D777-E7C926E43D72}"/>
          </ac:spMkLst>
        </pc:spChg>
        <pc:spChg chg="add del mod">
          <ac:chgData name="Abhinav Umat" userId="2c6c7f61b0de31d3" providerId="LiveId" clId="{CF9D0539-D4DA-428E-A253-1E4076C309C5}" dt="2023-02-20T21:40:44.392" v="1235"/>
          <ac:spMkLst>
            <pc:docMk/>
            <pc:sldMk cId="1620631864" sldId="272"/>
            <ac:spMk id="3" creationId="{A6CB7D47-970C-E3CA-A107-7B1B4C46ED42}"/>
          </ac:spMkLst>
        </pc:spChg>
        <pc:spChg chg="add del">
          <ac:chgData name="Abhinav Umat" userId="2c6c7f61b0de31d3" providerId="LiveId" clId="{CF9D0539-D4DA-428E-A253-1E4076C309C5}" dt="2023-02-20T21:39:51.940" v="1225"/>
          <ac:spMkLst>
            <pc:docMk/>
            <pc:sldMk cId="1620631864" sldId="272"/>
            <ac:spMk id="4" creationId="{CEBC5BA8-A420-8F4A-1B1E-985EE265B364}"/>
          </ac:spMkLst>
        </pc:spChg>
        <pc:spChg chg="add del mod">
          <ac:chgData name="Abhinav Umat" userId="2c6c7f61b0de31d3" providerId="LiveId" clId="{CF9D0539-D4DA-428E-A253-1E4076C309C5}" dt="2023-02-20T21:40:17.154" v="1231"/>
          <ac:spMkLst>
            <pc:docMk/>
            <pc:sldMk cId="1620631864" sldId="272"/>
            <ac:spMk id="5" creationId="{9EDC51A7-A740-54AC-D7FC-ED8974EA0077}"/>
          </ac:spMkLst>
        </pc:spChg>
        <pc:spChg chg="add del">
          <ac:chgData name="Abhinav Umat" userId="2c6c7f61b0de31d3" providerId="LiveId" clId="{CF9D0539-D4DA-428E-A253-1E4076C309C5}" dt="2023-02-20T21:40:43.328" v="1233"/>
          <ac:spMkLst>
            <pc:docMk/>
            <pc:sldMk cId="1620631864" sldId="272"/>
            <ac:spMk id="6" creationId="{F41D60A9-D44E-791F-846B-DC073395FFE6}"/>
          </ac:spMkLst>
        </pc:spChg>
        <pc:spChg chg="add del mod">
          <ac:chgData name="Abhinav Umat" userId="2c6c7f61b0de31d3" providerId="LiveId" clId="{CF9D0539-D4DA-428E-A253-1E4076C309C5}" dt="2023-02-20T21:41:58.742" v="1254" actId="12"/>
          <ac:spMkLst>
            <pc:docMk/>
            <pc:sldMk cId="1620631864" sldId="272"/>
            <ac:spMk id="7" creationId="{4449E3F8-9A6C-BBB5-E36C-381C39EA0787}"/>
          </ac:spMkLst>
        </pc:spChg>
        <pc:spChg chg="add del mod">
          <ac:chgData name="Abhinav Umat" userId="2c6c7f61b0de31d3" providerId="LiveId" clId="{CF9D0539-D4DA-428E-A253-1E4076C309C5}" dt="2023-02-20T21:41:21.041" v="1247"/>
          <ac:spMkLst>
            <pc:docMk/>
            <pc:sldMk cId="1620631864" sldId="272"/>
            <ac:spMk id="8" creationId="{3D85A1A4-FD63-0803-B750-E02551B39D43}"/>
          </ac:spMkLst>
        </pc:spChg>
      </pc:sldChg>
      <pc:sldChg chg="addSp delSp modSp new mod">
        <pc:chgData name="Abhinav Umat" userId="2c6c7f61b0de31d3" providerId="LiveId" clId="{CF9D0539-D4DA-428E-A253-1E4076C309C5}" dt="2023-02-20T21:45:52.065" v="1329" actId="20577"/>
        <pc:sldMkLst>
          <pc:docMk/>
          <pc:sldMk cId="197986229" sldId="273"/>
        </pc:sldMkLst>
        <pc:spChg chg="add mod">
          <ac:chgData name="Abhinav Umat" userId="2c6c7f61b0de31d3" providerId="LiveId" clId="{CF9D0539-D4DA-428E-A253-1E4076C309C5}" dt="2023-02-20T21:42:33.640" v="1261" actId="20577"/>
          <ac:spMkLst>
            <pc:docMk/>
            <pc:sldMk cId="197986229" sldId="273"/>
            <ac:spMk id="2" creationId="{07C2C98A-90AF-C6DC-9A06-44DCBDEE03EE}"/>
          </ac:spMkLst>
        </pc:spChg>
        <pc:spChg chg="add del mod">
          <ac:chgData name="Abhinav Umat" userId="2c6c7f61b0de31d3" providerId="LiveId" clId="{CF9D0539-D4DA-428E-A253-1E4076C309C5}" dt="2023-02-20T21:44:30.260" v="1264"/>
          <ac:spMkLst>
            <pc:docMk/>
            <pc:sldMk cId="197986229" sldId="273"/>
            <ac:spMk id="3" creationId="{AA7B8324-9016-43AE-98C3-9F6A89EFA867}"/>
          </ac:spMkLst>
        </pc:spChg>
        <pc:spChg chg="add mod">
          <ac:chgData name="Abhinav Umat" userId="2c6c7f61b0de31d3" providerId="LiveId" clId="{CF9D0539-D4DA-428E-A253-1E4076C309C5}" dt="2023-02-20T21:45:52.065" v="1329" actId="20577"/>
          <ac:spMkLst>
            <pc:docMk/>
            <pc:sldMk cId="197986229" sldId="273"/>
            <ac:spMk id="4" creationId="{EA0BA461-98AF-3FA3-E3FA-79225E9853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DE6D-3B02-BE8F-F7F5-1435ADD8D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4718-5D03-D100-7EED-8EF6F9A0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F4D4-61B1-3CA5-8A0A-3F3858EE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2D07-0D8D-F783-141A-5B15FBDD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366F-32C3-694C-F058-2C7B24D2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744E-9BDC-EC08-E312-6DD7121A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A5B8-8024-0398-D5C2-F99F8BF0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1B7F-6F73-A5C7-0C37-C34AF18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2E4A-5E4D-2D36-B7DC-3ACFCBD5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42B5-CF13-6177-D195-4911BC9A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BD27F-B2A4-D6FD-95F2-1F446480F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02BF-1BC5-417B-99ED-9465AD20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9D42-691E-4D7E-C51C-A33FC7BC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28A8-68AB-F1F7-234A-59721184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EAE0-45FA-CBD2-A51C-D6B6788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B18-6B58-A121-18E9-1BE495E7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01B8-C8B8-C152-F046-C4398028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CA57-DED5-035E-4788-F92EE44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690B-7A41-35F5-F5D9-886C17C7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D733-4B68-F1A6-E69C-F16529E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775-D6FA-FA99-7F10-63F72FAB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8992-13D6-CE8C-BCC5-20E5024A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AC9D-1E9E-0065-2F4F-2AF2DCCE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0A9E-EBAC-E5EF-7566-68690099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0C45-952D-40C9-0853-6B82E91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263C-2B76-7296-E519-D636541D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1942-A26A-5C7E-B2D7-F32BFBE8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B5B7-1A88-620E-4771-800CECD3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B8E55-8526-C931-F3CC-DD904E2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0A91-AC95-622C-748E-155DBBA8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AD2E-8998-2A1B-9B59-DD2461E9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9F48-5532-72FE-A6DC-BEB6BEAF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38B6-6AC1-AF59-0E9D-0CCCDB05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61E5C-97B6-ACEA-325D-73BD2D3D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6B02-02AB-B6D7-8881-A3A01C060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EAF77-FA65-3D69-1084-C716E93D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DE225-1963-047C-25E5-A1203FD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05EDF-6E15-7A55-F22D-80E47F70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30714-C708-EAC4-45F5-637F9E03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ABB4-FE7C-58E6-E85D-9820724C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8E10F-287B-1D3E-8CB5-FCBE846D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1A11B-BD5C-C674-1439-8F1B500A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E24D3-AE3E-4BBD-2D7A-740AB26B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08E02-8D0B-2CA3-6301-93E59E77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09B9-D2B2-2823-6D85-37143A1B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388C-9E86-E701-4005-B61C14A4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769A-A26B-C06A-5039-97B19072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7F7B-2061-3F28-621C-A3E3DCC3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534A-AADD-9325-DD2F-EB8C4C3EA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395F-C764-633C-3BB4-FA28FE79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D813-B2FF-0B2D-4671-6D3330E8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CBFD9-1161-7E9F-CD34-6285A055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A665-E24A-95DF-C2B8-999B7A9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F8D22-316B-E86C-6BF7-DF8599B1C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C874A-52C0-0382-5B12-48E66213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79DF-3442-D436-1A69-833B546E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D33B-2A3B-0CAB-EA7B-7419C4BD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221E-5EF9-7564-E21D-D1590E4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B08E-38C9-172B-90AC-4FE2BD1A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34E7-07DF-3387-A678-F695F743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D16C-E531-4A58-A41A-185D5AC63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9CD-5F82-4CA4-A49E-8C851B28D76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0A81-46EE-F0F7-99EC-B12E75094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F358-C61A-ADB7-0EFD-96CF45FAA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EF43-643A-433C-924E-AA1ECC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E5B0A-7CAB-EA5A-BF48-D113B019433B}"/>
              </a:ext>
            </a:extLst>
          </p:cNvPr>
          <p:cNvSpPr txBox="1"/>
          <p:nvPr/>
        </p:nvSpPr>
        <p:spPr>
          <a:xfrm>
            <a:off x="475488" y="310896"/>
            <a:ext cx="836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are the differences between the two data structures: a Vector and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BFF4D-6B80-3138-9142-418490CFDB34}"/>
              </a:ext>
            </a:extLst>
          </p:cNvPr>
          <p:cNvSpPr txBox="1"/>
          <p:nvPr/>
        </p:nvSpPr>
        <p:spPr>
          <a:xfrm>
            <a:off x="585216" y="896112"/>
            <a:ext cx="872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is Synchronized and Array List are not Synchronized.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are a Legacy class whereas </a:t>
            </a:r>
            <a:r>
              <a:rPr lang="en-US" dirty="0" err="1"/>
              <a:t>ArrayList</a:t>
            </a:r>
            <a:r>
              <a:rPr lang="en-US" dirty="0"/>
              <a:t> are not a Legacy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increases its size by doubling the array size and </a:t>
            </a:r>
            <a:r>
              <a:rPr lang="en-US" dirty="0" err="1"/>
              <a:t>ArrayList</a:t>
            </a:r>
            <a:r>
              <a:rPr lang="en-US" dirty="0"/>
              <a:t> increases its size by 50%.</a:t>
            </a:r>
          </a:p>
        </p:txBody>
      </p:sp>
    </p:spTree>
    <p:extLst>
      <p:ext uri="{BB962C8B-B14F-4D97-AF65-F5344CB8AC3E}">
        <p14:creationId xmlns:p14="http://schemas.microsoft.com/office/powerpoint/2010/main" val="238912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31C2F-8290-2F07-2AF2-52E7B5BF1FA6}"/>
              </a:ext>
            </a:extLst>
          </p:cNvPr>
          <p:cNvSpPr txBox="1"/>
          <p:nvPr/>
        </p:nvSpPr>
        <p:spPr>
          <a:xfrm>
            <a:off x="466344" y="329184"/>
            <a:ext cx="484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In Java, what is the purpose of Properties file?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E9523-EDBD-07BD-1FEB-CF48497B092F}"/>
              </a:ext>
            </a:extLst>
          </p:cNvPr>
          <p:cNvSpPr txBox="1"/>
          <p:nvPr/>
        </p:nvSpPr>
        <p:spPr>
          <a:xfrm>
            <a:off x="612648" y="850392"/>
            <a:ext cx="10865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file is a simple collection of key-value pairs that can be parsed by the </a:t>
            </a:r>
            <a:r>
              <a:rPr lang="en-US" dirty="0" err="1"/>
              <a:t>java.util.Properties</a:t>
            </a:r>
            <a:r>
              <a:rPr lang="en-US" dirty="0"/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files are widely used for many purposes in all kinds of Java applications, often to store configuration </a:t>
            </a:r>
          </a:p>
          <a:p>
            <a:r>
              <a:rPr lang="en-US" dirty="0"/>
              <a:t>or localization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files allow you to separate function (what the build.xml does) from the data it uses to perform that </a:t>
            </a:r>
          </a:p>
          <a:p>
            <a:r>
              <a:rPr lang="en-US" dirty="0"/>
              <a:t>function (the properties).</a:t>
            </a:r>
          </a:p>
        </p:txBody>
      </p:sp>
    </p:spTree>
    <p:extLst>
      <p:ext uri="{BB962C8B-B14F-4D97-AF65-F5344CB8AC3E}">
        <p14:creationId xmlns:p14="http://schemas.microsoft.com/office/powerpoint/2010/main" val="14841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2B496-82EB-A739-E188-017E21593443}"/>
              </a:ext>
            </a:extLst>
          </p:cNvPr>
          <p:cNvSpPr txBox="1"/>
          <p:nvPr/>
        </p:nvSpPr>
        <p:spPr>
          <a:xfrm>
            <a:off x="402336" y="301752"/>
            <a:ext cx="53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What is the reason for overriding equals() method?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771AA-7E86-717A-C1CC-831FEDCD5713}"/>
              </a:ext>
            </a:extLst>
          </p:cNvPr>
          <p:cNvSpPr txBox="1"/>
          <p:nvPr/>
        </p:nvSpPr>
        <p:spPr>
          <a:xfrm>
            <a:off x="512064" y="859536"/>
            <a:ext cx="10523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equals () method provided by Object tests whether the object references are equal—that is, if the objects </a:t>
            </a:r>
          </a:p>
          <a:p>
            <a:r>
              <a:rPr lang="en-US" dirty="0"/>
              <a:t>compared are the exact same object. To test whether two objects are equal in the sense of equivalency </a:t>
            </a:r>
          </a:p>
          <a:p>
            <a:r>
              <a:rPr lang="en-US" dirty="0"/>
              <a:t>(containing the same information), the equals() method must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132163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B6657-EB80-C0E0-9E7C-02DAA6C5D3A2}"/>
              </a:ext>
            </a:extLst>
          </p:cNvPr>
          <p:cNvSpPr txBox="1"/>
          <p:nvPr/>
        </p:nvSpPr>
        <p:spPr>
          <a:xfrm>
            <a:off x="395926" y="339365"/>
            <a:ext cx="467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How does </a:t>
            </a:r>
            <a:r>
              <a:rPr lang="en-US" dirty="0" err="1"/>
              <a:t>hashCode</a:t>
            </a:r>
            <a:r>
              <a:rPr lang="en-US" dirty="0"/>
              <a:t>() method work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375B9-C847-93BE-ECCD-84A5498E21C4}"/>
              </a:ext>
            </a:extLst>
          </p:cNvPr>
          <p:cNvSpPr txBox="1"/>
          <p:nvPr/>
        </p:nvSpPr>
        <p:spPr>
          <a:xfrm>
            <a:off x="452487" y="952107"/>
            <a:ext cx="11808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() method returns the hash code for the Method class object. The </a:t>
            </a:r>
            <a:r>
              <a:rPr lang="en-US" dirty="0" err="1"/>
              <a:t>hashcode</a:t>
            </a:r>
            <a:r>
              <a:rPr lang="en-US" dirty="0"/>
              <a:t> returned is computed by </a:t>
            </a:r>
          </a:p>
          <a:p>
            <a:r>
              <a:rPr lang="en-US" dirty="0"/>
              <a:t>exclusive-or operation on the </a:t>
            </a:r>
            <a:r>
              <a:rPr lang="en-US" dirty="0" err="1"/>
              <a:t>hashcodes</a:t>
            </a:r>
            <a:r>
              <a:rPr lang="en-US" dirty="0"/>
              <a:t> for the method’s declaring class name and the method’s name. The </a:t>
            </a:r>
            <a:r>
              <a:rPr lang="en-US" dirty="0" err="1"/>
              <a:t>hashcode</a:t>
            </a:r>
            <a:r>
              <a:rPr lang="en-US" dirty="0"/>
              <a:t> is </a:t>
            </a:r>
          </a:p>
          <a:p>
            <a:r>
              <a:rPr lang="en-US" dirty="0"/>
              <a:t>always the same if the object doesn’t change. It returns an integer value which represents </a:t>
            </a:r>
            <a:r>
              <a:rPr lang="en-US" dirty="0" err="1"/>
              <a:t>hashCode</a:t>
            </a:r>
            <a:r>
              <a:rPr lang="en-US" dirty="0"/>
              <a:t> value for this Method.</a:t>
            </a:r>
          </a:p>
        </p:txBody>
      </p:sp>
    </p:spTree>
    <p:extLst>
      <p:ext uri="{BB962C8B-B14F-4D97-AF65-F5344CB8AC3E}">
        <p14:creationId xmlns:p14="http://schemas.microsoft.com/office/powerpoint/2010/main" val="71542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2DB7C-84A0-95CF-EFCC-6AF5CCA432F7}"/>
              </a:ext>
            </a:extLst>
          </p:cNvPr>
          <p:cNvSpPr txBox="1"/>
          <p:nvPr/>
        </p:nvSpPr>
        <p:spPr>
          <a:xfrm>
            <a:off x="320040" y="274320"/>
            <a:ext cx="48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 Is it a good idea to use Generics in collections?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2D98-C4AF-47EF-46E3-3A2C7B9EC9BC}"/>
              </a:ext>
            </a:extLst>
          </p:cNvPr>
          <p:cNvSpPr txBox="1"/>
          <p:nvPr/>
        </p:nvSpPr>
        <p:spPr>
          <a:xfrm>
            <a:off x="466344" y="813816"/>
            <a:ext cx="11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good to create a Collection with Generics so that it is type-safe and it can be used with wide variety of elements.</a:t>
            </a:r>
          </a:p>
        </p:txBody>
      </p:sp>
    </p:spTree>
    <p:extLst>
      <p:ext uri="{BB962C8B-B14F-4D97-AF65-F5344CB8AC3E}">
        <p14:creationId xmlns:p14="http://schemas.microsoft.com/office/powerpoint/2010/main" val="366338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324D3-6C93-EADF-7EA5-D1755402DC51}"/>
              </a:ext>
            </a:extLst>
          </p:cNvPr>
          <p:cNvSpPr txBox="1"/>
          <p:nvPr/>
        </p:nvSpPr>
        <p:spPr>
          <a:xfrm>
            <a:off x="457200" y="30175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What is maven?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C668B-A9A2-C34C-0BB7-367B4D6138B8}"/>
              </a:ext>
            </a:extLst>
          </p:cNvPr>
          <p:cNvSpPr txBox="1"/>
          <p:nvPr/>
        </p:nvSpPr>
        <p:spPr>
          <a:xfrm>
            <a:off x="566928" y="850392"/>
            <a:ext cx="11732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 is a powerful project management tool that is based on POM (project object model). It is used for projects build, </a:t>
            </a:r>
          </a:p>
          <a:p>
            <a:r>
              <a:rPr lang="en-US" dirty="0"/>
              <a:t>dependency and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a project 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uniform build process (maven project can be shared by all the maven projects)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F98B0-F704-DFB2-9A0E-F2F79D5F3CD1}"/>
              </a:ext>
            </a:extLst>
          </p:cNvPr>
          <p:cNvSpPr txBox="1"/>
          <p:nvPr/>
        </p:nvSpPr>
        <p:spPr>
          <a:xfrm>
            <a:off x="329184" y="338328"/>
            <a:ext cx="113964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 The default Maven lifecycle consists of 8 major steps or phases for compiling, testing, building and installing a given </a:t>
            </a:r>
          </a:p>
          <a:p>
            <a:r>
              <a:rPr lang="en-US" dirty="0"/>
              <a:t>Java project as specified below:</a:t>
            </a:r>
          </a:p>
          <a:p>
            <a:endParaRPr lang="en-US" dirty="0"/>
          </a:p>
          <a:p>
            <a:r>
              <a:rPr lang="en-US" b="1" dirty="0"/>
              <a:t>Validate: </a:t>
            </a:r>
            <a:r>
              <a:rPr lang="en-US" dirty="0"/>
              <a:t>This step validates if the project structure is correct. For example – It checks if all the dependencies have been </a:t>
            </a:r>
          </a:p>
          <a:p>
            <a:r>
              <a:rPr lang="en-US" dirty="0"/>
              <a:t>downloaded and are available in the local repository. </a:t>
            </a:r>
          </a:p>
          <a:p>
            <a:r>
              <a:rPr lang="en-US" b="1" dirty="0"/>
              <a:t>Compile: </a:t>
            </a:r>
            <a:r>
              <a:rPr lang="en-US" dirty="0"/>
              <a:t>It compiles the source code, converts the .java files to .class, and stores the classes in the target/classes folder.</a:t>
            </a:r>
          </a:p>
          <a:p>
            <a:r>
              <a:rPr lang="en-US" b="1" dirty="0"/>
              <a:t>Test: </a:t>
            </a:r>
            <a:r>
              <a:rPr lang="en-US" dirty="0"/>
              <a:t>It runs unit tests for the project.</a:t>
            </a:r>
          </a:p>
          <a:p>
            <a:r>
              <a:rPr lang="en-US" b="1" dirty="0"/>
              <a:t>Package: </a:t>
            </a:r>
            <a:r>
              <a:rPr lang="en-US" dirty="0"/>
              <a:t>This step packages the compiled code in a distributable format like JAR or WAR.</a:t>
            </a:r>
          </a:p>
          <a:p>
            <a:r>
              <a:rPr lang="en-US" b="1" dirty="0"/>
              <a:t>Integration test: </a:t>
            </a:r>
            <a:r>
              <a:rPr lang="en-US" dirty="0"/>
              <a:t>It runs the integration tests for the project.</a:t>
            </a:r>
          </a:p>
          <a:p>
            <a:r>
              <a:rPr lang="en-US" b="1" dirty="0"/>
              <a:t>Verify: </a:t>
            </a:r>
            <a:r>
              <a:rPr lang="en-US" dirty="0"/>
              <a:t>This step runs checks to verify that the project is valid and meets the quality standards.</a:t>
            </a:r>
          </a:p>
          <a:p>
            <a:r>
              <a:rPr lang="en-US" b="1" dirty="0"/>
              <a:t>Install: </a:t>
            </a:r>
            <a:r>
              <a:rPr lang="en-US" dirty="0"/>
              <a:t>This step installs the packaged code to the local Maven repository.</a:t>
            </a:r>
          </a:p>
          <a:p>
            <a:r>
              <a:rPr lang="en-US" b="1" dirty="0"/>
              <a:t>Deploy: </a:t>
            </a:r>
            <a:r>
              <a:rPr lang="en-US" dirty="0"/>
              <a:t>It copies the packaged code to the remote repository for sharing it with other developers.</a:t>
            </a:r>
          </a:p>
        </p:txBody>
      </p:sp>
    </p:spTree>
    <p:extLst>
      <p:ext uri="{BB962C8B-B14F-4D97-AF65-F5344CB8AC3E}">
        <p14:creationId xmlns:p14="http://schemas.microsoft.com/office/powerpoint/2010/main" val="382508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BC328-F7C9-164B-D126-567D81D2E517}"/>
              </a:ext>
            </a:extLst>
          </p:cNvPr>
          <p:cNvSpPr txBox="1"/>
          <p:nvPr/>
        </p:nvSpPr>
        <p:spPr>
          <a:xfrm>
            <a:off x="367645" y="329938"/>
            <a:ext cx="357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 Important commands in maven?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92D66-D5E1-5115-1FE1-6A4009D925D0}"/>
              </a:ext>
            </a:extLst>
          </p:cNvPr>
          <p:cNvSpPr txBox="1"/>
          <p:nvPr/>
        </p:nvSpPr>
        <p:spPr>
          <a:xfrm>
            <a:off x="537328" y="848412"/>
            <a:ext cx="91790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clean: </a:t>
            </a:r>
            <a:r>
              <a:rPr lang="en-US" dirty="0"/>
              <a:t>Cleans the project and removes all files generated by the previous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compile: </a:t>
            </a:r>
            <a:r>
              <a:rPr lang="en-US" dirty="0"/>
              <a:t>Compiles source code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test-compile: </a:t>
            </a:r>
            <a:r>
              <a:rPr lang="en-US" dirty="0"/>
              <a:t>Compiles the test source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test: </a:t>
            </a:r>
            <a:r>
              <a:rPr lang="en-US" dirty="0"/>
              <a:t>Runs tests for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package: </a:t>
            </a:r>
            <a:r>
              <a:rPr lang="en-US" dirty="0"/>
              <a:t>Creates JAR or WAR file for the project to convert it into a distributable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install: </a:t>
            </a:r>
            <a:r>
              <a:rPr lang="en-US" dirty="0"/>
              <a:t>Deploys the packaged JAR/ WAR file to the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site: </a:t>
            </a:r>
            <a:r>
              <a:rPr lang="en-US" dirty="0"/>
              <a:t>Generate the project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mvn</a:t>
            </a:r>
            <a:r>
              <a:rPr lang="en-US" b="1" dirty="0"/>
              <a:t> validate: </a:t>
            </a:r>
            <a:r>
              <a:rPr lang="en-US" dirty="0"/>
              <a:t>Validate the project’s POM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00240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F9845-97BE-F23C-D777-E7C926E43D72}"/>
              </a:ext>
            </a:extLst>
          </p:cNvPr>
          <p:cNvSpPr txBox="1"/>
          <p:nvPr/>
        </p:nvSpPr>
        <p:spPr>
          <a:xfrm>
            <a:off x="374904" y="274320"/>
            <a:ext cx="23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What is pom.xml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9E3F8-9A6C-BBB5-E36C-381C39EA0787}"/>
              </a:ext>
            </a:extLst>
          </p:cNvPr>
          <p:cNvSpPr txBox="1"/>
          <p:nvPr/>
        </p:nvSpPr>
        <p:spPr>
          <a:xfrm>
            <a:off x="475488" y="832104"/>
            <a:ext cx="11061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POM is an acronym for Project Object Model. The pom.xml file contains information of project and configuration </a:t>
            </a:r>
          </a:p>
          <a:p>
            <a:r>
              <a:rPr lang="en-US" dirty="0"/>
              <a:t>information for the maven to build the project such as dependencies, build directory, source directory, test source </a:t>
            </a:r>
          </a:p>
          <a:p>
            <a:r>
              <a:rPr lang="en-US" dirty="0"/>
              <a:t>directory, plugin, goals etc.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Maven reads the pom.xml file, then executes the goal.</a:t>
            </a:r>
          </a:p>
        </p:txBody>
      </p:sp>
    </p:spTree>
    <p:extLst>
      <p:ext uri="{BB962C8B-B14F-4D97-AF65-F5344CB8AC3E}">
        <p14:creationId xmlns:p14="http://schemas.microsoft.com/office/powerpoint/2010/main" val="16206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2C98A-90AF-C6DC-9A06-44DCBDEE03EE}"/>
              </a:ext>
            </a:extLst>
          </p:cNvPr>
          <p:cNvSpPr txBox="1"/>
          <p:nvPr/>
        </p:nvSpPr>
        <p:spPr>
          <a:xfrm>
            <a:off x="420624" y="283464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 What is packaging available?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BA461-98AF-3FA3-E3FA-79225E9853A3}"/>
              </a:ext>
            </a:extLst>
          </p:cNvPr>
          <p:cNvSpPr txBox="1"/>
          <p:nvPr/>
        </p:nvSpPr>
        <p:spPr>
          <a:xfrm>
            <a:off x="566928" y="813816"/>
            <a:ext cx="477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kinds of packaging in pom.xml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jar </a:t>
            </a:r>
          </a:p>
        </p:txBody>
      </p:sp>
    </p:spTree>
    <p:extLst>
      <p:ext uri="{BB962C8B-B14F-4D97-AF65-F5344CB8AC3E}">
        <p14:creationId xmlns:p14="http://schemas.microsoft.com/office/powerpoint/2010/main" val="1979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AFFC-DDD5-399A-72D8-23717294EB74}"/>
              </a:ext>
            </a:extLst>
          </p:cNvPr>
          <p:cNvSpPr txBox="1"/>
          <p:nvPr/>
        </p:nvSpPr>
        <p:spPr>
          <a:xfrm>
            <a:off x="411480" y="283464"/>
            <a:ext cx="688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What are the differences between Collection and Collections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51B89-41D8-1C01-15DF-6405786A0BD4}"/>
              </a:ext>
            </a:extLst>
          </p:cNvPr>
          <p:cNvSpPr txBox="1"/>
          <p:nvPr/>
        </p:nvSpPr>
        <p:spPr>
          <a:xfrm>
            <a:off x="557784" y="905256"/>
            <a:ext cx="6419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Collection and Collections in Java is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A538CC-52A8-083C-5A9B-45ACF21E2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41265"/>
              </p:ext>
            </p:extLst>
          </p:nvPr>
        </p:nvGraphicFramePr>
        <p:xfrm>
          <a:off x="765048" y="1637570"/>
          <a:ext cx="10515600" cy="1965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699889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7570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   Collection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                                          Collections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40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an interface.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a utility class.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7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used to represent a group of individual objects as a single unit.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defines several utility methods that are used to operate on collection.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74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The Collection is an interface that contains a static method since java8. The Interface can also contain abstract and default methods.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contains only static methods.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5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FA02D-846F-E093-34E9-4A651AC1E759}"/>
              </a:ext>
            </a:extLst>
          </p:cNvPr>
          <p:cNvSpPr txBox="1"/>
          <p:nvPr/>
        </p:nvSpPr>
        <p:spPr>
          <a:xfrm>
            <a:off x="475488" y="301752"/>
            <a:ext cx="603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In which scenario, LinkedList is better than </a:t>
            </a:r>
            <a:r>
              <a:rPr lang="en-US" dirty="0" err="1"/>
              <a:t>ArrayList</a:t>
            </a:r>
            <a:r>
              <a:rPr lang="en-US" dirty="0"/>
              <a:t>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62866-F3FB-8E9A-AFD5-265CFF1A3FAF}"/>
              </a:ext>
            </a:extLst>
          </p:cNvPr>
          <p:cNvSpPr txBox="1"/>
          <p:nvPr/>
        </p:nvSpPr>
        <p:spPr>
          <a:xfrm>
            <a:off x="594360" y="859536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LinkedList are faster than </a:t>
            </a:r>
            <a:r>
              <a:rPr lang="en-US" dirty="0" err="1"/>
              <a:t>ArrayList</a:t>
            </a:r>
            <a:r>
              <a:rPr lang="en-US" dirty="0"/>
              <a:t>. LinkedList are also better for manipulating data as compared to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30A50-9836-7229-6300-17A74768E59A}"/>
              </a:ext>
            </a:extLst>
          </p:cNvPr>
          <p:cNvSpPr txBox="1"/>
          <p:nvPr/>
        </p:nvSpPr>
        <p:spPr>
          <a:xfrm>
            <a:off x="484632" y="219456"/>
            <a:ext cx="665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What are the differences between a List and Set collection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CD417-3CF5-0C89-2BA8-E1FF9619BD17}"/>
              </a:ext>
            </a:extLst>
          </p:cNvPr>
          <p:cNvSpPr txBox="1"/>
          <p:nvPr/>
        </p:nvSpPr>
        <p:spPr>
          <a:xfrm>
            <a:off x="649224" y="731520"/>
            <a:ext cx="551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List and Set collection are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F511C0-82B7-BF06-4F76-9EC057511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44415"/>
              </p:ext>
            </p:extLst>
          </p:nvPr>
        </p:nvGraphicFramePr>
        <p:xfrm>
          <a:off x="908896" y="1654850"/>
          <a:ext cx="10515600" cy="26898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576272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88241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List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Set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3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1. The List is an indexed sequence.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1. The Set is a non-indexed sequence.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9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2. List allows duplicate elements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2. Set doesn’t allow duplicate elements.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3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3. Elements by their position can be accessed.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3. Position access to elements is not allowed.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01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4. Multiple null elements can be stored.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4. Null element can store only once.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4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5. List implementations are ArrayList, LinkedList, Vector, Stack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5. Set implementations are HashSet, </a:t>
                      </a:r>
                      <a:r>
                        <a:rPr lang="en-US" sz="1250" b="0" dirty="0" err="1">
                          <a:effectLst/>
                        </a:rPr>
                        <a:t>LinkedHashSet</a:t>
                      </a:r>
                      <a:r>
                        <a:rPr lang="en-US" sz="125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4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4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74E67-CF5F-5697-1DF2-E379114F680E}"/>
              </a:ext>
            </a:extLst>
          </p:cNvPr>
          <p:cNvSpPr txBox="1"/>
          <p:nvPr/>
        </p:nvSpPr>
        <p:spPr>
          <a:xfrm>
            <a:off x="566928" y="338328"/>
            <a:ext cx="745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What are the differences between a HashSet and </a:t>
            </a:r>
            <a:r>
              <a:rPr lang="en-US" dirty="0" err="1"/>
              <a:t>TreeSet</a:t>
            </a:r>
            <a:r>
              <a:rPr lang="en-US" dirty="0"/>
              <a:t> collection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F020E-EFB8-53AD-888B-91BE9A73B199}"/>
              </a:ext>
            </a:extLst>
          </p:cNvPr>
          <p:cNvSpPr txBox="1"/>
          <p:nvPr/>
        </p:nvSpPr>
        <p:spPr>
          <a:xfrm>
            <a:off x="566928" y="996696"/>
            <a:ext cx="7044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HashSet and </a:t>
            </a:r>
            <a:r>
              <a:rPr lang="en-US" dirty="0" err="1"/>
              <a:t>TreeSet</a:t>
            </a:r>
            <a:r>
              <a:rPr lang="en-US" dirty="0"/>
              <a:t> collection in Java are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6A8CD-1B28-885C-3D8D-6D3A59D90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49221"/>
              </p:ext>
            </p:extLst>
          </p:nvPr>
        </p:nvGraphicFramePr>
        <p:xfrm>
          <a:off x="2277969" y="1706754"/>
          <a:ext cx="7398318" cy="4351336"/>
        </p:xfrm>
        <a:graphic>
          <a:graphicData uri="http://schemas.openxmlformats.org/drawingml/2006/table">
            <a:tbl>
              <a:tblPr/>
              <a:tblGrid>
                <a:gridCol w="2466106">
                  <a:extLst>
                    <a:ext uri="{9D8B030D-6E8A-4147-A177-3AD203B41FA5}">
                      <a16:colId xmlns:a16="http://schemas.microsoft.com/office/drawing/2014/main" val="684620908"/>
                    </a:ext>
                  </a:extLst>
                </a:gridCol>
                <a:gridCol w="2466106">
                  <a:extLst>
                    <a:ext uri="{9D8B030D-6E8A-4147-A177-3AD203B41FA5}">
                      <a16:colId xmlns:a16="http://schemas.microsoft.com/office/drawing/2014/main" val="1990607873"/>
                    </a:ext>
                  </a:extLst>
                </a:gridCol>
                <a:gridCol w="2466106">
                  <a:extLst>
                    <a:ext uri="{9D8B030D-6E8A-4147-A177-3AD203B41FA5}">
                      <a16:colId xmlns:a16="http://schemas.microsoft.com/office/drawing/2014/main" val="807432512"/>
                    </a:ext>
                  </a:extLst>
                </a:gridCol>
              </a:tblGrid>
              <a:tr h="36724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83466" marR="83466" marT="83466" marB="83466">
                    <a:lnL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HashSet</a:t>
                      </a:r>
                    </a:p>
                  </a:txBody>
                  <a:tcPr marL="83466" marR="83466" marT="83466" marB="83466">
                    <a:lnL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TreeSet</a:t>
                      </a:r>
                    </a:p>
                  </a:txBody>
                  <a:tcPr marL="83466" marR="83466" marT="83466" marB="83466">
                    <a:lnL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A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3929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Ordering or Sorting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 not provide a guarantee to sort the data.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provides a guarantee to sort the data. The sorting depends on the supplied Comparator.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6624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Null Objects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HashSet,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only an element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be null.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 not allow null elements.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10120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Comparison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hashCode()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or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equals()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 for comparison.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compare()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or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compareTo()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 for comparison.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6903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Performance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faster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TreeSet.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slower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comparison to HashSet.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46191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Implementation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Internally it uses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HashMap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store its elements.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Internally it uses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TreeMap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store its elements.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91546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Data Structure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HashSet is backed up by a hash table.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TreeSet is backed up by a Red-black Tree.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1484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Values Stored</a:t>
                      </a:r>
                      <a:endParaRPr lang="en-US" sz="1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allows only </a:t>
                      </a:r>
                      <a:r>
                        <a:rPr lang="en-US" sz="13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heterogeneous</a:t>
                      </a:r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value.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allows only </a:t>
                      </a:r>
                      <a:r>
                        <a:rPr lang="en-US" sz="13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homogeneous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value.</a:t>
                      </a:r>
                    </a:p>
                  </a:txBody>
                  <a:tcPr marL="55644" marR="55644" marT="55644" marB="5564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2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82F57-D76D-1B13-2B97-991BE899EA06}"/>
              </a:ext>
            </a:extLst>
          </p:cNvPr>
          <p:cNvSpPr txBox="1"/>
          <p:nvPr/>
        </p:nvSpPr>
        <p:spPr>
          <a:xfrm>
            <a:off x="502920" y="292608"/>
            <a:ext cx="707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In Java, how will you decide when to use a List, Set or a Map collection?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1F4AF-D42E-2566-6209-D5824D47880E}"/>
              </a:ext>
            </a:extLst>
          </p:cNvPr>
          <p:cNvSpPr txBox="1"/>
          <p:nvPr/>
        </p:nvSpPr>
        <p:spPr>
          <a:xfrm>
            <a:off x="502920" y="950976"/>
            <a:ext cx="6323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Set if unique elements are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List if get operations are higher than any other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Map if objects contains the key and value pair.</a:t>
            </a:r>
          </a:p>
        </p:txBody>
      </p:sp>
    </p:spTree>
    <p:extLst>
      <p:ext uri="{BB962C8B-B14F-4D97-AF65-F5344CB8AC3E}">
        <p14:creationId xmlns:p14="http://schemas.microsoft.com/office/powerpoint/2010/main" val="33860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0AB5C-A836-2287-5993-3C6D58802448}"/>
              </a:ext>
            </a:extLst>
          </p:cNvPr>
          <p:cNvSpPr txBox="1"/>
          <p:nvPr/>
        </p:nvSpPr>
        <p:spPr>
          <a:xfrm>
            <a:off x="502920" y="292608"/>
            <a:ext cx="702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What are the differences between a HashMap and a </a:t>
            </a:r>
            <a:r>
              <a:rPr lang="en-US" dirty="0" err="1"/>
              <a:t>Hashtable</a:t>
            </a:r>
            <a:r>
              <a:rPr lang="en-US" dirty="0"/>
              <a:t>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F4AFA-814A-888B-5A05-55A8A760A98A}"/>
              </a:ext>
            </a:extLst>
          </p:cNvPr>
          <p:cNvSpPr txBox="1"/>
          <p:nvPr/>
        </p:nvSpPr>
        <p:spPr>
          <a:xfrm>
            <a:off x="502920" y="960120"/>
            <a:ext cx="645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HashMap and </a:t>
            </a:r>
            <a:r>
              <a:rPr lang="en-US" dirty="0" err="1"/>
              <a:t>Hashtable</a:t>
            </a:r>
            <a:r>
              <a:rPr lang="en-US" dirty="0"/>
              <a:t> in Java are as follows: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A145A-6138-BAC5-D11F-60F178B3F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96717"/>
              </p:ext>
            </p:extLst>
          </p:nvPr>
        </p:nvGraphicFramePr>
        <p:xfrm>
          <a:off x="637032" y="1739678"/>
          <a:ext cx="10515600" cy="3718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18334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4420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64973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S. No.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Hashmap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Hashtable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04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No method is synchronized.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Every method is synchronized.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Multiple threads can operate simultaneously and hence hashmap’s object is not thread-safe.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At a time only one thread is allowed to operate the Hashtable’s object. Hence it is thread-safe.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41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3.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Threads are not required to wait and hence relatively performance is high.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increases the waiting time of the thread and hence performance is low.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5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4.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Null is allowed for both key and value.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Null is not allowed for both key and value. Otherwise, we will get a null pointer exception.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5.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introduced in the 1.2 version.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introduced in the 1.0 version.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96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6. 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non-legacy.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is a legacy.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5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94633-CE89-CC9F-2CA4-B02F3CADF482}"/>
              </a:ext>
            </a:extLst>
          </p:cNvPr>
          <p:cNvSpPr txBox="1"/>
          <p:nvPr/>
        </p:nvSpPr>
        <p:spPr>
          <a:xfrm>
            <a:off x="384048" y="356616"/>
            <a:ext cx="630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What are the differences between a HashMap and a </a:t>
            </a:r>
            <a:r>
              <a:rPr lang="en-US" dirty="0" err="1"/>
              <a:t>TreeMap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C9534-6A55-FDC3-B9E2-C094B3AE8A44}"/>
              </a:ext>
            </a:extLst>
          </p:cNvPr>
          <p:cNvSpPr txBox="1"/>
          <p:nvPr/>
        </p:nvSpPr>
        <p:spPr>
          <a:xfrm>
            <a:off x="484632" y="886968"/>
            <a:ext cx="10643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HashMap and </a:t>
            </a:r>
            <a:r>
              <a:rPr lang="en-US" dirty="0" err="1"/>
              <a:t>TreeMap</a:t>
            </a:r>
            <a:r>
              <a:rPr lang="en-US" dirty="0"/>
              <a:t> are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1523F1-2179-1A6F-D971-08EBDC83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27699"/>
              </p:ext>
            </p:extLst>
          </p:nvPr>
        </p:nvGraphicFramePr>
        <p:xfrm>
          <a:off x="3392503" y="1625632"/>
          <a:ext cx="5406993" cy="4653738"/>
        </p:xfrm>
        <a:graphic>
          <a:graphicData uri="http://schemas.openxmlformats.org/drawingml/2006/table">
            <a:tbl>
              <a:tblPr/>
              <a:tblGrid>
                <a:gridCol w="1802331">
                  <a:extLst>
                    <a:ext uri="{9D8B030D-6E8A-4147-A177-3AD203B41FA5}">
                      <a16:colId xmlns:a16="http://schemas.microsoft.com/office/drawing/2014/main" val="1283821919"/>
                    </a:ext>
                  </a:extLst>
                </a:gridCol>
                <a:gridCol w="1802331">
                  <a:extLst>
                    <a:ext uri="{9D8B030D-6E8A-4147-A177-3AD203B41FA5}">
                      <a16:colId xmlns:a16="http://schemas.microsoft.com/office/drawing/2014/main" val="1829190912"/>
                    </a:ext>
                  </a:extLst>
                </a:gridCol>
                <a:gridCol w="1802331">
                  <a:extLst>
                    <a:ext uri="{9D8B030D-6E8A-4147-A177-3AD203B41FA5}">
                      <a16:colId xmlns:a16="http://schemas.microsoft.com/office/drawing/2014/main" val="2413965382"/>
                    </a:ext>
                  </a:extLst>
                </a:gridCol>
              </a:tblGrid>
              <a:tr h="21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Basis</a:t>
                      </a:r>
                    </a:p>
                  </a:txBody>
                  <a:tcPr marL="61000" marR="61000" marT="61000" marB="61000">
                    <a:lnL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HashMap</a:t>
                      </a:r>
                    </a:p>
                  </a:txBody>
                  <a:tcPr marL="61000" marR="61000" marT="61000" marB="61000">
                    <a:lnL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TreeMap</a:t>
                      </a:r>
                    </a:p>
                  </a:txBody>
                  <a:tcPr marL="61000" marR="61000" marT="61000" marB="61000">
                    <a:lnL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79684"/>
                  </a:ext>
                </a:extLst>
              </a:tr>
              <a:tr h="5205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Definition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HashMap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a hashtable based implementation of Map interface.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TreeMap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a Tree structure-based implementation of Map interface.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62417"/>
                  </a:ext>
                </a:extLst>
              </a:tr>
              <a:tr h="666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Interface Implements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 implements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Map, Cloneable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and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Serializable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interface.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implements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NavigableMap, Cloneable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and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Serializable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interface.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30601"/>
                  </a:ext>
                </a:extLst>
              </a:tr>
              <a:tr h="3741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Null Keys/ Values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 allows a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single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null key and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multiple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null values.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does not allow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null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keys but can have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multiple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null values.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72941"/>
                  </a:ext>
                </a:extLst>
              </a:tr>
              <a:tr h="5205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Homogeneous/ Heterogeneous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 allows heterogeneous elements because it does not perform sorting on keys.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allows homogeneous values as a key because of sorting.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014054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Performance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HashMap is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faster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TreeMap because it provides constant-time performance that is O(1) for the basic operations like get() and put().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is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slow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comparison to HashMap because it provides the performance of O(log(n)) for most operations like add(), remove() and contains().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12088"/>
                  </a:ext>
                </a:extLst>
              </a:tr>
              <a:tr h="5205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Data Structure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HashMap class uses the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hash table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TreeMap internally uses a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Red-Black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tree, which is a self-balancing Binary Search Tree.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27058"/>
                  </a:ext>
                </a:extLst>
              </a:tr>
              <a:tr h="666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Comparison Method</a:t>
                      </a:r>
                      <a:endParaRPr lang="en-US" sz="1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equals()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 of the </a:t>
                      </a:r>
                      <a:r>
                        <a:rPr lang="en-US" sz="1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Object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class to compare keys. The equals() method of Map class overrides it.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uses the </a:t>
                      </a:r>
                      <a:r>
                        <a:rPr lang="en-US" sz="1000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compareTo</a:t>
                      </a:r>
                      <a:r>
                        <a:rPr lang="en-US" sz="1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()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 to compare keys.</a:t>
                      </a:r>
                    </a:p>
                  </a:txBody>
                  <a:tcPr marL="40667" marR="40667" marT="40667" marB="406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2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24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E0877-43D6-1CDF-B042-01754DDAAD79}"/>
              </a:ext>
            </a:extLst>
          </p:cNvPr>
          <p:cNvSpPr txBox="1"/>
          <p:nvPr/>
        </p:nvSpPr>
        <p:spPr>
          <a:xfrm>
            <a:off x="557784" y="246888"/>
            <a:ext cx="65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What are the differences between Comparable and Comparator?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8566-CB5D-1598-64ED-D1823926BB5B}"/>
              </a:ext>
            </a:extLst>
          </p:cNvPr>
          <p:cNvSpPr txBox="1"/>
          <p:nvPr/>
        </p:nvSpPr>
        <p:spPr>
          <a:xfrm>
            <a:off x="658368" y="777240"/>
            <a:ext cx="6203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Comparable and Comparator are as follows: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591F9-42C8-311E-67D1-CA30B968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26195"/>
              </p:ext>
            </p:extLst>
          </p:nvPr>
        </p:nvGraphicFramePr>
        <p:xfrm>
          <a:off x="1030272" y="1466882"/>
          <a:ext cx="10131456" cy="4282440"/>
        </p:xfrm>
        <a:graphic>
          <a:graphicData uri="http://schemas.openxmlformats.org/drawingml/2006/table">
            <a:tbl>
              <a:tblPr/>
              <a:tblGrid>
                <a:gridCol w="5065728">
                  <a:extLst>
                    <a:ext uri="{9D8B030D-6E8A-4147-A177-3AD203B41FA5}">
                      <a16:colId xmlns:a16="http://schemas.microsoft.com/office/drawing/2014/main" val="2561874354"/>
                    </a:ext>
                  </a:extLst>
                </a:gridCol>
                <a:gridCol w="5065728">
                  <a:extLst>
                    <a:ext uri="{9D8B030D-6E8A-4147-A177-3AD203B41FA5}">
                      <a16:colId xmlns:a16="http://schemas.microsoft.com/office/drawing/2014/main" val="1523111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Comparable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Comparator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0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7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Comparable provides a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single sorting sequence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In other words, we can sort the collection on the basis of a single element such as id, name, and price.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Comparator provides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multiple sorting sequences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In other words, we can sort the collection on the basis of multiple elements such as id, name, and price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Comparable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affects the original class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the actual class is modified.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doesn't affect the original class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i.e., the actual class is not modified.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09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Comparable provides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compareTo() method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sort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Comparator provides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compare() method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sort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Comparable is present in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java.lang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package.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Comparator is present in the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java.util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package.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1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We can sort the list elements of Comparable type by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Collections.sort(List)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sort the list elements of Comparator type by 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Collections.sort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(List, Comparator)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7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1835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inter-bold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2023-02-20T21:02:42Z</dcterms:created>
  <dcterms:modified xsi:type="dcterms:W3CDTF">2023-02-20T21:45:55Z</dcterms:modified>
</cp:coreProperties>
</file>