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AD3443-D0C7-4360-80A8-B4775E5DD689}" v="26" dt="2023-03-05T17:46:30.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mat" userId="2c6c7f61b0de31d3" providerId="LiveId" clId="{F9AD3443-D0C7-4360-80A8-B4775E5DD689}"/>
    <pc:docChg chg="undo redo custSel addSld modSld">
      <pc:chgData name="Abhinav Umat" userId="2c6c7f61b0de31d3" providerId="LiveId" clId="{F9AD3443-D0C7-4360-80A8-B4775E5DD689}" dt="2023-03-05T17:47:45.317" v="1126" actId="1076"/>
      <pc:docMkLst>
        <pc:docMk/>
      </pc:docMkLst>
      <pc:sldChg chg="addSp modSp new mod">
        <pc:chgData name="Abhinav Umat" userId="2c6c7f61b0de31d3" providerId="LiveId" clId="{F9AD3443-D0C7-4360-80A8-B4775E5DD689}" dt="2023-03-05T16:35:50.955" v="41" actId="1076"/>
        <pc:sldMkLst>
          <pc:docMk/>
          <pc:sldMk cId="2295264724" sldId="256"/>
        </pc:sldMkLst>
        <pc:spChg chg="add mod">
          <ac:chgData name="Abhinav Umat" userId="2c6c7f61b0de31d3" providerId="LiveId" clId="{F9AD3443-D0C7-4360-80A8-B4775E5DD689}" dt="2023-03-05T16:34:17.390" v="18" actId="14100"/>
          <ac:spMkLst>
            <pc:docMk/>
            <pc:sldMk cId="2295264724" sldId="256"/>
            <ac:spMk id="2" creationId="{0C75163A-3682-54DD-276B-CCFD02AA87C9}"/>
          </ac:spMkLst>
        </pc:spChg>
        <pc:graphicFrameChg chg="add mod modGraphic">
          <ac:chgData name="Abhinav Umat" userId="2c6c7f61b0de31d3" providerId="LiveId" clId="{F9AD3443-D0C7-4360-80A8-B4775E5DD689}" dt="2023-03-05T16:35:50.955" v="41" actId="1076"/>
          <ac:graphicFrameMkLst>
            <pc:docMk/>
            <pc:sldMk cId="2295264724" sldId="256"/>
            <ac:graphicFrameMk id="3" creationId="{732B4792-1FD5-E3F8-2362-BD2B5D78F96C}"/>
          </ac:graphicFrameMkLst>
        </pc:graphicFrameChg>
      </pc:sldChg>
      <pc:sldChg chg="addSp delSp modSp new mod">
        <pc:chgData name="Abhinav Umat" userId="2c6c7f61b0de31d3" providerId="LiveId" clId="{F9AD3443-D0C7-4360-80A8-B4775E5DD689}" dt="2023-03-05T16:37:03.833" v="70" actId="1076"/>
        <pc:sldMkLst>
          <pc:docMk/>
          <pc:sldMk cId="3389293463" sldId="257"/>
        </pc:sldMkLst>
        <pc:spChg chg="add mod">
          <ac:chgData name="Abhinav Umat" userId="2c6c7f61b0de31d3" providerId="LiveId" clId="{F9AD3443-D0C7-4360-80A8-B4775E5DD689}" dt="2023-03-05T16:37:03.833" v="70" actId="1076"/>
          <ac:spMkLst>
            <pc:docMk/>
            <pc:sldMk cId="3389293463" sldId="257"/>
            <ac:spMk id="2" creationId="{CEEA1826-01B4-371F-7D6B-049269E7ED30}"/>
          </ac:spMkLst>
        </pc:spChg>
        <pc:spChg chg="add del">
          <ac:chgData name="Abhinav Umat" userId="2c6c7f61b0de31d3" providerId="LiveId" clId="{F9AD3443-D0C7-4360-80A8-B4775E5DD689}" dt="2023-03-05T16:36:37.148" v="62"/>
          <ac:spMkLst>
            <pc:docMk/>
            <pc:sldMk cId="3389293463" sldId="257"/>
            <ac:spMk id="3" creationId="{051DA0B1-A9C1-4C9A-C16F-A13ED997879D}"/>
          </ac:spMkLst>
        </pc:spChg>
      </pc:sldChg>
      <pc:sldChg chg="addSp modSp new mod">
        <pc:chgData name="Abhinav Umat" userId="2c6c7f61b0de31d3" providerId="LiveId" clId="{F9AD3443-D0C7-4360-80A8-B4775E5DD689}" dt="2023-03-05T16:45:47.640" v="164" actId="20577"/>
        <pc:sldMkLst>
          <pc:docMk/>
          <pc:sldMk cId="513322239" sldId="258"/>
        </pc:sldMkLst>
        <pc:spChg chg="add mod">
          <ac:chgData name="Abhinav Umat" userId="2c6c7f61b0de31d3" providerId="LiveId" clId="{F9AD3443-D0C7-4360-80A8-B4775E5DD689}" dt="2023-03-05T16:45:47.640" v="164" actId="20577"/>
          <ac:spMkLst>
            <pc:docMk/>
            <pc:sldMk cId="513322239" sldId="258"/>
            <ac:spMk id="2" creationId="{A09118C9-4329-BB2F-C1B6-90AC5A5FC2FE}"/>
          </ac:spMkLst>
        </pc:spChg>
      </pc:sldChg>
      <pc:sldChg chg="addSp modSp new mod">
        <pc:chgData name="Abhinav Umat" userId="2c6c7f61b0de31d3" providerId="LiveId" clId="{F9AD3443-D0C7-4360-80A8-B4775E5DD689}" dt="2023-03-05T16:47:40.970" v="231" actId="3626"/>
        <pc:sldMkLst>
          <pc:docMk/>
          <pc:sldMk cId="2907416138" sldId="259"/>
        </pc:sldMkLst>
        <pc:spChg chg="add mod">
          <ac:chgData name="Abhinav Umat" userId="2c6c7f61b0de31d3" providerId="LiveId" clId="{F9AD3443-D0C7-4360-80A8-B4775E5DD689}" dt="2023-03-05T16:47:14.583" v="222" actId="20577"/>
          <ac:spMkLst>
            <pc:docMk/>
            <pc:sldMk cId="2907416138" sldId="259"/>
            <ac:spMk id="2" creationId="{9101550C-5477-6C45-CD5E-DB7D5AF6131C}"/>
          </ac:spMkLst>
        </pc:spChg>
        <pc:graphicFrameChg chg="add mod modGraphic">
          <ac:chgData name="Abhinav Umat" userId="2c6c7f61b0de31d3" providerId="LiveId" clId="{F9AD3443-D0C7-4360-80A8-B4775E5DD689}" dt="2023-03-05T16:47:40.970" v="231" actId="3626"/>
          <ac:graphicFrameMkLst>
            <pc:docMk/>
            <pc:sldMk cId="2907416138" sldId="259"/>
            <ac:graphicFrameMk id="3" creationId="{323B50D2-EB1E-3B69-5329-EB4C8725A331}"/>
          </ac:graphicFrameMkLst>
        </pc:graphicFrameChg>
      </pc:sldChg>
      <pc:sldChg chg="addSp modSp new mod">
        <pc:chgData name="Abhinav Umat" userId="2c6c7f61b0de31d3" providerId="LiveId" clId="{F9AD3443-D0C7-4360-80A8-B4775E5DD689}" dt="2023-03-05T16:56:03.328" v="353" actId="20577"/>
        <pc:sldMkLst>
          <pc:docMk/>
          <pc:sldMk cId="2206032000" sldId="260"/>
        </pc:sldMkLst>
        <pc:spChg chg="add mod">
          <ac:chgData name="Abhinav Umat" userId="2c6c7f61b0de31d3" providerId="LiveId" clId="{F9AD3443-D0C7-4360-80A8-B4775E5DD689}" dt="2023-03-05T16:56:03.328" v="353" actId="20577"/>
          <ac:spMkLst>
            <pc:docMk/>
            <pc:sldMk cId="2206032000" sldId="260"/>
            <ac:spMk id="2" creationId="{FDC6C8BD-8D2A-722D-D536-F25217A24C28}"/>
          </ac:spMkLst>
        </pc:spChg>
      </pc:sldChg>
      <pc:sldChg chg="addSp modSp new mod">
        <pc:chgData name="Abhinav Umat" userId="2c6c7f61b0de31d3" providerId="LiveId" clId="{F9AD3443-D0C7-4360-80A8-B4775E5DD689}" dt="2023-03-05T16:58:31.447" v="448" actId="20577"/>
        <pc:sldMkLst>
          <pc:docMk/>
          <pc:sldMk cId="1146585980" sldId="261"/>
        </pc:sldMkLst>
        <pc:spChg chg="add mod">
          <ac:chgData name="Abhinav Umat" userId="2c6c7f61b0de31d3" providerId="LiveId" clId="{F9AD3443-D0C7-4360-80A8-B4775E5DD689}" dt="2023-03-05T16:58:31.447" v="448" actId="20577"/>
          <ac:spMkLst>
            <pc:docMk/>
            <pc:sldMk cId="1146585980" sldId="261"/>
            <ac:spMk id="2" creationId="{F2DCB789-B219-957A-F5AC-A915A52C72A0}"/>
          </ac:spMkLst>
        </pc:spChg>
      </pc:sldChg>
      <pc:sldChg chg="addSp delSp modSp new mod">
        <pc:chgData name="Abhinav Umat" userId="2c6c7f61b0de31d3" providerId="LiveId" clId="{F9AD3443-D0C7-4360-80A8-B4775E5DD689}" dt="2023-03-05T17:04:45.320" v="853" actId="14100"/>
        <pc:sldMkLst>
          <pc:docMk/>
          <pc:sldMk cId="3112238442" sldId="262"/>
        </pc:sldMkLst>
        <pc:spChg chg="add mod">
          <ac:chgData name="Abhinav Umat" userId="2c6c7f61b0de31d3" providerId="LiveId" clId="{F9AD3443-D0C7-4360-80A8-B4775E5DD689}" dt="2023-03-05T17:04:45.320" v="853" actId="14100"/>
          <ac:spMkLst>
            <pc:docMk/>
            <pc:sldMk cId="3112238442" sldId="262"/>
            <ac:spMk id="2" creationId="{8F556A32-43EF-304E-EB2C-F9F84F0A676A}"/>
          </ac:spMkLst>
        </pc:spChg>
        <pc:graphicFrameChg chg="add del mod">
          <ac:chgData name="Abhinav Umat" userId="2c6c7f61b0de31d3" providerId="LiveId" clId="{F9AD3443-D0C7-4360-80A8-B4775E5DD689}" dt="2023-03-05T17:02:08.029" v="618"/>
          <ac:graphicFrameMkLst>
            <pc:docMk/>
            <pc:sldMk cId="3112238442" sldId="262"/>
            <ac:graphicFrameMk id="3" creationId="{77744480-B01A-FC29-1E33-0B0B6E6B028E}"/>
          </ac:graphicFrameMkLst>
        </pc:graphicFrameChg>
      </pc:sldChg>
      <pc:sldChg chg="addSp modSp new mod">
        <pc:chgData name="Abhinav Umat" userId="2c6c7f61b0de31d3" providerId="LiveId" clId="{F9AD3443-D0C7-4360-80A8-B4775E5DD689}" dt="2023-03-05T17:39:29.224" v="917"/>
        <pc:sldMkLst>
          <pc:docMk/>
          <pc:sldMk cId="2140994702" sldId="263"/>
        </pc:sldMkLst>
        <pc:spChg chg="add mod">
          <ac:chgData name="Abhinav Umat" userId="2c6c7f61b0de31d3" providerId="LiveId" clId="{F9AD3443-D0C7-4360-80A8-B4775E5DD689}" dt="2023-03-05T17:39:29.224" v="917"/>
          <ac:spMkLst>
            <pc:docMk/>
            <pc:sldMk cId="2140994702" sldId="263"/>
            <ac:spMk id="2" creationId="{873CEA8D-C5E7-EA5A-611A-B000EC3887C3}"/>
          </ac:spMkLst>
        </pc:spChg>
      </pc:sldChg>
      <pc:sldChg chg="addSp modSp new mod">
        <pc:chgData name="Abhinav Umat" userId="2c6c7f61b0de31d3" providerId="LiveId" clId="{F9AD3443-D0C7-4360-80A8-B4775E5DD689}" dt="2023-03-05T17:41:04.172" v="960" actId="20577"/>
        <pc:sldMkLst>
          <pc:docMk/>
          <pc:sldMk cId="3921095129" sldId="264"/>
        </pc:sldMkLst>
        <pc:spChg chg="add mod">
          <ac:chgData name="Abhinav Umat" userId="2c6c7f61b0de31d3" providerId="LiveId" clId="{F9AD3443-D0C7-4360-80A8-B4775E5DD689}" dt="2023-03-05T17:41:04.172" v="960" actId="20577"/>
          <ac:spMkLst>
            <pc:docMk/>
            <pc:sldMk cId="3921095129" sldId="264"/>
            <ac:spMk id="2" creationId="{6BE6B4B5-E18A-D8BA-3419-3C65D029A5C1}"/>
          </ac:spMkLst>
        </pc:spChg>
      </pc:sldChg>
      <pc:sldChg chg="addSp delSp modSp new mod">
        <pc:chgData name="Abhinav Umat" userId="2c6c7f61b0de31d3" providerId="LiveId" clId="{F9AD3443-D0C7-4360-80A8-B4775E5DD689}" dt="2023-03-05T17:42:11.744" v="999" actId="5793"/>
        <pc:sldMkLst>
          <pc:docMk/>
          <pc:sldMk cId="2189967606" sldId="265"/>
        </pc:sldMkLst>
        <pc:spChg chg="add mod">
          <ac:chgData name="Abhinav Umat" userId="2c6c7f61b0de31d3" providerId="LiveId" clId="{F9AD3443-D0C7-4360-80A8-B4775E5DD689}" dt="2023-03-05T17:42:11.744" v="999" actId="5793"/>
          <ac:spMkLst>
            <pc:docMk/>
            <pc:sldMk cId="2189967606" sldId="265"/>
            <ac:spMk id="2" creationId="{8027321E-2BA8-C097-5EBB-16271DD4C2DE}"/>
          </ac:spMkLst>
        </pc:spChg>
        <pc:spChg chg="add del">
          <ac:chgData name="Abhinav Umat" userId="2c6c7f61b0de31d3" providerId="LiveId" clId="{F9AD3443-D0C7-4360-80A8-B4775E5DD689}" dt="2023-03-05T17:41:54.464" v="988"/>
          <ac:spMkLst>
            <pc:docMk/>
            <pc:sldMk cId="2189967606" sldId="265"/>
            <ac:spMk id="3" creationId="{E521D40F-66A0-68E4-4E05-23B8C5B38AA3}"/>
          </ac:spMkLst>
        </pc:spChg>
      </pc:sldChg>
      <pc:sldChg chg="addSp modSp new mod">
        <pc:chgData name="Abhinav Umat" userId="2c6c7f61b0de31d3" providerId="LiveId" clId="{F9AD3443-D0C7-4360-80A8-B4775E5DD689}" dt="2023-03-05T17:43:44.691" v="1030"/>
        <pc:sldMkLst>
          <pc:docMk/>
          <pc:sldMk cId="109744361" sldId="266"/>
        </pc:sldMkLst>
        <pc:spChg chg="add mod">
          <ac:chgData name="Abhinav Umat" userId="2c6c7f61b0de31d3" providerId="LiveId" clId="{F9AD3443-D0C7-4360-80A8-B4775E5DD689}" dt="2023-03-05T17:43:44.691" v="1030"/>
          <ac:spMkLst>
            <pc:docMk/>
            <pc:sldMk cId="109744361" sldId="266"/>
            <ac:spMk id="2" creationId="{B9E6E850-3D70-74F2-B22D-8F4A0F38C004}"/>
          </ac:spMkLst>
        </pc:spChg>
      </pc:sldChg>
      <pc:sldChg chg="addSp modSp new mod">
        <pc:chgData name="Abhinav Umat" userId="2c6c7f61b0de31d3" providerId="LiveId" clId="{F9AD3443-D0C7-4360-80A8-B4775E5DD689}" dt="2023-03-05T17:45:06.685" v="1070" actId="20577"/>
        <pc:sldMkLst>
          <pc:docMk/>
          <pc:sldMk cId="1411523316" sldId="267"/>
        </pc:sldMkLst>
        <pc:spChg chg="add mod">
          <ac:chgData name="Abhinav Umat" userId="2c6c7f61b0de31d3" providerId="LiveId" clId="{F9AD3443-D0C7-4360-80A8-B4775E5DD689}" dt="2023-03-05T17:45:06.685" v="1070" actId="20577"/>
          <ac:spMkLst>
            <pc:docMk/>
            <pc:sldMk cId="1411523316" sldId="267"/>
            <ac:spMk id="2" creationId="{06E2CD87-6A6F-4DD1-6402-ABB590912472}"/>
          </ac:spMkLst>
        </pc:spChg>
      </pc:sldChg>
      <pc:sldChg chg="addSp modSp new mod">
        <pc:chgData name="Abhinav Umat" userId="2c6c7f61b0de31d3" providerId="LiveId" clId="{F9AD3443-D0C7-4360-80A8-B4775E5DD689}" dt="2023-03-05T17:46:22.060" v="1097" actId="1076"/>
        <pc:sldMkLst>
          <pc:docMk/>
          <pc:sldMk cId="2208075139" sldId="268"/>
        </pc:sldMkLst>
        <pc:spChg chg="add mod">
          <ac:chgData name="Abhinav Umat" userId="2c6c7f61b0de31d3" providerId="LiveId" clId="{F9AD3443-D0C7-4360-80A8-B4775E5DD689}" dt="2023-03-05T17:46:22.060" v="1097" actId="1076"/>
          <ac:spMkLst>
            <pc:docMk/>
            <pc:sldMk cId="2208075139" sldId="268"/>
            <ac:spMk id="2" creationId="{EEBA390A-EB7D-CF5B-35C0-FA10901588AF}"/>
          </ac:spMkLst>
        </pc:spChg>
      </pc:sldChg>
      <pc:sldChg chg="addSp modSp new mod">
        <pc:chgData name="Abhinav Umat" userId="2c6c7f61b0de31d3" providerId="LiveId" clId="{F9AD3443-D0C7-4360-80A8-B4775E5DD689}" dt="2023-03-05T17:47:45.317" v="1126" actId="1076"/>
        <pc:sldMkLst>
          <pc:docMk/>
          <pc:sldMk cId="498194294" sldId="269"/>
        </pc:sldMkLst>
        <pc:spChg chg="add mod">
          <ac:chgData name="Abhinav Umat" userId="2c6c7f61b0de31d3" providerId="LiveId" clId="{F9AD3443-D0C7-4360-80A8-B4775E5DD689}" dt="2023-03-05T17:47:45.317" v="1126" actId="1076"/>
          <ac:spMkLst>
            <pc:docMk/>
            <pc:sldMk cId="498194294" sldId="269"/>
            <ac:spMk id="2" creationId="{A742AC9F-8A0A-2034-55EE-25D924F811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E1C9F-D86E-43F7-B339-69DFA184541A}"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3C83B-BF23-424B-B396-B643D70D8415}" type="slidenum">
              <a:rPr lang="en-US" smtClean="0"/>
              <a:t>‹#›</a:t>
            </a:fld>
            <a:endParaRPr lang="en-US"/>
          </a:p>
        </p:txBody>
      </p:sp>
    </p:spTree>
    <p:extLst>
      <p:ext uri="{BB962C8B-B14F-4D97-AF65-F5344CB8AC3E}">
        <p14:creationId xmlns:p14="http://schemas.microsoft.com/office/powerpoint/2010/main" val="350496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93C83B-BF23-424B-B396-B643D70D8415}" type="slidenum">
              <a:rPr lang="en-US" smtClean="0"/>
              <a:t>8</a:t>
            </a:fld>
            <a:endParaRPr lang="en-US"/>
          </a:p>
        </p:txBody>
      </p:sp>
    </p:spTree>
    <p:extLst>
      <p:ext uri="{BB962C8B-B14F-4D97-AF65-F5344CB8AC3E}">
        <p14:creationId xmlns:p14="http://schemas.microsoft.com/office/powerpoint/2010/main" val="296322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0AD8-81C8-3DD2-CCD9-750F8CBED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27169-B3D7-3FC0-1E7F-6A40C908E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D8DFC-0D8A-D0BE-21B1-972B9C16C235}"/>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5" name="Footer Placeholder 4">
            <a:extLst>
              <a:ext uri="{FF2B5EF4-FFF2-40B4-BE49-F238E27FC236}">
                <a16:creationId xmlns:a16="http://schemas.microsoft.com/office/drawing/2014/main" id="{5A235809-C0D2-CC8E-A714-EE1A5078C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92077-A26F-702D-FA3B-FCF75D2B079C}"/>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193768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4F94-FE9D-1B3F-5142-6AFF0D37C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EE3C16-E625-1286-F48C-4984A47D1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15124-2E81-6599-5AB7-C3D373BBBE96}"/>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5" name="Footer Placeholder 4">
            <a:extLst>
              <a:ext uri="{FF2B5EF4-FFF2-40B4-BE49-F238E27FC236}">
                <a16:creationId xmlns:a16="http://schemas.microsoft.com/office/drawing/2014/main" id="{0AB029EC-CE65-7C6C-9E00-565C4A90C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40A35-B196-A877-2F73-155B31569976}"/>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110544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D021D-3252-A55C-AC66-FF5C1CD39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74863F-787E-6A5D-B464-862BCA3CD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FA234-A8DA-DE0E-28DA-24746A70E456}"/>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5" name="Footer Placeholder 4">
            <a:extLst>
              <a:ext uri="{FF2B5EF4-FFF2-40B4-BE49-F238E27FC236}">
                <a16:creationId xmlns:a16="http://schemas.microsoft.com/office/drawing/2014/main" id="{A8159CDF-EDD7-4961-A5E7-FDA69D377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BA568-D2E7-F65A-56AD-DB6A4FC661A1}"/>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41168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16F5-103D-0045-508C-B3CFDA4F7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09D41-0831-1751-30D6-854621555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7B8527-73EB-D251-B49B-E27658AC2A65}"/>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5" name="Footer Placeholder 4">
            <a:extLst>
              <a:ext uri="{FF2B5EF4-FFF2-40B4-BE49-F238E27FC236}">
                <a16:creationId xmlns:a16="http://schemas.microsoft.com/office/drawing/2014/main" id="{69FD29CE-8BDB-0237-D54E-3B114FF40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9E198-9784-FE3D-51E0-FC81508C3296}"/>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2189151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13A9-7F94-C89B-93A9-92B6FF04E7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A9FFD-6B89-C564-4DBA-37DBD73AA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792DE-3B51-5993-7943-3897C3FE6544}"/>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5" name="Footer Placeholder 4">
            <a:extLst>
              <a:ext uri="{FF2B5EF4-FFF2-40B4-BE49-F238E27FC236}">
                <a16:creationId xmlns:a16="http://schemas.microsoft.com/office/drawing/2014/main" id="{0F7B0E4E-5347-7F7C-9C6A-D940B7BFF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957ED-CA9F-91FB-BEC3-BAE4C53BE179}"/>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422803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7313-FD04-602D-A8F9-E66FCC6D2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94958-73C9-4086-8BD9-A4DCAB0761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9A9399-6B57-FB10-0111-7B9A2377E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594AED-9B0A-F1E9-72A1-61F978F7B3F8}"/>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6" name="Footer Placeholder 5">
            <a:extLst>
              <a:ext uri="{FF2B5EF4-FFF2-40B4-BE49-F238E27FC236}">
                <a16:creationId xmlns:a16="http://schemas.microsoft.com/office/drawing/2014/main" id="{A0B63DFC-8969-66CB-A9C6-73E542FAB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0EA36-17AA-262D-3EBA-B069AC1D434E}"/>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310409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E3CC-DB09-534A-384A-C903B24156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AE9A53-23F7-42D4-082E-F241734A3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61F1F-CB1D-C179-40E4-DC07E20A3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83302D-E6CC-5453-BA53-AF1A4C3D7E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E24FA-0AC3-35C1-FE74-311312ADE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249B0E-8CCC-C4BA-E73F-7B0812CCA419}"/>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8" name="Footer Placeholder 7">
            <a:extLst>
              <a:ext uri="{FF2B5EF4-FFF2-40B4-BE49-F238E27FC236}">
                <a16:creationId xmlns:a16="http://schemas.microsoft.com/office/drawing/2014/main" id="{4745C076-2FC7-1617-AC48-DA4F28900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876DE6-DBBD-39C2-1F05-8EC3DC1FF1BD}"/>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84146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C25D-599A-1B63-D440-CC3BCC262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0DB7D-250B-61B4-2D40-6A37F9903CC5}"/>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4" name="Footer Placeholder 3">
            <a:extLst>
              <a:ext uri="{FF2B5EF4-FFF2-40B4-BE49-F238E27FC236}">
                <a16:creationId xmlns:a16="http://schemas.microsoft.com/office/drawing/2014/main" id="{868170AF-1492-4A12-7205-382AC80FAF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8BE3FA-D5F8-D028-F056-314CF6A1DBD2}"/>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64966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E314D8-F1E9-8BB5-99A7-B64FE59CD50C}"/>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3" name="Footer Placeholder 2">
            <a:extLst>
              <a:ext uri="{FF2B5EF4-FFF2-40B4-BE49-F238E27FC236}">
                <a16:creationId xmlns:a16="http://schemas.microsoft.com/office/drawing/2014/main" id="{EDA994CB-9730-DBAA-FD54-8FF978B25B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DF1D72-FE27-9F4F-3268-CC9B5702801F}"/>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362938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D7E2-5A27-12FD-A856-A65CCDBB4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20658-E787-9CC2-9F69-C2DAE0DB3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E15899-D431-51B1-A264-B423CC089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D10CD-E5D7-0179-1C61-0188630B4D1D}"/>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6" name="Footer Placeholder 5">
            <a:extLst>
              <a:ext uri="{FF2B5EF4-FFF2-40B4-BE49-F238E27FC236}">
                <a16:creationId xmlns:a16="http://schemas.microsoft.com/office/drawing/2014/main" id="{8A139B97-FCFE-D3BE-70FE-3A8694EA6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DB731-726F-C572-6A53-E5F6221696F7}"/>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213710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9C2D-BE2E-3B31-5CC4-66C9A3F2D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EF04E-45DF-B3B1-56BF-24CF8F01E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01557-C30E-6D59-4C11-A6196494E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54431-2EC9-AE27-6577-1776D1A3B70C}"/>
              </a:ext>
            </a:extLst>
          </p:cNvPr>
          <p:cNvSpPr>
            <a:spLocks noGrp="1"/>
          </p:cNvSpPr>
          <p:nvPr>
            <p:ph type="dt" sz="half" idx="10"/>
          </p:nvPr>
        </p:nvSpPr>
        <p:spPr/>
        <p:txBody>
          <a:bodyPr/>
          <a:lstStyle/>
          <a:p>
            <a:fld id="{F23790FC-485C-45C8-BEE2-290995701FBE}" type="datetimeFigureOut">
              <a:rPr lang="en-US" smtClean="0"/>
              <a:t>3/5/2023</a:t>
            </a:fld>
            <a:endParaRPr lang="en-US"/>
          </a:p>
        </p:txBody>
      </p:sp>
      <p:sp>
        <p:nvSpPr>
          <p:cNvPr id="6" name="Footer Placeholder 5">
            <a:extLst>
              <a:ext uri="{FF2B5EF4-FFF2-40B4-BE49-F238E27FC236}">
                <a16:creationId xmlns:a16="http://schemas.microsoft.com/office/drawing/2014/main" id="{FCA37F09-6BF2-D3CB-FE7D-D2B9C56D0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95E42-3113-6B2D-4473-3208E49A13B4}"/>
              </a:ext>
            </a:extLst>
          </p:cNvPr>
          <p:cNvSpPr>
            <a:spLocks noGrp="1"/>
          </p:cNvSpPr>
          <p:nvPr>
            <p:ph type="sldNum" sz="quarter" idx="12"/>
          </p:nvPr>
        </p:nvSpPr>
        <p:spPr/>
        <p:txBody>
          <a:bodyPr/>
          <a:lstStyle/>
          <a:p>
            <a:fld id="{48A998C1-A9CC-4EC7-85B8-9B46D68C615C}" type="slidenum">
              <a:rPr lang="en-US" smtClean="0"/>
              <a:t>‹#›</a:t>
            </a:fld>
            <a:endParaRPr lang="en-US"/>
          </a:p>
        </p:txBody>
      </p:sp>
    </p:spTree>
    <p:extLst>
      <p:ext uri="{BB962C8B-B14F-4D97-AF65-F5344CB8AC3E}">
        <p14:creationId xmlns:p14="http://schemas.microsoft.com/office/powerpoint/2010/main" val="2936515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9E37D-D0C3-0585-DED8-C5BCA1A155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12C63-A637-7086-5285-D31FF63DC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5A3C2-57C0-7E3D-5CF8-F05760E07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790FC-485C-45C8-BEE2-290995701FBE}" type="datetimeFigureOut">
              <a:rPr lang="en-US" smtClean="0"/>
              <a:t>3/5/2023</a:t>
            </a:fld>
            <a:endParaRPr lang="en-US"/>
          </a:p>
        </p:txBody>
      </p:sp>
      <p:sp>
        <p:nvSpPr>
          <p:cNvPr id="5" name="Footer Placeholder 4">
            <a:extLst>
              <a:ext uri="{FF2B5EF4-FFF2-40B4-BE49-F238E27FC236}">
                <a16:creationId xmlns:a16="http://schemas.microsoft.com/office/drawing/2014/main" id="{B059473A-D466-C9BF-BE8A-E028E5AEC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79665-6A07-4060-7377-AC73E44BF1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998C1-A9CC-4EC7-85B8-9B46D68C615C}" type="slidenum">
              <a:rPr lang="en-US" smtClean="0"/>
              <a:t>‹#›</a:t>
            </a:fld>
            <a:endParaRPr lang="en-US"/>
          </a:p>
        </p:txBody>
      </p:sp>
    </p:spTree>
    <p:extLst>
      <p:ext uri="{BB962C8B-B14F-4D97-AF65-F5344CB8AC3E}">
        <p14:creationId xmlns:p14="http://schemas.microsoft.com/office/powerpoint/2010/main" val="261952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5163A-3682-54DD-276B-CCFD02AA87C9}"/>
              </a:ext>
            </a:extLst>
          </p:cNvPr>
          <p:cNvSpPr txBox="1"/>
          <p:nvPr/>
        </p:nvSpPr>
        <p:spPr>
          <a:xfrm>
            <a:off x="338328" y="283464"/>
            <a:ext cx="9985248" cy="646331"/>
          </a:xfrm>
          <a:prstGeom prst="rect">
            <a:avLst/>
          </a:prstGeom>
          <a:noFill/>
        </p:spPr>
        <p:txBody>
          <a:bodyPr wrap="square" rtlCol="0">
            <a:spAutoFit/>
          </a:bodyPr>
          <a:lstStyle/>
          <a:p>
            <a:pPr marL="342900" indent="-342900">
              <a:buAutoNum type="arabicPeriod"/>
            </a:pPr>
            <a:r>
              <a:rPr lang="en-US" dirty="0"/>
              <a:t>DDL vs DML</a:t>
            </a:r>
          </a:p>
          <a:p>
            <a:endParaRPr lang="en-US" dirty="0"/>
          </a:p>
        </p:txBody>
      </p:sp>
      <p:graphicFrame>
        <p:nvGraphicFramePr>
          <p:cNvPr id="3" name="Table 2">
            <a:extLst>
              <a:ext uri="{FF2B5EF4-FFF2-40B4-BE49-F238E27FC236}">
                <a16:creationId xmlns:a16="http://schemas.microsoft.com/office/drawing/2014/main" id="{732B4792-1FD5-E3F8-2362-BD2B5D78F96C}"/>
              </a:ext>
            </a:extLst>
          </p:cNvPr>
          <p:cNvGraphicFramePr>
            <a:graphicFrameLocks noGrp="1"/>
          </p:cNvGraphicFramePr>
          <p:nvPr>
            <p:extLst>
              <p:ext uri="{D42A27DB-BD31-4B8C-83A1-F6EECF244321}">
                <p14:modId xmlns:p14="http://schemas.microsoft.com/office/powerpoint/2010/main" val="234833745"/>
              </p:ext>
            </p:extLst>
          </p:nvPr>
        </p:nvGraphicFramePr>
        <p:xfrm>
          <a:off x="993648" y="1454690"/>
          <a:ext cx="10515600" cy="3337560"/>
        </p:xfrm>
        <a:graphic>
          <a:graphicData uri="http://schemas.openxmlformats.org/drawingml/2006/table">
            <a:tbl>
              <a:tblPr/>
              <a:tblGrid>
                <a:gridCol w="5257800">
                  <a:extLst>
                    <a:ext uri="{9D8B030D-6E8A-4147-A177-3AD203B41FA5}">
                      <a16:colId xmlns:a16="http://schemas.microsoft.com/office/drawing/2014/main" val="1541229973"/>
                    </a:ext>
                  </a:extLst>
                </a:gridCol>
                <a:gridCol w="5257800">
                  <a:extLst>
                    <a:ext uri="{9D8B030D-6E8A-4147-A177-3AD203B41FA5}">
                      <a16:colId xmlns:a16="http://schemas.microsoft.com/office/drawing/2014/main" val="1065377141"/>
                    </a:ext>
                  </a:extLst>
                </a:gridCol>
              </a:tblGrid>
              <a:tr h="0">
                <a:tc>
                  <a:txBody>
                    <a:bodyPr/>
                    <a:lstStyle/>
                    <a:p>
                      <a:pPr algn="ctr" fontAlgn="base"/>
                      <a:r>
                        <a:rPr lang="en-US" sz="1400" b="1">
                          <a:effectLst/>
                        </a:rPr>
                        <a:t>DDL</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effectLst/>
                        </a:rPr>
                        <a:t>DML</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92724258"/>
                  </a:ext>
                </a:extLst>
              </a:tr>
              <a:tr h="0">
                <a:tc>
                  <a:txBody>
                    <a:bodyPr/>
                    <a:lstStyle/>
                    <a:p>
                      <a:pPr algn="l" fontAlgn="base"/>
                      <a:r>
                        <a:rPr lang="en-US" sz="1250" b="0" dirty="0">
                          <a:effectLst/>
                        </a:rPr>
                        <a:t>It stands for </a:t>
                      </a:r>
                      <a:r>
                        <a:rPr lang="en-US" sz="1250" b="0" u="none" dirty="0">
                          <a:effectLst/>
                        </a:rPr>
                        <a:t>Data</a:t>
                      </a:r>
                      <a:r>
                        <a:rPr lang="en-US" sz="1250" b="0" u="sng" dirty="0">
                          <a:effectLst/>
                        </a:rPr>
                        <a:t> </a:t>
                      </a:r>
                      <a:r>
                        <a:rPr lang="en-US" sz="1250" b="0" u="none" dirty="0">
                          <a:effectLst/>
                        </a:rPr>
                        <a:t>Definition</a:t>
                      </a:r>
                      <a:r>
                        <a:rPr lang="en-US" sz="1250" b="0" u="sng" dirty="0">
                          <a:effectLst/>
                        </a:rPr>
                        <a:t> </a:t>
                      </a:r>
                      <a:r>
                        <a:rPr lang="en-US" sz="1250" b="0" u="none" dirty="0">
                          <a:effectLst/>
                        </a:rPr>
                        <a:t>Language</a:t>
                      </a:r>
                      <a:r>
                        <a:rPr lang="en-US" sz="125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dirty="0">
                          <a:effectLst/>
                        </a:rPr>
                        <a:t>It stands for </a:t>
                      </a:r>
                      <a:r>
                        <a:rPr lang="en-US" sz="1250" b="0" u="none" dirty="0">
                          <a:effectLst/>
                        </a:rPr>
                        <a:t>Data Manipulation Language</a:t>
                      </a:r>
                      <a:r>
                        <a:rPr lang="en-US" sz="125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86393578"/>
                  </a:ext>
                </a:extLst>
              </a:tr>
              <a:tr h="0">
                <a:tc>
                  <a:txBody>
                    <a:bodyPr/>
                    <a:lstStyle/>
                    <a:p>
                      <a:pPr algn="l" fontAlgn="base"/>
                      <a:r>
                        <a:rPr lang="en-US" sz="1250" b="0" dirty="0">
                          <a:effectLst/>
                        </a:rPr>
                        <a:t>It is used to create </a:t>
                      </a:r>
                      <a:r>
                        <a:rPr lang="en-US" sz="1250" b="0" u="none" dirty="0">
                          <a:effectLst/>
                        </a:rPr>
                        <a:t>database schema </a:t>
                      </a:r>
                      <a:r>
                        <a:rPr lang="en-US" sz="1250" b="0" dirty="0">
                          <a:effectLst/>
                        </a:rPr>
                        <a:t>and can be used to define some constraints as well.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a:effectLst/>
                        </a:rPr>
                        <a:t>It is used to add, retrieve or update the data.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61961168"/>
                  </a:ext>
                </a:extLst>
              </a:tr>
              <a:tr h="0">
                <a:tc>
                  <a:txBody>
                    <a:bodyPr/>
                    <a:lstStyle/>
                    <a:p>
                      <a:pPr algn="l" fontAlgn="base"/>
                      <a:r>
                        <a:rPr lang="en-US" sz="1250" b="0">
                          <a:effectLst/>
                        </a:rPr>
                        <a:t>It basically defines the column (Attributes) of the table.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a:effectLst/>
                        </a:rPr>
                        <a:t>It add or update the row of the table. These rows are called as tuple.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93159937"/>
                  </a:ext>
                </a:extLst>
              </a:tr>
              <a:tr h="0">
                <a:tc>
                  <a:txBody>
                    <a:bodyPr/>
                    <a:lstStyle/>
                    <a:p>
                      <a:pPr algn="l" fontAlgn="base"/>
                      <a:r>
                        <a:rPr lang="en-US" sz="1250" b="0">
                          <a:effectLst/>
                        </a:rPr>
                        <a:t>It doesn’t have any further classification.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dirty="0">
                          <a:effectLst/>
                        </a:rPr>
                        <a:t>It is further classified into </a:t>
                      </a:r>
                      <a:r>
                        <a:rPr lang="en-US" sz="1250" b="0" u="none" dirty="0">
                          <a:effectLst/>
                        </a:rPr>
                        <a:t>Procedural and Non-Procedural </a:t>
                      </a:r>
                      <a:r>
                        <a:rPr lang="en-US" sz="1250" b="0" dirty="0">
                          <a:effectLst/>
                        </a:rPr>
                        <a:t>DML.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42913411"/>
                  </a:ext>
                </a:extLst>
              </a:tr>
              <a:tr h="0">
                <a:tc>
                  <a:txBody>
                    <a:bodyPr/>
                    <a:lstStyle/>
                    <a:p>
                      <a:pPr algn="l" fontAlgn="base"/>
                      <a:r>
                        <a:rPr lang="en-US" sz="1250" b="0">
                          <a:effectLst/>
                        </a:rPr>
                        <a:t>Basic command present in DDL are CREATE, DROP, RENAME, ALTER 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dirty="0">
                          <a:effectLst/>
                        </a:rPr>
                        <a:t>BASIC command present in DML are</a:t>
                      </a:r>
                      <a:r>
                        <a:rPr lang="en-US" sz="1250" b="0" u="sng" dirty="0">
                          <a:effectLst/>
                        </a:rPr>
                        <a:t> </a:t>
                      </a:r>
                      <a:r>
                        <a:rPr lang="en-US" sz="1250" b="0" u="none" dirty="0">
                          <a:effectLst/>
                        </a:rPr>
                        <a:t>UPDATE, INSERT, MERGE </a:t>
                      </a:r>
                      <a:r>
                        <a:rPr lang="en-US" sz="1250" b="0" dirty="0">
                          <a:effectLst/>
                        </a:rPr>
                        <a:t>etc.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07342941"/>
                  </a:ext>
                </a:extLst>
              </a:tr>
              <a:tr h="0">
                <a:tc>
                  <a:txBody>
                    <a:bodyPr/>
                    <a:lstStyle/>
                    <a:p>
                      <a:pPr algn="l" fontAlgn="base"/>
                      <a:r>
                        <a:rPr lang="en-US" sz="1250" b="0" dirty="0">
                          <a:effectLst/>
                        </a:rPr>
                        <a:t>DDL does not use</a:t>
                      </a:r>
                      <a:r>
                        <a:rPr lang="en-US" sz="1250" b="0" u="sng" dirty="0">
                          <a:effectLst/>
                        </a:rPr>
                        <a:t> </a:t>
                      </a:r>
                      <a:r>
                        <a:rPr lang="en-US" sz="1250" b="0" u="none" dirty="0">
                          <a:effectLst/>
                        </a:rPr>
                        <a:t>WHERE clause </a:t>
                      </a:r>
                      <a:r>
                        <a:rPr lang="en-US" sz="1250" b="0" dirty="0">
                          <a:effectLst/>
                        </a:rPr>
                        <a:t>in its statement.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dirty="0">
                          <a:effectLst/>
                        </a:rPr>
                        <a:t>While DML uses WHERE clause in its statement.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00814600"/>
                  </a:ext>
                </a:extLst>
              </a:tr>
            </a:tbl>
          </a:graphicData>
        </a:graphic>
      </p:graphicFrame>
    </p:spTree>
    <p:extLst>
      <p:ext uri="{BB962C8B-B14F-4D97-AF65-F5344CB8AC3E}">
        <p14:creationId xmlns:p14="http://schemas.microsoft.com/office/powerpoint/2010/main" val="229526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7321E-2BA8-C097-5EBB-16271DD4C2DE}"/>
              </a:ext>
            </a:extLst>
          </p:cNvPr>
          <p:cNvSpPr txBox="1"/>
          <p:nvPr/>
        </p:nvSpPr>
        <p:spPr>
          <a:xfrm>
            <a:off x="182880" y="210312"/>
            <a:ext cx="11362982" cy="1477328"/>
          </a:xfrm>
          <a:prstGeom prst="rect">
            <a:avLst/>
          </a:prstGeom>
          <a:noFill/>
        </p:spPr>
        <p:txBody>
          <a:bodyPr wrap="none" rtlCol="0">
            <a:spAutoFit/>
          </a:bodyPr>
          <a:lstStyle/>
          <a:p>
            <a:r>
              <a:rPr lang="en-US" dirty="0"/>
              <a:t>10. What is Foreign Key</a:t>
            </a:r>
          </a:p>
          <a:p>
            <a:pPr marL="285750" indent="-285750">
              <a:buFont typeface="Arial" panose="020B0604020202020204" pitchFamily="34" charset="0"/>
              <a:buChar char="•"/>
            </a:pPr>
            <a:r>
              <a:rPr lang="en-US" dirty="0"/>
              <a:t>The FOREIGN KEY constraint is used to prevent actions that would destroy links between tables.</a:t>
            </a:r>
          </a:p>
          <a:p>
            <a:pPr marL="285750" indent="-285750">
              <a:buFont typeface="Arial" panose="020B0604020202020204" pitchFamily="34" charset="0"/>
              <a:buChar char="•"/>
            </a:pPr>
            <a:r>
              <a:rPr lang="en-US" dirty="0"/>
              <a:t>A FOREIGN KEY is a field (or collection of fields) in one table, that refers to the PRIMARY KEY in another table.</a:t>
            </a:r>
          </a:p>
          <a:p>
            <a:pPr marL="285750" indent="-285750">
              <a:buFont typeface="Arial" panose="020B0604020202020204" pitchFamily="34" charset="0"/>
              <a:buChar char="•"/>
            </a:pPr>
            <a:r>
              <a:rPr lang="en-US" dirty="0"/>
              <a:t>The table with the foreign key is called the child table, and the table with the primary key is called the referenced or </a:t>
            </a:r>
          </a:p>
          <a:p>
            <a:r>
              <a:rPr lang="en-US" dirty="0"/>
              <a:t>parent table.</a:t>
            </a:r>
          </a:p>
        </p:txBody>
      </p:sp>
    </p:spTree>
    <p:extLst>
      <p:ext uri="{BB962C8B-B14F-4D97-AF65-F5344CB8AC3E}">
        <p14:creationId xmlns:p14="http://schemas.microsoft.com/office/powerpoint/2010/main" val="218996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6E850-3D70-74F2-B22D-8F4A0F38C004}"/>
              </a:ext>
            </a:extLst>
          </p:cNvPr>
          <p:cNvSpPr txBox="1"/>
          <p:nvPr/>
        </p:nvSpPr>
        <p:spPr>
          <a:xfrm>
            <a:off x="155448" y="192024"/>
            <a:ext cx="11989757" cy="2031325"/>
          </a:xfrm>
          <a:prstGeom prst="rect">
            <a:avLst/>
          </a:prstGeom>
          <a:noFill/>
        </p:spPr>
        <p:txBody>
          <a:bodyPr wrap="none" rtlCol="0">
            <a:spAutoFit/>
          </a:bodyPr>
          <a:lstStyle/>
          <a:p>
            <a:r>
              <a:rPr lang="en-US" dirty="0"/>
              <a:t>11. What is Maven</a:t>
            </a:r>
          </a:p>
          <a:p>
            <a:pPr marL="285750" indent="-285750">
              <a:buFont typeface="Arial" panose="020B0604020202020204" pitchFamily="34" charset="0"/>
              <a:buChar char="•"/>
            </a:pPr>
            <a:r>
              <a:rPr lang="en-US" dirty="0"/>
              <a:t>Maven is a powerful project management tool that is based on POM (project object model). It is used for projects build, </a:t>
            </a:r>
          </a:p>
          <a:p>
            <a:r>
              <a:rPr lang="en-US" dirty="0"/>
              <a:t>dependency and documentation.</a:t>
            </a:r>
          </a:p>
          <a:p>
            <a:pPr marL="285750" indent="-285750">
              <a:buFont typeface="Arial" panose="020B0604020202020204" pitchFamily="34" charset="0"/>
              <a:buChar char="•"/>
            </a:pPr>
            <a:r>
              <a:rPr lang="en-US" dirty="0"/>
              <a:t>It simplifies the build process like ANT. But it is too much advanced than ANT.</a:t>
            </a:r>
          </a:p>
          <a:p>
            <a:pPr marL="285750" indent="-285750">
              <a:buFont typeface="Arial" panose="020B0604020202020204" pitchFamily="34" charset="0"/>
              <a:buChar char="•"/>
            </a:pPr>
            <a:r>
              <a:rPr lang="en-US" dirty="0"/>
              <a:t>It provides uniform build process (maven project can be shared by all the maven projects)</a:t>
            </a:r>
          </a:p>
          <a:p>
            <a:pPr marL="285750" indent="-285750">
              <a:buFont typeface="Arial" panose="020B0604020202020204" pitchFamily="34" charset="0"/>
              <a:buChar char="•"/>
            </a:pPr>
            <a:r>
              <a:rPr lang="en-US" dirty="0"/>
              <a:t>It provides project information (log document, cross referenced sources, mailing list, dependency list, unit test reports etc.)</a:t>
            </a:r>
          </a:p>
          <a:p>
            <a:pPr marL="285750" indent="-285750">
              <a:buFont typeface="Arial" panose="020B0604020202020204" pitchFamily="34" charset="0"/>
              <a:buChar char="•"/>
            </a:pPr>
            <a:r>
              <a:rPr lang="en-US" dirty="0"/>
              <a:t>It is easy to migrate for new features of Maven</a:t>
            </a:r>
          </a:p>
        </p:txBody>
      </p:sp>
    </p:spTree>
    <p:extLst>
      <p:ext uri="{BB962C8B-B14F-4D97-AF65-F5344CB8AC3E}">
        <p14:creationId xmlns:p14="http://schemas.microsoft.com/office/powerpoint/2010/main" val="10974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2CD87-6A6F-4DD1-6402-ABB590912472}"/>
              </a:ext>
            </a:extLst>
          </p:cNvPr>
          <p:cNvSpPr txBox="1"/>
          <p:nvPr/>
        </p:nvSpPr>
        <p:spPr>
          <a:xfrm>
            <a:off x="228600" y="137160"/>
            <a:ext cx="11804904" cy="1477328"/>
          </a:xfrm>
          <a:prstGeom prst="rect">
            <a:avLst/>
          </a:prstGeom>
          <a:noFill/>
        </p:spPr>
        <p:txBody>
          <a:bodyPr wrap="square" rtlCol="0">
            <a:spAutoFit/>
          </a:bodyPr>
          <a:lstStyle/>
          <a:p>
            <a:r>
              <a:rPr lang="en-US" dirty="0"/>
              <a:t>12. Pom.xml</a:t>
            </a:r>
          </a:p>
          <a:p>
            <a:pPr marL="285750" indent="-285750">
              <a:buFont typeface="Arial" panose="020B0604020202020204" pitchFamily="34" charset="0"/>
              <a:buChar char="•"/>
            </a:pPr>
            <a:r>
              <a:rPr lang="en-US" dirty="0"/>
              <a:t>POM is an acronym for Project Object Model. The pom.xml file contains information of project and configuration information for the maven to build the project such as dependencies, build directory, source directory, test source directory, plugin, goals etc.</a:t>
            </a:r>
          </a:p>
          <a:p>
            <a:pPr marL="285750" indent="-285750">
              <a:buFont typeface="Arial" panose="020B0604020202020204" pitchFamily="34" charset="0"/>
              <a:buChar char="•"/>
            </a:pPr>
            <a:r>
              <a:rPr lang="en-US" dirty="0"/>
              <a:t>Maven reads the pom.xml file, then executes the goal.</a:t>
            </a:r>
          </a:p>
        </p:txBody>
      </p:sp>
    </p:spTree>
    <p:extLst>
      <p:ext uri="{BB962C8B-B14F-4D97-AF65-F5344CB8AC3E}">
        <p14:creationId xmlns:p14="http://schemas.microsoft.com/office/powerpoint/2010/main" val="141152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A390A-EB7D-CF5B-35C0-FA10901588AF}"/>
              </a:ext>
            </a:extLst>
          </p:cNvPr>
          <p:cNvSpPr txBox="1"/>
          <p:nvPr/>
        </p:nvSpPr>
        <p:spPr>
          <a:xfrm>
            <a:off x="88490" y="128016"/>
            <a:ext cx="12015020" cy="923330"/>
          </a:xfrm>
          <a:prstGeom prst="rect">
            <a:avLst/>
          </a:prstGeom>
          <a:noFill/>
        </p:spPr>
        <p:txBody>
          <a:bodyPr wrap="none" rtlCol="0">
            <a:spAutoFit/>
          </a:bodyPr>
          <a:lstStyle/>
          <a:p>
            <a:r>
              <a:rPr lang="en-US" dirty="0"/>
              <a:t>13. Dependencies</a:t>
            </a:r>
          </a:p>
          <a:p>
            <a:r>
              <a:rPr lang="en-US" dirty="0"/>
              <a:t>In order to use Maven, it is necessary to explicitly add dependencies to the Maven pom.xml file. Once added to the Maven </a:t>
            </a:r>
          </a:p>
          <a:p>
            <a:r>
              <a:rPr lang="en-US" dirty="0"/>
              <a:t>pom.xml file, dependencies will be automatically downloaded, updated, and have their sub-dependencies managed by Maven.</a:t>
            </a:r>
          </a:p>
        </p:txBody>
      </p:sp>
    </p:spTree>
    <p:extLst>
      <p:ext uri="{BB962C8B-B14F-4D97-AF65-F5344CB8AC3E}">
        <p14:creationId xmlns:p14="http://schemas.microsoft.com/office/powerpoint/2010/main" val="220807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2AC9F-8A0A-2034-55EE-25D924F811AB}"/>
              </a:ext>
            </a:extLst>
          </p:cNvPr>
          <p:cNvSpPr txBox="1"/>
          <p:nvPr/>
        </p:nvSpPr>
        <p:spPr>
          <a:xfrm>
            <a:off x="73153" y="137160"/>
            <a:ext cx="11859768" cy="2031325"/>
          </a:xfrm>
          <a:prstGeom prst="rect">
            <a:avLst/>
          </a:prstGeom>
          <a:noFill/>
        </p:spPr>
        <p:txBody>
          <a:bodyPr wrap="square" rtlCol="0">
            <a:spAutoFit/>
          </a:bodyPr>
          <a:lstStyle/>
          <a:p>
            <a:r>
              <a:rPr lang="en-US" dirty="0"/>
              <a:t>14. Jar Files</a:t>
            </a:r>
          </a:p>
          <a:p>
            <a:r>
              <a:rPr lang="en-US" dirty="0"/>
              <a:t>A JAR (Java Archive) is a package file format typically used to aggregate many Java class files and associated metadata and </a:t>
            </a:r>
          </a:p>
          <a:p>
            <a:r>
              <a:rPr lang="en-US" dirty="0"/>
              <a:t>resources (text, images, etc.) into one file to distribute application software or libraries on the Java platform. In simple words, </a:t>
            </a:r>
          </a:p>
          <a:p>
            <a:r>
              <a:rPr lang="en-US" dirty="0"/>
              <a:t>a JAR file is a file that contains a compressed version of .class files, audio files, image files, or directories. We can imagine a .jar file as a zipped file(.zip) that is created by using WinZip software. Even, WinZip software can be used to extract the contents of a .jar . So, you can use them for tasks such as lossless data compression, archiving, decompression, and archive unpacking. </a:t>
            </a:r>
          </a:p>
        </p:txBody>
      </p:sp>
    </p:spTree>
    <p:extLst>
      <p:ext uri="{BB962C8B-B14F-4D97-AF65-F5344CB8AC3E}">
        <p14:creationId xmlns:p14="http://schemas.microsoft.com/office/powerpoint/2010/main" val="49819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EA1826-01B4-371F-7D6B-049269E7ED30}"/>
              </a:ext>
            </a:extLst>
          </p:cNvPr>
          <p:cNvSpPr txBox="1"/>
          <p:nvPr/>
        </p:nvSpPr>
        <p:spPr>
          <a:xfrm>
            <a:off x="149019" y="192024"/>
            <a:ext cx="11893962" cy="2585323"/>
          </a:xfrm>
          <a:prstGeom prst="rect">
            <a:avLst/>
          </a:prstGeom>
          <a:noFill/>
        </p:spPr>
        <p:txBody>
          <a:bodyPr wrap="none" rtlCol="0">
            <a:spAutoFit/>
          </a:bodyPr>
          <a:lstStyle/>
          <a:p>
            <a:r>
              <a:rPr lang="en-US" dirty="0"/>
              <a:t>2. Primary Key</a:t>
            </a:r>
          </a:p>
          <a:p>
            <a:endParaRPr lang="en-US" dirty="0"/>
          </a:p>
          <a:p>
            <a:pPr marL="285750" indent="-285750">
              <a:buFont typeface="Arial" panose="020B0604020202020204" pitchFamily="34" charset="0"/>
              <a:buChar char="•"/>
            </a:pPr>
            <a:r>
              <a:rPr lang="en-US" dirty="0"/>
              <a:t>The PRIMARY KEY constraint uniquely identifies each record in a table.</a:t>
            </a:r>
          </a:p>
          <a:p>
            <a:endParaRPr lang="en-US" dirty="0"/>
          </a:p>
          <a:p>
            <a:pPr marL="285750" indent="-285750">
              <a:buFont typeface="Arial" panose="020B0604020202020204" pitchFamily="34" charset="0"/>
              <a:buChar char="•"/>
            </a:pPr>
            <a:r>
              <a:rPr lang="en-US" dirty="0"/>
              <a:t>Primary keys must contain UNIQUE values and cannot contain NULL values.</a:t>
            </a:r>
          </a:p>
          <a:p>
            <a:endParaRPr lang="en-US" dirty="0"/>
          </a:p>
          <a:p>
            <a:pPr marL="285750" indent="-285750">
              <a:buFont typeface="Arial" panose="020B0604020202020204" pitchFamily="34" charset="0"/>
              <a:buChar char="•"/>
            </a:pPr>
            <a:r>
              <a:rPr lang="en-US" dirty="0"/>
              <a:t>A table can have only ONE primary key; and in the table, this primary key can consist of single or multiple columns (fields).</a:t>
            </a:r>
          </a:p>
          <a:p>
            <a:endParaRPr lang="en-US" dirty="0"/>
          </a:p>
          <a:p>
            <a:endParaRPr lang="en-US" dirty="0"/>
          </a:p>
        </p:txBody>
      </p:sp>
    </p:spTree>
    <p:extLst>
      <p:ext uri="{BB962C8B-B14F-4D97-AF65-F5344CB8AC3E}">
        <p14:creationId xmlns:p14="http://schemas.microsoft.com/office/powerpoint/2010/main" val="338929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118C9-4329-BB2F-C1B6-90AC5A5FC2FE}"/>
              </a:ext>
            </a:extLst>
          </p:cNvPr>
          <p:cNvSpPr txBox="1"/>
          <p:nvPr/>
        </p:nvSpPr>
        <p:spPr>
          <a:xfrm>
            <a:off x="301752" y="219456"/>
            <a:ext cx="7902163" cy="2585323"/>
          </a:xfrm>
          <a:prstGeom prst="rect">
            <a:avLst/>
          </a:prstGeom>
          <a:noFill/>
        </p:spPr>
        <p:txBody>
          <a:bodyPr wrap="none" rtlCol="0">
            <a:spAutoFit/>
          </a:bodyPr>
          <a:lstStyle/>
          <a:p>
            <a:r>
              <a:rPr lang="en-US" dirty="0"/>
              <a:t>3. How to set Primary Key with SQL Command</a:t>
            </a:r>
          </a:p>
          <a:p>
            <a:r>
              <a:rPr lang="en-US" dirty="0"/>
              <a:t>A primary key can be created when you execute a CREATE TABLE statement in SQL.</a:t>
            </a:r>
          </a:p>
          <a:p>
            <a:endParaRPr lang="en-US" dirty="0"/>
          </a:p>
          <a:p>
            <a:r>
              <a:rPr lang="en-US" dirty="0"/>
              <a:t>Example:</a:t>
            </a:r>
          </a:p>
          <a:p>
            <a:r>
              <a:rPr lang="en-US" dirty="0"/>
              <a:t>CREATE TABLE Persons (</a:t>
            </a:r>
          </a:p>
          <a:p>
            <a:r>
              <a:rPr lang="en-US" dirty="0"/>
              <a:t>    ID int NOT NULL PRIMARY KEY,</a:t>
            </a:r>
          </a:p>
          <a:p>
            <a:r>
              <a:rPr lang="en-US" dirty="0"/>
              <a:t>    Name varchar(255) NOT NULL,</a:t>
            </a:r>
          </a:p>
          <a:p>
            <a:r>
              <a:rPr lang="en-US" dirty="0"/>
              <a:t>    Age int</a:t>
            </a:r>
          </a:p>
          <a:p>
            <a:r>
              <a:rPr lang="en-US" dirty="0"/>
              <a:t>);</a:t>
            </a:r>
          </a:p>
        </p:txBody>
      </p:sp>
    </p:spTree>
    <p:extLst>
      <p:ext uri="{BB962C8B-B14F-4D97-AF65-F5344CB8AC3E}">
        <p14:creationId xmlns:p14="http://schemas.microsoft.com/office/powerpoint/2010/main" val="51332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1550C-5477-6C45-CD5E-DB7D5AF6131C}"/>
              </a:ext>
            </a:extLst>
          </p:cNvPr>
          <p:cNvSpPr txBox="1"/>
          <p:nvPr/>
        </p:nvSpPr>
        <p:spPr>
          <a:xfrm>
            <a:off x="347472" y="219456"/>
            <a:ext cx="11839331" cy="1754326"/>
          </a:xfrm>
          <a:prstGeom prst="rect">
            <a:avLst/>
          </a:prstGeom>
          <a:noFill/>
        </p:spPr>
        <p:txBody>
          <a:bodyPr wrap="none" rtlCol="0">
            <a:spAutoFit/>
          </a:bodyPr>
          <a:lstStyle/>
          <a:p>
            <a:r>
              <a:rPr lang="en-US" dirty="0"/>
              <a:t>4. Aggregate functions in MySQL</a:t>
            </a:r>
          </a:p>
          <a:p>
            <a:r>
              <a:rPr lang="en-US" dirty="0"/>
              <a:t>MySQL's aggregate function is used to perform calculations on multiple values and return the result in a single value like the </a:t>
            </a:r>
          </a:p>
          <a:p>
            <a:r>
              <a:rPr lang="en-US" dirty="0"/>
              <a:t>average of all values, the sum of all values, and maximum &amp; minimum value among certain groups of values.</a:t>
            </a:r>
          </a:p>
          <a:p>
            <a:endParaRPr lang="en-US" dirty="0"/>
          </a:p>
          <a:p>
            <a:r>
              <a:rPr lang="en-US" dirty="0"/>
              <a:t>Examples:</a:t>
            </a:r>
          </a:p>
          <a:p>
            <a:endParaRPr lang="en-US" dirty="0"/>
          </a:p>
        </p:txBody>
      </p:sp>
      <p:graphicFrame>
        <p:nvGraphicFramePr>
          <p:cNvPr id="3" name="Table 2">
            <a:extLst>
              <a:ext uri="{FF2B5EF4-FFF2-40B4-BE49-F238E27FC236}">
                <a16:creationId xmlns:a16="http://schemas.microsoft.com/office/drawing/2014/main" id="{323B50D2-EB1E-3B69-5329-EB4C8725A331}"/>
              </a:ext>
            </a:extLst>
          </p:cNvPr>
          <p:cNvGraphicFramePr>
            <a:graphicFrameLocks noGrp="1"/>
          </p:cNvGraphicFramePr>
          <p:nvPr>
            <p:extLst>
              <p:ext uri="{D42A27DB-BD31-4B8C-83A1-F6EECF244321}">
                <p14:modId xmlns:p14="http://schemas.microsoft.com/office/powerpoint/2010/main" val="1507965122"/>
              </p:ext>
            </p:extLst>
          </p:nvPr>
        </p:nvGraphicFramePr>
        <p:xfrm>
          <a:off x="1159580" y="1787112"/>
          <a:ext cx="9872840" cy="4428364"/>
        </p:xfrm>
        <a:graphic>
          <a:graphicData uri="http://schemas.openxmlformats.org/drawingml/2006/table">
            <a:tbl>
              <a:tblPr/>
              <a:tblGrid>
                <a:gridCol w="4936420">
                  <a:extLst>
                    <a:ext uri="{9D8B030D-6E8A-4147-A177-3AD203B41FA5}">
                      <a16:colId xmlns:a16="http://schemas.microsoft.com/office/drawing/2014/main" val="2379111008"/>
                    </a:ext>
                  </a:extLst>
                </a:gridCol>
                <a:gridCol w="4936420">
                  <a:extLst>
                    <a:ext uri="{9D8B030D-6E8A-4147-A177-3AD203B41FA5}">
                      <a16:colId xmlns:a16="http://schemas.microsoft.com/office/drawing/2014/main" val="1649730822"/>
                    </a:ext>
                  </a:extLst>
                </a:gridCol>
              </a:tblGrid>
              <a:tr h="490082">
                <a:tc>
                  <a:txBody>
                    <a:bodyPr/>
                    <a:lstStyle/>
                    <a:p>
                      <a:pPr algn="l" fontAlgn="t"/>
                      <a:r>
                        <a:rPr lang="en-US" sz="1800">
                          <a:solidFill>
                            <a:srgbClr val="000000"/>
                          </a:solidFill>
                          <a:effectLst/>
                          <a:latin typeface="times new roman" panose="02020603050405020304" pitchFamily="18" charset="0"/>
                        </a:rPr>
                        <a:t>Aggregate Function</a:t>
                      </a:r>
                    </a:p>
                  </a:txBody>
                  <a:tcPr marL="111382" marR="111382" marT="111382" marB="111382">
                    <a:lnL w="9525" cap="flat" cmpd="sng" algn="ctr">
                      <a:solidFill>
                        <a:srgbClr val="E02363"/>
                      </a:solidFill>
                      <a:prstDash val="solid"/>
                      <a:round/>
                      <a:headEnd type="none" w="med" len="med"/>
                      <a:tailEnd type="none" w="med" len="med"/>
                    </a:lnL>
                    <a:lnR w="9525" cap="flat" cmpd="sng" algn="ctr">
                      <a:solidFill>
                        <a:srgbClr val="E02363"/>
                      </a:solidFill>
                      <a:prstDash val="solid"/>
                      <a:round/>
                      <a:headEnd type="none" w="med" len="med"/>
                      <a:tailEnd type="none" w="med" len="med"/>
                    </a:lnR>
                    <a:lnT w="9525" cap="flat" cmpd="sng" algn="ctr">
                      <a:solidFill>
                        <a:srgbClr val="E023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Descriptions</a:t>
                      </a:r>
                    </a:p>
                  </a:txBody>
                  <a:tcPr marL="111382" marR="111382" marT="111382" marB="111382">
                    <a:lnL w="9525" cap="flat" cmpd="sng" algn="ctr">
                      <a:solidFill>
                        <a:srgbClr val="E02363"/>
                      </a:solidFill>
                      <a:prstDash val="solid"/>
                      <a:round/>
                      <a:headEnd type="none" w="med" len="med"/>
                      <a:tailEnd type="none" w="med" len="med"/>
                    </a:lnL>
                    <a:lnR w="9525" cap="flat" cmpd="sng" algn="ctr">
                      <a:solidFill>
                        <a:srgbClr val="E02363"/>
                      </a:solidFill>
                      <a:prstDash val="solid"/>
                      <a:round/>
                      <a:headEnd type="none" w="med" len="med"/>
                      <a:tailEnd type="none" w="med" len="med"/>
                    </a:lnR>
                    <a:lnT w="9525" cap="flat" cmpd="sng" algn="ctr">
                      <a:solidFill>
                        <a:srgbClr val="E023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05922797"/>
                  </a:ext>
                </a:extLst>
              </a:tr>
              <a:tr h="683145">
                <a:tc>
                  <a:txBody>
                    <a:bodyPr/>
                    <a:lstStyle/>
                    <a:p>
                      <a:pPr algn="just" fontAlgn="t"/>
                      <a:r>
                        <a:rPr lang="en-US" sz="1800" u="none" strike="noStrike" dirty="0">
                          <a:solidFill>
                            <a:srgbClr val="008000"/>
                          </a:solidFill>
                          <a:effectLst/>
                          <a:latin typeface="inter-regular"/>
                        </a:rPr>
                        <a:t>count()</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the number of rows, including rows with NULL values in a group.</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04243513"/>
                  </a:ext>
                </a:extLst>
              </a:tr>
              <a:tr h="683145">
                <a:tc>
                  <a:txBody>
                    <a:bodyPr/>
                    <a:lstStyle/>
                    <a:p>
                      <a:pPr algn="just" fontAlgn="t"/>
                      <a:r>
                        <a:rPr lang="en-US" sz="1800" u="none" strike="noStrike" dirty="0">
                          <a:solidFill>
                            <a:srgbClr val="008000"/>
                          </a:solidFill>
                          <a:effectLst/>
                          <a:latin typeface="inter-regular"/>
                        </a:rPr>
                        <a:t>sum()</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the total summed values (Non-NULL) in a set.</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8901626"/>
                  </a:ext>
                </a:extLst>
              </a:tr>
              <a:tr h="415827">
                <a:tc>
                  <a:txBody>
                    <a:bodyPr/>
                    <a:lstStyle/>
                    <a:p>
                      <a:pPr algn="just" fontAlgn="t"/>
                      <a:r>
                        <a:rPr lang="en-US" sz="1800" u="none" strike="noStrike" dirty="0">
                          <a:solidFill>
                            <a:srgbClr val="008000"/>
                          </a:solidFill>
                          <a:effectLst/>
                          <a:latin typeface="inter-regular"/>
                        </a:rPr>
                        <a:t>average()</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the average value of an expression.</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37220497"/>
                  </a:ext>
                </a:extLst>
              </a:tr>
              <a:tr h="415827">
                <a:tc>
                  <a:txBody>
                    <a:bodyPr/>
                    <a:lstStyle/>
                    <a:p>
                      <a:pPr algn="just" fontAlgn="t"/>
                      <a:r>
                        <a:rPr lang="en-US" sz="1800" u="none" strike="noStrike" dirty="0">
                          <a:solidFill>
                            <a:srgbClr val="008000"/>
                          </a:solidFill>
                          <a:effectLst/>
                          <a:latin typeface="inter-regular"/>
                        </a:rPr>
                        <a:t>min()</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the minimum (lowest) value in a set.</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240451"/>
                  </a:ext>
                </a:extLst>
              </a:tr>
              <a:tr h="415827">
                <a:tc>
                  <a:txBody>
                    <a:bodyPr/>
                    <a:lstStyle/>
                    <a:p>
                      <a:pPr algn="just" fontAlgn="t"/>
                      <a:r>
                        <a:rPr lang="en-US" sz="1800" u="none" strike="noStrike" dirty="0">
                          <a:solidFill>
                            <a:srgbClr val="008000"/>
                          </a:solidFill>
                          <a:effectLst/>
                          <a:latin typeface="inter-regular"/>
                        </a:rPr>
                        <a:t>max()</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the maximum (highest) value in a set.</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2294579"/>
                  </a:ext>
                </a:extLst>
              </a:tr>
              <a:tr h="415827">
                <a:tc>
                  <a:txBody>
                    <a:bodyPr/>
                    <a:lstStyle/>
                    <a:p>
                      <a:pPr algn="just" fontAlgn="t"/>
                      <a:r>
                        <a:rPr lang="en-US" sz="1800" u="none" strike="noStrike" dirty="0">
                          <a:solidFill>
                            <a:srgbClr val="008000"/>
                          </a:solidFill>
                          <a:effectLst/>
                          <a:latin typeface="inter-regular"/>
                        </a:rPr>
                        <a:t>groutp_concat()</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returns a concatenated string.</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83014312"/>
                  </a:ext>
                </a:extLst>
              </a:tr>
              <a:tr h="415827">
                <a:tc>
                  <a:txBody>
                    <a:bodyPr/>
                    <a:lstStyle/>
                    <a:p>
                      <a:pPr algn="just" fontAlgn="t"/>
                      <a:r>
                        <a:rPr lang="en-US" sz="1800" u="none" strike="noStrike" dirty="0">
                          <a:solidFill>
                            <a:srgbClr val="008000"/>
                          </a:solidFill>
                          <a:effectLst/>
                          <a:latin typeface="inter-regular"/>
                        </a:rPr>
                        <a:t>first()</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returns the first value of an expression.</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8827963"/>
                  </a:ext>
                </a:extLst>
              </a:tr>
              <a:tr h="415827">
                <a:tc>
                  <a:txBody>
                    <a:bodyPr/>
                    <a:lstStyle/>
                    <a:p>
                      <a:pPr algn="just" fontAlgn="t"/>
                      <a:r>
                        <a:rPr lang="en-US" sz="1800" u="none" strike="noStrike" dirty="0">
                          <a:solidFill>
                            <a:srgbClr val="008000"/>
                          </a:solidFill>
                          <a:effectLst/>
                          <a:latin typeface="inter-regular"/>
                        </a:rPr>
                        <a:t>last()</a:t>
                      </a:r>
                      <a:endParaRPr lang="en-US" sz="1800" dirty="0">
                        <a:solidFill>
                          <a:srgbClr val="333333"/>
                        </a:solidFill>
                        <a:effectLst/>
                        <a:latin typeface="inter-regular"/>
                      </a:endParaRP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returns the last value of an expression.</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05258117"/>
                  </a:ext>
                </a:extLst>
              </a:tr>
            </a:tbl>
          </a:graphicData>
        </a:graphic>
      </p:graphicFrame>
    </p:spTree>
    <p:extLst>
      <p:ext uri="{BB962C8B-B14F-4D97-AF65-F5344CB8AC3E}">
        <p14:creationId xmlns:p14="http://schemas.microsoft.com/office/powerpoint/2010/main" val="290741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6C8BD-8D2A-722D-D536-F25217A24C28}"/>
              </a:ext>
            </a:extLst>
          </p:cNvPr>
          <p:cNvSpPr txBox="1"/>
          <p:nvPr/>
        </p:nvSpPr>
        <p:spPr>
          <a:xfrm>
            <a:off x="292608" y="192024"/>
            <a:ext cx="6875408" cy="2031325"/>
          </a:xfrm>
          <a:prstGeom prst="rect">
            <a:avLst/>
          </a:prstGeom>
          <a:noFill/>
        </p:spPr>
        <p:txBody>
          <a:bodyPr wrap="none" rtlCol="0">
            <a:spAutoFit/>
          </a:bodyPr>
          <a:lstStyle/>
          <a:p>
            <a:r>
              <a:rPr lang="en-US" dirty="0"/>
              <a:t>5. Where Clause</a:t>
            </a:r>
          </a:p>
          <a:p>
            <a:r>
              <a:rPr lang="en-US" dirty="0"/>
              <a:t>Where keyword is used for fetching filtered data in a result set.</a:t>
            </a:r>
          </a:p>
          <a:p>
            <a:pPr marL="285750" indent="-285750">
              <a:buFont typeface="Arial" panose="020B0604020202020204" pitchFamily="34" charset="0"/>
              <a:buChar char="•"/>
            </a:pPr>
            <a:r>
              <a:rPr lang="en-US" dirty="0"/>
              <a:t>It is used to fetch data according to a particular criteria.</a:t>
            </a:r>
          </a:p>
          <a:p>
            <a:pPr marL="285750" indent="-285750">
              <a:buFont typeface="Arial" panose="020B0604020202020204" pitchFamily="34" charset="0"/>
              <a:buChar char="•"/>
            </a:pPr>
            <a:r>
              <a:rPr lang="en-US" dirty="0"/>
              <a:t>Where keyword can also be used to filter data by matching patterns.</a:t>
            </a:r>
          </a:p>
          <a:p>
            <a:endParaRPr lang="en-US" dirty="0"/>
          </a:p>
          <a:p>
            <a:r>
              <a:rPr lang="en-US" dirty="0"/>
              <a:t>Example:</a:t>
            </a:r>
          </a:p>
          <a:p>
            <a:r>
              <a:rPr lang="en-US" dirty="0"/>
              <a:t>Select * from Persons where Age &gt; 18;</a:t>
            </a:r>
          </a:p>
        </p:txBody>
      </p:sp>
    </p:spTree>
    <p:extLst>
      <p:ext uri="{BB962C8B-B14F-4D97-AF65-F5344CB8AC3E}">
        <p14:creationId xmlns:p14="http://schemas.microsoft.com/office/powerpoint/2010/main" val="220603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CB789-B219-957A-F5AC-A915A52C72A0}"/>
              </a:ext>
            </a:extLst>
          </p:cNvPr>
          <p:cNvSpPr txBox="1"/>
          <p:nvPr/>
        </p:nvSpPr>
        <p:spPr>
          <a:xfrm>
            <a:off x="219456" y="192024"/>
            <a:ext cx="7221592" cy="3970318"/>
          </a:xfrm>
          <a:prstGeom prst="rect">
            <a:avLst/>
          </a:prstGeom>
          <a:noFill/>
        </p:spPr>
        <p:txBody>
          <a:bodyPr wrap="none" rtlCol="0">
            <a:spAutoFit/>
          </a:bodyPr>
          <a:lstStyle/>
          <a:p>
            <a:r>
              <a:rPr lang="en-US" dirty="0"/>
              <a:t>6. Having Clause</a:t>
            </a:r>
          </a:p>
          <a:p>
            <a:pPr marL="285750" indent="-285750">
              <a:buFont typeface="Arial" panose="020B0604020202020204" pitchFamily="34" charset="0"/>
              <a:buChar char="•"/>
            </a:pPr>
            <a:r>
              <a:rPr lang="en-US" dirty="0"/>
              <a:t>Having clause is used to filter data according to the conditions provided.</a:t>
            </a:r>
          </a:p>
          <a:p>
            <a:pPr marL="285750" indent="-285750">
              <a:buFont typeface="Arial" panose="020B0604020202020204" pitchFamily="34" charset="0"/>
              <a:buChar char="•"/>
            </a:pPr>
            <a:r>
              <a:rPr lang="en-US" dirty="0"/>
              <a:t>Having clause is generally used in reports of large data.  </a:t>
            </a:r>
          </a:p>
          <a:p>
            <a:pPr marL="285750" indent="-285750">
              <a:buFont typeface="Arial" panose="020B0604020202020204" pitchFamily="34" charset="0"/>
              <a:buChar char="•"/>
            </a:pPr>
            <a:r>
              <a:rPr lang="en-US" dirty="0"/>
              <a:t>Having clause is only used with the SELECT clause.</a:t>
            </a:r>
          </a:p>
          <a:p>
            <a:pPr marL="285750" indent="-285750">
              <a:buFont typeface="Arial" panose="020B0604020202020204" pitchFamily="34" charset="0"/>
              <a:buChar char="•"/>
            </a:pPr>
            <a:r>
              <a:rPr lang="en-US" dirty="0"/>
              <a:t>The expression in the syntax can only have constants.</a:t>
            </a:r>
          </a:p>
          <a:p>
            <a:pPr marL="285750" indent="-285750">
              <a:buFont typeface="Arial" panose="020B0604020202020204" pitchFamily="34" charset="0"/>
              <a:buChar char="•"/>
            </a:pPr>
            <a:r>
              <a:rPr lang="en-US" dirty="0"/>
              <a:t>In the query, ORDER BY  is to be placed after the HAVING clause, if any.</a:t>
            </a:r>
          </a:p>
          <a:p>
            <a:pPr marL="285750" indent="-285750">
              <a:buFont typeface="Arial" panose="020B0604020202020204" pitchFamily="34" charset="0"/>
              <a:buChar char="•"/>
            </a:pPr>
            <a:r>
              <a:rPr lang="en-US" dirty="0"/>
              <a:t>HAVING Clause implements in column operation.</a:t>
            </a:r>
          </a:p>
          <a:p>
            <a:pPr marL="285750" indent="-285750">
              <a:buFont typeface="Arial" panose="020B0604020202020204" pitchFamily="34" charset="0"/>
              <a:buChar char="•"/>
            </a:pPr>
            <a:r>
              <a:rPr lang="en-US" dirty="0"/>
              <a:t>Having clause is generally used after GROUP BY.</a:t>
            </a:r>
          </a:p>
          <a:p>
            <a:pPr marL="285750" indent="-285750">
              <a:buFont typeface="Arial" panose="020B0604020202020204" pitchFamily="34" charset="0"/>
              <a:buChar char="•"/>
            </a:pPr>
            <a:r>
              <a:rPr lang="en-US" dirty="0"/>
              <a:t>The GROUP BY clause is used to arrange required data into groups.</a:t>
            </a:r>
          </a:p>
          <a:p>
            <a:pPr marL="285750" indent="-285750">
              <a:buFont typeface="Arial" panose="020B0604020202020204" pitchFamily="34" charset="0"/>
              <a:buChar char="•"/>
            </a:pPr>
            <a:endParaRPr lang="en-US" dirty="0"/>
          </a:p>
          <a:p>
            <a:r>
              <a:rPr lang="en-US" dirty="0"/>
              <a:t>Example:</a:t>
            </a:r>
          </a:p>
          <a:p>
            <a:r>
              <a:rPr lang="en-US" dirty="0"/>
              <a:t>Select * from persons</a:t>
            </a:r>
          </a:p>
          <a:p>
            <a:r>
              <a:rPr lang="en-US" dirty="0"/>
              <a:t>Group By Age</a:t>
            </a:r>
          </a:p>
          <a:p>
            <a:r>
              <a:rPr lang="en-US" dirty="0"/>
              <a:t>Having Age &gt; 18;</a:t>
            </a:r>
          </a:p>
        </p:txBody>
      </p:sp>
    </p:spTree>
    <p:extLst>
      <p:ext uri="{BB962C8B-B14F-4D97-AF65-F5344CB8AC3E}">
        <p14:creationId xmlns:p14="http://schemas.microsoft.com/office/powerpoint/2010/main" val="114658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56A32-43EF-304E-EB2C-F9F84F0A676A}"/>
              </a:ext>
            </a:extLst>
          </p:cNvPr>
          <p:cNvSpPr txBox="1"/>
          <p:nvPr/>
        </p:nvSpPr>
        <p:spPr>
          <a:xfrm>
            <a:off x="210312" y="210312"/>
            <a:ext cx="9217152" cy="2031325"/>
          </a:xfrm>
          <a:prstGeom prst="rect">
            <a:avLst/>
          </a:prstGeom>
          <a:noFill/>
        </p:spPr>
        <p:txBody>
          <a:bodyPr wrap="square" rtlCol="0">
            <a:spAutoFit/>
          </a:bodyPr>
          <a:lstStyle/>
          <a:p>
            <a:r>
              <a:rPr lang="en-US" dirty="0"/>
              <a:t>7. Operators in MySQL</a:t>
            </a:r>
          </a:p>
          <a:p>
            <a:pPr marL="285750" indent="-285750">
              <a:buFont typeface="Arial" panose="020B0604020202020204" pitchFamily="34" charset="0"/>
              <a:buChar char="•"/>
            </a:pPr>
            <a:r>
              <a:rPr lang="en-US" dirty="0"/>
              <a:t>Arithmetic Operators (+, -, *, /, %)</a:t>
            </a:r>
          </a:p>
          <a:p>
            <a:pPr marL="285750" indent="-285750">
              <a:buFont typeface="Arial" panose="020B0604020202020204" pitchFamily="34" charset="0"/>
              <a:buChar char="•"/>
            </a:pPr>
            <a:r>
              <a:rPr lang="en-US" dirty="0"/>
              <a:t>Bitwise Operator (&amp;, |, ^)</a:t>
            </a:r>
          </a:p>
          <a:p>
            <a:pPr marL="285750" indent="-285750">
              <a:buFont typeface="Arial" panose="020B0604020202020204" pitchFamily="34" charset="0"/>
              <a:buChar char="•"/>
            </a:pPr>
            <a:r>
              <a:rPr lang="en-US" dirty="0"/>
              <a:t>Comparison Operators (=, &lt;, &gt;, &gt;=, &lt;=, &lt;&gt;)</a:t>
            </a:r>
          </a:p>
          <a:p>
            <a:pPr marL="285750" indent="-285750">
              <a:buFont typeface="Arial" panose="020B0604020202020204" pitchFamily="34" charset="0"/>
              <a:buChar char="•"/>
            </a:pPr>
            <a:r>
              <a:rPr lang="en-US" dirty="0"/>
              <a:t>Compound Operators (+=, -=, *=, /=, %=, &amp;=, ^-=)</a:t>
            </a:r>
          </a:p>
          <a:p>
            <a:pPr marL="285750" indent="-285750">
              <a:buFont typeface="Arial" panose="020B0604020202020204" pitchFamily="34" charset="0"/>
              <a:buChar char="•"/>
            </a:pPr>
            <a:r>
              <a:rPr lang="en-US" dirty="0"/>
              <a:t>Logical Operators (ALL, AND, ANY, BETWEEN, EXISTS, IN, LIKE, NOT, OR, SOME)</a:t>
            </a:r>
          </a:p>
          <a:p>
            <a:r>
              <a:rPr lang="en-US" dirty="0"/>
              <a:t> </a:t>
            </a:r>
          </a:p>
        </p:txBody>
      </p:sp>
    </p:spTree>
    <p:extLst>
      <p:ext uri="{BB962C8B-B14F-4D97-AF65-F5344CB8AC3E}">
        <p14:creationId xmlns:p14="http://schemas.microsoft.com/office/powerpoint/2010/main" val="311223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CEA8D-C5E7-EA5A-611A-B000EC3887C3}"/>
              </a:ext>
            </a:extLst>
          </p:cNvPr>
          <p:cNvSpPr txBox="1"/>
          <p:nvPr/>
        </p:nvSpPr>
        <p:spPr>
          <a:xfrm>
            <a:off x="246889" y="228600"/>
            <a:ext cx="11795760" cy="2585323"/>
          </a:xfrm>
          <a:prstGeom prst="rect">
            <a:avLst/>
          </a:prstGeom>
          <a:noFill/>
        </p:spPr>
        <p:txBody>
          <a:bodyPr wrap="square" rtlCol="0">
            <a:spAutoFit/>
          </a:bodyPr>
          <a:lstStyle/>
          <a:p>
            <a:r>
              <a:rPr lang="en-US" dirty="0"/>
              <a:t>8. Normalization in SQL or Database</a:t>
            </a:r>
          </a:p>
          <a:p>
            <a:pPr marL="285750" indent="-285750">
              <a:buFont typeface="Arial" panose="020B0604020202020204" pitchFamily="34" charset="0"/>
              <a:buChar char="•"/>
            </a:pPr>
            <a:r>
              <a:rPr lang="en-US" dirty="0"/>
              <a:t>Normalization is the process to eliminate data redundancy and enhance data integrity in the table. Normalization also helps to organize the data in the database. It is a multi-step process that sets the data into tabular form and removes the duplicated data from the relational tables.</a:t>
            </a:r>
          </a:p>
          <a:p>
            <a:endParaRPr lang="en-US" dirty="0"/>
          </a:p>
          <a:p>
            <a:pPr marL="285750" indent="-285750">
              <a:buFont typeface="Arial" panose="020B0604020202020204" pitchFamily="34" charset="0"/>
              <a:buChar char="•"/>
            </a:pPr>
            <a:r>
              <a:rPr lang="en-US" dirty="0"/>
              <a:t>Normalization organizes the columns and tables of a database to ensure that database integrity constraints properly execute their dependencies. It is a systematic technique of decomposing tables to eliminate data redundancy (repetition) and undesirable characteristics like Insertion, Update, and Deletion anomalies.</a:t>
            </a:r>
          </a:p>
          <a:p>
            <a:endParaRPr lang="en-US" dirty="0"/>
          </a:p>
        </p:txBody>
      </p:sp>
    </p:spTree>
    <p:extLst>
      <p:ext uri="{BB962C8B-B14F-4D97-AF65-F5344CB8AC3E}">
        <p14:creationId xmlns:p14="http://schemas.microsoft.com/office/powerpoint/2010/main" val="214099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E6B4B5-E18A-D8BA-3419-3C65D029A5C1}"/>
              </a:ext>
            </a:extLst>
          </p:cNvPr>
          <p:cNvSpPr txBox="1"/>
          <p:nvPr/>
        </p:nvSpPr>
        <p:spPr>
          <a:xfrm>
            <a:off x="256033" y="210312"/>
            <a:ext cx="11667744" cy="1754326"/>
          </a:xfrm>
          <a:prstGeom prst="rect">
            <a:avLst/>
          </a:prstGeom>
          <a:noFill/>
        </p:spPr>
        <p:txBody>
          <a:bodyPr wrap="square" rtlCol="0">
            <a:spAutoFit/>
          </a:bodyPr>
          <a:lstStyle/>
          <a:p>
            <a:r>
              <a:rPr lang="en-US" dirty="0"/>
              <a:t>9. What is CRUD Operation</a:t>
            </a:r>
          </a:p>
          <a:p>
            <a:pPr marL="285750" indent="-285750">
              <a:buFont typeface="Arial" panose="020B0604020202020204" pitchFamily="34" charset="0"/>
              <a:buChar char="•"/>
            </a:pPr>
            <a:r>
              <a:rPr lang="en-US" dirty="0"/>
              <a:t>CREATE procedures: Performs the INSERT statement to create a new record in SQL databases.</a:t>
            </a:r>
          </a:p>
          <a:p>
            <a:pPr marL="285750" indent="-285750">
              <a:buFont typeface="Arial" panose="020B0604020202020204" pitchFamily="34" charset="0"/>
              <a:buChar char="•"/>
            </a:pPr>
            <a:r>
              <a:rPr lang="en-US" dirty="0"/>
              <a:t>READ procedures: Reads the table records based on the primary keynoted within the input parameter.</a:t>
            </a:r>
          </a:p>
          <a:p>
            <a:pPr marL="285750" indent="-285750">
              <a:buFont typeface="Arial" panose="020B0604020202020204" pitchFamily="34" charset="0"/>
              <a:buChar char="•"/>
            </a:pPr>
            <a:r>
              <a:rPr lang="en-US" dirty="0"/>
              <a:t>UPDATE procedures: Executes an UPDATE statement on the table based on the specified primary key for a record within the WHERE clause of the statement.</a:t>
            </a:r>
          </a:p>
          <a:p>
            <a:pPr marL="285750" indent="-285750">
              <a:buFont typeface="Arial" panose="020B0604020202020204" pitchFamily="34" charset="0"/>
              <a:buChar char="•"/>
            </a:pPr>
            <a:r>
              <a:rPr lang="en-US" dirty="0"/>
              <a:t>DELETE procedures: Deletes a specified row in the WHERE clause.</a:t>
            </a:r>
          </a:p>
        </p:txBody>
      </p:sp>
    </p:spTree>
    <p:extLst>
      <p:ext uri="{BB962C8B-B14F-4D97-AF65-F5344CB8AC3E}">
        <p14:creationId xmlns:p14="http://schemas.microsoft.com/office/powerpoint/2010/main" val="3921095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1238</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Umat</dc:creator>
  <cp:lastModifiedBy>Abhinav Umat</cp:lastModifiedBy>
  <cp:revision>1</cp:revision>
  <dcterms:created xsi:type="dcterms:W3CDTF">2023-03-05T16:33:37Z</dcterms:created>
  <dcterms:modified xsi:type="dcterms:W3CDTF">2023-03-05T17:47:48Z</dcterms:modified>
</cp:coreProperties>
</file>