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9F1C1-6B6F-4D7A-B18E-DA1C5A8F48C2}" v="30" dt="2023-02-16T21:49:12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Umat" userId="2c6c7f61b0de31d3" providerId="LiveId" clId="{E099F1C1-6B6F-4D7A-B18E-DA1C5A8F48C2}"/>
    <pc:docChg chg="undo redo custSel addSld modSld">
      <pc:chgData name="Abhinav Umat" userId="2c6c7f61b0de31d3" providerId="LiveId" clId="{E099F1C1-6B6F-4D7A-B18E-DA1C5A8F48C2}" dt="2023-02-16T21:52:11.274" v="1038" actId="20577"/>
      <pc:docMkLst>
        <pc:docMk/>
      </pc:docMkLst>
      <pc:sldChg chg="addSp modSp new mod">
        <pc:chgData name="Abhinav Umat" userId="2c6c7f61b0de31d3" providerId="LiveId" clId="{E099F1C1-6B6F-4D7A-B18E-DA1C5A8F48C2}" dt="2023-02-16T21:13:48.689" v="17" actId="313"/>
        <pc:sldMkLst>
          <pc:docMk/>
          <pc:sldMk cId="1402693666" sldId="256"/>
        </pc:sldMkLst>
        <pc:spChg chg="add mod">
          <ac:chgData name="Abhinav Umat" userId="2c6c7f61b0de31d3" providerId="LiveId" clId="{E099F1C1-6B6F-4D7A-B18E-DA1C5A8F48C2}" dt="2023-02-16T21:12:13.406" v="5"/>
          <ac:spMkLst>
            <pc:docMk/>
            <pc:sldMk cId="1402693666" sldId="256"/>
            <ac:spMk id="2" creationId="{26A8CF91-86D9-5316-CCF2-31D88369275D}"/>
          </ac:spMkLst>
        </pc:spChg>
        <pc:spChg chg="add mod">
          <ac:chgData name="Abhinav Umat" userId="2c6c7f61b0de31d3" providerId="LiveId" clId="{E099F1C1-6B6F-4D7A-B18E-DA1C5A8F48C2}" dt="2023-02-16T21:13:48.689" v="17" actId="313"/>
          <ac:spMkLst>
            <pc:docMk/>
            <pc:sldMk cId="1402693666" sldId="256"/>
            <ac:spMk id="3" creationId="{30C2E9E2-89B9-597D-CDC4-44375594C4FD}"/>
          </ac:spMkLst>
        </pc:spChg>
      </pc:sldChg>
      <pc:sldChg chg="addSp modSp new mod">
        <pc:chgData name="Abhinav Umat" userId="2c6c7f61b0de31d3" providerId="LiveId" clId="{E099F1C1-6B6F-4D7A-B18E-DA1C5A8F48C2}" dt="2023-02-16T21:18:02.018" v="114" actId="20577"/>
        <pc:sldMkLst>
          <pc:docMk/>
          <pc:sldMk cId="3560607409" sldId="257"/>
        </pc:sldMkLst>
        <pc:spChg chg="add mod">
          <ac:chgData name="Abhinav Umat" userId="2c6c7f61b0de31d3" providerId="LiveId" clId="{E099F1C1-6B6F-4D7A-B18E-DA1C5A8F48C2}" dt="2023-02-16T21:14:55.136" v="23"/>
          <ac:spMkLst>
            <pc:docMk/>
            <pc:sldMk cId="3560607409" sldId="257"/>
            <ac:spMk id="2" creationId="{96AD1CA7-3CB8-43AF-BE2B-EC2EDC745F42}"/>
          </ac:spMkLst>
        </pc:spChg>
        <pc:spChg chg="add mod">
          <ac:chgData name="Abhinav Umat" userId="2c6c7f61b0de31d3" providerId="LiveId" clId="{E099F1C1-6B6F-4D7A-B18E-DA1C5A8F48C2}" dt="2023-02-16T21:18:02.018" v="114" actId="20577"/>
          <ac:spMkLst>
            <pc:docMk/>
            <pc:sldMk cId="3560607409" sldId="257"/>
            <ac:spMk id="3" creationId="{A886DE0F-FCA3-3402-99AB-19784A61143F}"/>
          </ac:spMkLst>
        </pc:spChg>
      </pc:sldChg>
      <pc:sldChg chg="addSp modSp new mod">
        <pc:chgData name="Abhinav Umat" userId="2c6c7f61b0de31d3" providerId="LiveId" clId="{E099F1C1-6B6F-4D7A-B18E-DA1C5A8F48C2}" dt="2023-02-16T21:19:01.174" v="124"/>
        <pc:sldMkLst>
          <pc:docMk/>
          <pc:sldMk cId="4095104833" sldId="258"/>
        </pc:sldMkLst>
        <pc:spChg chg="add mod">
          <ac:chgData name="Abhinav Umat" userId="2c6c7f61b0de31d3" providerId="LiveId" clId="{E099F1C1-6B6F-4D7A-B18E-DA1C5A8F48C2}" dt="2023-02-16T21:18:26.892" v="120" actId="20577"/>
          <ac:spMkLst>
            <pc:docMk/>
            <pc:sldMk cId="4095104833" sldId="258"/>
            <ac:spMk id="2" creationId="{78942EF7-F171-7AA3-D7EB-E27031075129}"/>
          </ac:spMkLst>
        </pc:spChg>
        <pc:spChg chg="add mod">
          <ac:chgData name="Abhinav Umat" userId="2c6c7f61b0de31d3" providerId="LiveId" clId="{E099F1C1-6B6F-4D7A-B18E-DA1C5A8F48C2}" dt="2023-02-16T21:19:01.174" v="124"/>
          <ac:spMkLst>
            <pc:docMk/>
            <pc:sldMk cId="4095104833" sldId="258"/>
            <ac:spMk id="3" creationId="{12E4CD03-4314-F883-A155-5D79662D83FC}"/>
          </ac:spMkLst>
        </pc:spChg>
      </pc:sldChg>
      <pc:sldChg chg="addSp modSp new mod">
        <pc:chgData name="Abhinav Umat" userId="2c6c7f61b0de31d3" providerId="LiveId" clId="{E099F1C1-6B6F-4D7A-B18E-DA1C5A8F48C2}" dt="2023-02-16T21:21:21.848" v="152" actId="1076"/>
        <pc:sldMkLst>
          <pc:docMk/>
          <pc:sldMk cId="3152927652" sldId="259"/>
        </pc:sldMkLst>
        <pc:spChg chg="add mod">
          <ac:chgData name="Abhinav Umat" userId="2c6c7f61b0de31d3" providerId="LiveId" clId="{E099F1C1-6B6F-4D7A-B18E-DA1C5A8F48C2}" dt="2023-02-16T21:19:23.189" v="130"/>
          <ac:spMkLst>
            <pc:docMk/>
            <pc:sldMk cId="3152927652" sldId="259"/>
            <ac:spMk id="2" creationId="{8D421C56-A01A-A317-FFD6-832B827AE98D}"/>
          </ac:spMkLst>
        </pc:spChg>
        <pc:spChg chg="add mod">
          <ac:chgData name="Abhinav Umat" userId="2c6c7f61b0de31d3" providerId="LiveId" clId="{E099F1C1-6B6F-4D7A-B18E-DA1C5A8F48C2}" dt="2023-02-16T21:21:21.848" v="152" actId="1076"/>
          <ac:spMkLst>
            <pc:docMk/>
            <pc:sldMk cId="3152927652" sldId="259"/>
            <ac:spMk id="3" creationId="{DD292311-6848-55C4-71A2-B4C77239ED2B}"/>
          </ac:spMkLst>
        </pc:spChg>
      </pc:sldChg>
      <pc:sldChg chg="addSp modSp new mod">
        <pc:chgData name="Abhinav Umat" userId="2c6c7f61b0de31d3" providerId="LiveId" clId="{E099F1C1-6B6F-4D7A-B18E-DA1C5A8F48C2}" dt="2023-02-16T21:24:42.398" v="226" actId="5793"/>
        <pc:sldMkLst>
          <pc:docMk/>
          <pc:sldMk cId="2344550978" sldId="260"/>
        </pc:sldMkLst>
        <pc:spChg chg="add mod">
          <ac:chgData name="Abhinav Umat" userId="2c6c7f61b0de31d3" providerId="LiveId" clId="{E099F1C1-6B6F-4D7A-B18E-DA1C5A8F48C2}" dt="2023-02-16T21:21:58.298" v="158"/>
          <ac:spMkLst>
            <pc:docMk/>
            <pc:sldMk cId="2344550978" sldId="260"/>
            <ac:spMk id="2" creationId="{AD2B6635-2F0C-721F-E743-F0E6067DFE48}"/>
          </ac:spMkLst>
        </pc:spChg>
        <pc:spChg chg="add mod">
          <ac:chgData name="Abhinav Umat" userId="2c6c7f61b0de31d3" providerId="LiveId" clId="{E099F1C1-6B6F-4D7A-B18E-DA1C5A8F48C2}" dt="2023-02-16T21:24:42.398" v="226" actId="5793"/>
          <ac:spMkLst>
            <pc:docMk/>
            <pc:sldMk cId="2344550978" sldId="260"/>
            <ac:spMk id="3" creationId="{92261238-21D0-DE74-AD40-69D5D5ABD2F5}"/>
          </ac:spMkLst>
        </pc:spChg>
      </pc:sldChg>
      <pc:sldChg chg="addSp modSp new mod">
        <pc:chgData name="Abhinav Umat" userId="2c6c7f61b0de31d3" providerId="LiveId" clId="{E099F1C1-6B6F-4D7A-B18E-DA1C5A8F48C2}" dt="2023-02-16T21:27:48.952" v="307" actId="20577"/>
        <pc:sldMkLst>
          <pc:docMk/>
          <pc:sldMk cId="4176799489" sldId="261"/>
        </pc:sldMkLst>
        <pc:spChg chg="add mod">
          <ac:chgData name="Abhinav Umat" userId="2c6c7f61b0de31d3" providerId="LiveId" clId="{E099F1C1-6B6F-4D7A-B18E-DA1C5A8F48C2}" dt="2023-02-16T21:25:03.202" v="232" actId="20577"/>
          <ac:spMkLst>
            <pc:docMk/>
            <pc:sldMk cId="4176799489" sldId="261"/>
            <ac:spMk id="2" creationId="{73274BB4-875A-9645-FC3F-76C2FBA8F709}"/>
          </ac:spMkLst>
        </pc:spChg>
        <pc:spChg chg="add mod">
          <ac:chgData name="Abhinav Umat" userId="2c6c7f61b0de31d3" providerId="LiveId" clId="{E099F1C1-6B6F-4D7A-B18E-DA1C5A8F48C2}" dt="2023-02-16T21:27:48.952" v="307" actId="20577"/>
          <ac:spMkLst>
            <pc:docMk/>
            <pc:sldMk cId="4176799489" sldId="261"/>
            <ac:spMk id="3" creationId="{FDC8E97F-CCA5-D9E9-C92B-04858558D6EA}"/>
          </ac:spMkLst>
        </pc:spChg>
      </pc:sldChg>
      <pc:sldChg chg="addSp modSp new mod">
        <pc:chgData name="Abhinav Umat" userId="2c6c7f61b0de31d3" providerId="LiveId" clId="{E099F1C1-6B6F-4D7A-B18E-DA1C5A8F48C2}" dt="2023-02-16T21:30:54.499" v="342" actId="1076"/>
        <pc:sldMkLst>
          <pc:docMk/>
          <pc:sldMk cId="279902063" sldId="262"/>
        </pc:sldMkLst>
        <pc:spChg chg="add mod">
          <ac:chgData name="Abhinav Umat" userId="2c6c7f61b0de31d3" providerId="LiveId" clId="{E099F1C1-6B6F-4D7A-B18E-DA1C5A8F48C2}" dt="2023-02-16T21:28:38.287" v="317" actId="20577"/>
          <ac:spMkLst>
            <pc:docMk/>
            <pc:sldMk cId="279902063" sldId="262"/>
            <ac:spMk id="2" creationId="{047F4E8C-E794-E1F3-4820-1B7BE0D66DFF}"/>
          </ac:spMkLst>
        </pc:spChg>
        <pc:spChg chg="add mod">
          <ac:chgData name="Abhinav Umat" userId="2c6c7f61b0de31d3" providerId="LiveId" clId="{E099F1C1-6B6F-4D7A-B18E-DA1C5A8F48C2}" dt="2023-02-16T21:30:54.499" v="342" actId="1076"/>
          <ac:spMkLst>
            <pc:docMk/>
            <pc:sldMk cId="279902063" sldId="262"/>
            <ac:spMk id="3" creationId="{C955416A-DC68-986A-2E01-7122F537E6F9}"/>
          </ac:spMkLst>
        </pc:spChg>
      </pc:sldChg>
      <pc:sldChg chg="addSp modSp new mod">
        <pc:chgData name="Abhinav Umat" userId="2c6c7f61b0de31d3" providerId="LiveId" clId="{E099F1C1-6B6F-4D7A-B18E-DA1C5A8F48C2}" dt="2023-02-16T21:34:28.985" v="386" actId="20577"/>
        <pc:sldMkLst>
          <pc:docMk/>
          <pc:sldMk cId="2356950604" sldId="263"/>
        </pc:sldMkLst>
        <pc:spChg chg="add mod">
          <ac:chgData name="Abhinav Umat" userId="2c6c7f61b0de31d3" providerId="LiveId" clId="{E099F1C1-6B6F-4D7A-B18E-DA1C5A8F48C2}" dt="2023-02-16T21:31:31.020" v="350" actId="1076"/>
          <ac:spMkLst>
            <pc:docMk/>
            <pc:sldMk cId="2356950604" sldId="263"/>
            <ac:spMk id="2" creationId="{42E1A161-E52B-2583-EBC6-B916E51FA6D9}"/>
          </ac:spMkLst>
        </pc:spChg>
        <pc:spChg chg="add mod">
          <ac:chgData name="Abhinav Umat" userId="2c6c7f61b0de31d3" providerId="LiveId" clId="{E099F1C1-6B6F-4D7A-B18E-DA1C5A8F48C2}" dt="2023-02-16T21:34:28.985" v="386" actId="20577"/>
          <ac:spMkLst>
            <pc:docMk/>
            <pc:sldMk cId="2356950604" sldId="263"/>
            <ac:spMk id="3" creationId="{ED78495C-402D-8F3A-E5C6-70D0B7125375}"/>
          </ac:spMkLst>
        </pc:spChg>
      </pc:sldChg>
      <pc:sldChg chg="addSp modSp new mod">
        <pc:chgData name="Abhinav Umat" userId="2c6c7f61b0de31d3" providerId="LiveId" clId="{E099F1C1-6B6F-4D7A-B18E-DA1C5A8F48C2}" dt="2023-02-16T21:34:21.447" v="384" actId="20577"/>
        <pc:sldMkLst>
          <pc:docMk/>
          <pc:sldMk cId="1000128951" sldId="264"/>
        </pc:sldMkLst>
        <pc:spChg chg="add mod">
          <ac:chgData name="Abhinav Umat" userId="2c6c7f61b0de31d3" providerId="LiveId" clId="{E099F1C1-6B6F-4D7A-B18E-DA1C5A8F48C2}" dt="2023-02-16T21:32:55.510" v="366"/>
          <ac:spMkLst>
            <pc:docMk/>
            <pc:sldMk cId="1000128951" sldId="264"/>
            <ac:spMk id="2" creationId="{A0B44EC0-FE4D-4830-B7AC-4C0454E824DD}"/>
          </ac:spMkLst>
        </pc:spChg>
        <pc:spChg chg="add mod">
          <ac:chgData name="Abhinav Umat" userId="2c6c7f61b0de31d3" providerId="LiveId" clId="{E099F1C1-6B6F-4D7A-B18E-DA1C5A8F48C2}" dt="2023-02-16T21:34:21.447" v="384" actId="20577"/>
          <ac:spMkLst>
            <pc:docMk/>
            <pc:sldMk cId="1000128951" sldId="264"/>
            <ac:spMk id="3" creationId="{90F350BA-E120-AC4D-D0D4-8FA122508A75}"/>
          </ac:spMkLst>
        </pc:spChg>
      </pc:sldChg>
      <pc:sldChg chg="addSp modSp new mod">
        <pc:chgData name="Abhinav Umat" userId="2c6c7f61b0de31d3" providerId="LiveId" clId="{E099F1C1-6B6F-4D7A-B18E-DA1C5A8F48C2}" dt="2023-02-16T21:37:15.970" v="462" actId="20577"/>
        <pc:sldMkLst>
          <pc:docMk/>
          <pc:sldMk cId="2708724744" sldId="265"/>
        </pc:sldMkLst>
        <pc:spChg chg="add mod">
          <ac:chgData name="Abhinav Umat" userId="2c6c7f61b0de31d3" providerId="LiveId" clId="{E099F1C1-6B6F-4D7A-B18E-DA1C5A8F48C2}" dt="2023-02-16T21:34:59.046" v="395" actId="20577"/>
          <ac:spMkLst>
            <pc:docMk/>
            <pc:sldMk cId="2708724744" sldId="265"/>
            <ac:spMk id="2" creationId="{DB167988-4211-3455-473E-811B156878CF}"/>
          </ac:spMkLst>
        </pc:spChg>
        <pc:spChg chg="add mod">
          <ac:chgData name="Abhinav Umat" userId="2c6c7f61b0de31d3" providerId="LiveId" clId="{E099F1C1-6B6F-4D7A-B18E-DA1C5A8F48C2}" dt="2023-02-16T21:37:15.970" v="462" actId="20577"/>
          <ac:spMkLst>
            <pc:docMk/>
            <pc:sldMk cId="2708724744" sldId="265"/>
            <ac:spMk id="3" creationId="{E97C97B7-190E-A7E8-0AB2-4468693265F2}"/>
          </ac:spMkLst>
        </pc:spChg>
      </pc:sldChg>
      <pc:sldChg chg="addSp modSp new mod">
        <pc:chgData name="Abhinav Umat" userId="2c6c7f61b0de31d3" providerId="LiveId" clId="{E099F1C1-6B6F-4D7A-B18E-DA1C5A8F48C2}" dt="2023-02-16T21:38:59.912" v="564" actId="20577"/>
        <pc:sldMkLst>
          <pc:docMk/>
          <pc:sldMk cId="539527478" sldId="266"/>
        </pc:sldMkLst>
        <pc:spChg chg="add mod">
          <ac:chgData name="Abhinav Umat" userId="2c6c7f61b0de31d3" providerId="LiveId" clId="{E099F1C1-6B6F-4D7A-B18E-DA1C5A8F48C2}" dt="2023-02-16T21:37:34.151" v="469"/>
          <ac:spMkLst>
            <pc:docMk/>
            <pc:sldMk cId="539527478" sldId="266"/>
            <ac:spMk id="2" creationId="{F8982964-FF17-7177-84A3-99E95ABCFAC7}"/>
          </ac:spMkLst>
        </pc:spChg>
        <pc:spChg chg="add mod">
          <ac:chgData name="Abhinav Umat" userId="2c6c7f61b0de31d3" providerId="LiveId" clId="{E099F1C1-6B6F-4D7A-B18E-DA1C5A8F48C2}" dt="2023-02-16T21:38:59.912" v="564" actId="20577"/>
          <ac:spMkLst>
            <pc:docMk/>
            <pc:sldMk cId="539527478" sldId="266"/>
            <ac:spMk id="3" creationId="{AFD7FE8B-A4F9-708D-C860-D0AB02DBABD9}"/>
          </ac:spMkLst>
        </pc:spChg>
      </pc:sldChg>
      <pc:sldChg chg="addSp modSp new mod">
        <pc:chgData name="Abhinav Umat" userId="2c6c7f61b0de31d3" providerId="LiveId" clId="{E099F1C1-6B6F-4D7A-B18E-DA1C5A8F48C2}" dt="2023-02-16T21:41:30.816" v="690" actId="5793"/>
        <pc:sldMkLst>
          <pc:docMk/>
          <pc:sldMk cId="972461070" sldId="267"/>
        </pc:sldMkLst>
        <pc:spChg chg="add mod">
          <ac:chgData name="Abhinav Umat" userId="2c6c7f61b0de31d3" providerId="LiveId" clId="{E099F1C1-6B6F-4D7A-B18E-DA1C5A8F48C2}" dt="2023-02-16T21:39:42.048" v="571"/>
          <ac:spMkLst>
            <pc:docMk/>
            <pc:sldMk cId="972461070" sldId="267"/>
            <ac:spMk id="2" creationId="{8B9CDDD6-87E4-BDDE-E7B3-291F739F84AD}"/>
          </ac:spMkLst>
        </pc:spChg>
        <pc:spChg chg="add mod">
          <ac:chgData name="Abhinav Umat" userId="2c6c7f61b0de31d3" providerId="LiveId" clId="{E099F1C1-6B6F-4D7A-B18E-DA1C5A8F48C2}" dt="2023-02-16T21:41:30.816" v="690" actId="5793"/>
          <ac:spMkLst>
            <pc:docMk/>
            <pc:sldMk cId="972461070" sldId="267"/>
            <ac:spMk id="3" creationId="{944ACDB5-9164-C681-D611-FB251B48B37E}"/>
          </ac:spMkLst>
        </pc:spChg>
      </pc:sldChg>
      <pc:sldChg chg="addSp modSp new mod">
        <pc:chgData name="Abhinav Umat" userId="2c6c7f61b0de31d3" providerId="LiveId" clId="{E099F1C1-6B6F-4D7A-B18E-DA1C5A8F48C2}" dt="2023-02-16T21:43:11.039" v="809" actId="20577"/>
        <pc:sldMkLst>
          <pc:docMk/>
          <pc:sldMk cId="2214021743" sldId="268"/>
        </pc:sldMkLst>
        <pc:spChg chg="add mod">
          <ac:chgData name="Abhinav Umat" userId="2c6c7f61b0de31d3" providerId="LiveId" clId="{E099F1C1-6B6F-4D7A-B18E-DA1C5A8F48C2}" dt="2023-02-16T21:41:55.025" v="699"/>
          <ac:spMkLst>
            <pc:docMk/>
            <pc:sldMk cId="2214021743" sldId="268"/>
            <ac:spMk id="2" creationId="{B5383250-5523-6FBC-41B3-01EBE010B7C9}"/>
          </ac:spMkLst>
        </pc:spChg>
        <pc:spChg chg="add mod">
          <ac:chgData name="Abhinav Umat" userId="2c6c7f61b0de31d3" providerId="LiveId" clId="{E099F1C1-6B6F-4D7A-B18E-DA1C5A8F48C2}" dt="2023-02-16T21:43:11.039" v="809" actId="20577"/>
          <ac:spMkLst>
            <pc:docMk/>
            <pc:sldMk cId="2214021743" sldId="268"/>
            <ac:spMk id="3" creationId="{0AB51A8D-C8BD-4FDC-6255-CB342DAEF8DA}"/>
          </ac:spMkLst>
        </pc:spChg>
      </pc:sldChg>
      <pc:sldChg chg="addSp modSp new mod">
        <pc:chgData name="Abhinav Umat" userId="2c6c7f61b0de31d3" providerId="LiveId" clId="{E099F1C1-6B6F-4D7A-B18E-DA1C5A8F48C2}" dt="2023-02-16T21:52:11.274" v="1038" actId="20577"/>
        <pc:sldMkLst>
          <pc:docMk/>
          <pc:sldMk cId="1385523147" sldId="269"/>
        </pc:sldMkLst>
        <pc:spChg chg="add mod">
          <ac:chgData name="Abhinav Umat" userId="2c6c7f61b0de31d3" providerId="LiveId" clId="{E099F1C1-6B6F-4D7A-B18E-DA1C5A8F48C2}" dt="2023-02-16T21:43:46.637" v="816"/>
          <ac:spMkLst>
            <pc:docMk/>
            <pc:sldMk cId="1385523147" sldId="269"/>
            <ac:spMk id="2" creationId="{003B6EFA-73AA-437C-07B5-9012BB86B62C}"/>
          </ac:spMkLst>
        </pc:spChg>
        <pc:spChg chg="add mod">
          <ac:chgData name="Abhinav Umat" userId="2c6c7f61b0de31d3" providerId="LiveId" clId="{E099F1C1-6B6F-4D7A-B18E-DA1C5A8F48C2}" dt="2023-02-16T21:52:11.274" v="1038" actId="20577"/>
          <ac:spMkLst>
            <pc:docMk/>
            <pc:sldMk cId="1385523147" sldId="269"/>
            <ac:spMk id="3" creationId="{0E903CE2-2A31-7A57-3362-6BF82EBEEABC}"/>
          </ac:spMkLst>
        </pc:spChg>
      </pc:sldChg>
      <pc:sldChg chg="addSp modSp new mod">
        <pc:chgData name="Abhinav Umat" userId="2c6c7f61b0de31d3" providerId="LiveId" clId="{E099F1C1-6B6F-4D7A-B18E-DA1C5A8F48C2}" dt="2023-02-16T21:51:50.366" v="1027" actId="20577"/>
        <pc:sldMkLst>
          <pc:docMk/>
          <pc:sldMk cId="189029047" sldId="270"/>
        </pc:sldMkLst>
        <pc:spChg chg="add mod">
          <ac:chgData name="Abhinav Umat" userId="2c6c7f61b0de31d3" providerId="LiveId" clId="{E099F1C1-6B6F-4D7A-B18E-DA1C5A8F48C2}" dt="2023-02-16T21:49:07.863" v="922"/>
          <ac:spMkLst>
            <pc:docMk/>
            <pc:sldMk cId="189029047" sldId="270"/>
            <ac:spMk id="2" creationId="{CFA605D9-EE32-4FB2-85C2-B0F871444A10}"/>
          </ac:spMkLst>
        </pc:spChg>
        <pc:spChg chg="add mod">
          <ac:chgData name="Abhinav Umat" userId="2c6c7f61b0de31d3" providerId="LiveId" clId="{E099F1C1-6B6F-4D7A-B18E-DA1C5A8F48C2}" dt="2023-02-16T21:51:50.366" v="1027" actId="20577"/>
          <ac:spMkLst>
            <pc:docMk/>
            <pc:sldMk cId="189029047" sldId="270"/>
            <ac:spMk id="3" creationId="{973DB509-6727-1C7C-4202-9FFBEEB645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8550-C731-CEBA-E28E-BF2E6D41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7B36-A6C1-CFA7-87B2-043BC547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597D-7A3F-941E-40C3-3E770293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A996-74D8-67C7-D7BA-43F454AD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47F3-8230-8DBF-0D02-BF998FE3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1729-C797-DB45-CA2E-B14A0CEA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ECD61-735B-CB73-676C-A09E7FC88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7D46-A0DB-2109-1508-1EEBF03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0397-6D2C-0760-84D4-B8AC97F3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E48-2F15-94EC-D1C4-92A33819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5DCEB-A50D-810B-EA94-2B34DDC98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7D2B3-1133-A98E-3A7E-3C446D82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324B-0DF7-3764-8342-31FE2051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9069-DC70-CBDF-A2C4-E19E165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3368-7A79-8CC3-8878-6C35CC9C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DC68-B5C3-ADBF-D2D5-2BC617E9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BCF1-5011-830C-DCA5-3D87B649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3968-476C-FB57-0DE7-724F2482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8209-8409-33E5-9B06-8FC6C32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EDC1-F31D-264A-80F7-6B07CFBA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7F30-52A1-37E6-F378-B09C1D51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FD985-07C6-F6C1-DD02-0D816136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11A03-CB2E-A5EA-7A9C-6BE1B218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6043-0D55-E6D7-4F70-171A86F6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5219-939E-F6C3-F939-E8E8DDC6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909-C4E1-AE96-6D27-76F1291E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B1F2-4E55-03D7-2FE2-E848692D8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0C6A-3D1C-27F9-25B0-96792FF6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9C0A-5034-A38C-3D61-E78908B6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E6B5-F597-4B29-6453-0B557CEB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4CA5-0B46-6653-0384-5B3100C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6B18-7221-BF11-CB16-93D6104A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92D2-5E81-0706-D95E-94B6695D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48716-78A9-7E35-97B5-4D0B3151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BA838-CE4E-C403-35C8-1B16BEAE8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F864B-66C5-352D-29BC-35AC0DC1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EF284-8DEF-F007-4FBA-7E3E84F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9CA27-FE81-3051-61C7-4BE61751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C8A32-CA14-00F5-6E94-5ED5F138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88BA-E83D-49C1-53FB-261C4F34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DDCA9-16C7-9AEF-DBE4-E66509A7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6192-C507-8294-58AE-8285CFA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C8359-70A1-C624-D67B-4217DB9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9DA33-4076-6EB4-4063-8030496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B09B0-416D-D2FA-949C-64BFEFE9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DD5F-8DDB-1EAB-C3DF-FA922D8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922C-A179-94D7-C30E-EA6160AE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7F3D-9D8F-3B8E-C825-82DC458A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5EA8-F106-E166-0149-3EA521F8B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B41E-6A53-E050-7C50-04D74257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4132-D8C5-4056-913B-7047A1DE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D116C-6723-2003-CA16-6B1A8BF4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260D-56EB-268A-5D9E-055AAF68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45869-A2CD-170C-E7E5-CCB03CA21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2E51-E46B-2C1F-CCD5-EBF05D11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C2FE-AF9D-D9C4-76D8-2935DE1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BFF0-2508-D954-2518-198DFF86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5A60-3232-37E9-A1DE-1D38AFC3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8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6B454-D43A-E0F8-0DAE-5E17355A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FE39-5F6D-0C53-0902-2021C086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BF03-8CBF-7B38-037E-FB2CFD36D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CBD19-2550-4DAF-9F37-5A82295985C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22F3-A240-CDEB-50BB-D8692EF85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3ECE-A933-3D5A-00C8-6DA9FED3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E500-EA61-4604-81F7-B5B27FD4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8CF91-86D9-5316-CCF2-31D88369275D}"/>
              </a:ext>
            </a:extLst>
          </p:cNvPr>
          <p:cNvSpPr txBox="1"/>
          <p:nvPr/>
        </p:nvSpPr>
        <p:spPr>
          <a:xfrm>
            <a:off x="813816" y="329184"/>
            <a:ext cx="307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What is an interface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2E9E2-89B9-597D-CDC4-44375594C4FD}"/>
              </a:ext>
            </a:extLst>
          </p:cNvPr>
          <p:cNvSpPr txBox="1"/>
          <p:nvPr/>
        </p:nvSpPr>
        <p:spPr>
          <a:xfrm>
            <a:off x="813816" y="932688"/>
            <a:ext cx="1067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in Java programming language is defined as an abstract type used to specify the behavior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Interfaces specify what a class must do and not how. It is the blueprint of the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do not have constructor.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behavior as interface unless every sub-type of the class is guarantee to have that behavior. </a:t>
            </a:r>
          </a:p>
        </p:txBody>
      </p:sp>
    </p:spTree>
    <p:extLst>
      <p:ext uri="{BB962C8B-B14F-4D97-AF65-F5344CB8AC3E}">
        <p14:creationId xmlns:p14="http://schemas.microsoft.com/office/powerpoint/2010/main" val="14026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67988-4211-3455-473E-811B156878CF}"/>
              </a:ext>
            </a:extLst>
          </p:cNvPr>
          <p:cNvSpPr txBox="1"/>
          <p:nvPr/>
        </p:nvSpPr>
        <p:spPr>
          <a:xfrm>
            <a:off x="402336" y="310896"/>
            <a:ext cx="578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How can you change the value of a final variable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C97B7-190E-A7E8-0AB2-4468693265F2}"/>
              </a:ext>
            </a:extLst>
          </p:cNvPr>
          <p:cNvSpPr txBox="1"/>
          <p:nvPr/>
        </p:nvSpPr>
        <p:spPr>
          <a:xfrm>
            <a:off x="630936" y="896112"/>
            <a:ext cx="445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final variables in Java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270872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982964-FF17-7177-84A3-99E95ABCFAC7}"/>
              </a:ext>
            </a:extLst>
          </p:cNvPr>
          <p:cNvSpPr txBox="1"/>
          <p:nvPr/>
        </p:nvSpPr>
        <p:spPr>
          <a:xfrm>
            <a:off x="448056" y="420624"/>
            <a:ext cx="383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Can a class be marked final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7FE8B-A4F9-708D-C860-D0AB02DBABD9}"/>
              </a:ext>
            </a:extLst>
          </p:cNvPr>
          <p:cNvSpPr txBox="1"/>
          <p:nvPr/>
        </p:nvSpPr>
        <p:spPr>
          <a:xfrm>
            <a:off x="585216" y="1033272"/>
            <a:ext cx="666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 class can be marked as final. But then class cannot be inherited.</a:t>
            </a:r>
          </a:p>
        </p:txBody>
      </p:sp>
    </p:spTree>
    <p:extLst>
      <p:ext uri="{BB962C8B-B14F-4D97-AF65-F5344CB8AC3E}">
        <p14:creationId xmlns:p14="http://schemas.microsoft.com/office/powerpoint/2010/main" val="53952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CDDD6-87E4-BDDE-E7B3-291F739F84AD}"/>
              </a:ext>
            </a:extLst>
          </p:cNvPr>
          <p:cNvSpPr txBox="1"/>
          <p:nvPr/>
        </p:nvSpPr>
        <p:spPr>
          <a:xfrm>
            <a:off x="557784" y="292608"/>
            <a:ext cx="451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How can we create a final method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ACDB5-9164-C681-D611-FB251B48B37E}"/>
              </a:ext>
            </a:extLst>
          </p:cNvPr>
          <p:cNvSpPr txBox="1"/>
          <p:nvPr/>
        </p:nvSpPr>
        <p:spPr>
          <a:xfrm>
            <a:off x="694944" y="896112"/>
            <a:ext cx="89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final keyword with the method. The final method cannot be overridden or redefined.</a:t>
            </a:r>
          </a:p>
        </p:txBody>
      </p:sp>
    </p:spTree>
    <p:extLst>
      <p:ext uri="{BB962C8B-B14F-4D97-AF65-F5344CB8AC3E}">
        <p14:creationId xmlns:p14="http://schemas.microsoft.com/office/powerpoint/2010/main" val="97246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83250-5523-6FBC-41B3-01EBE010B7C9}"/>
              </a:ext>
            </a:extLst>
          </p:cNvPr>
          <p:cNvSpPr txBox="1"/>
          <p:nvPr/>
        </p:nvSpPr>
        <p:spPr>
          <a:xfrm>
            <a:off x="457200" y="329184"/>
            <a:ext cx="43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 How can we prohibit inheritance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51A8D-C8BD-4FDC-6255-CB342DAEF8DA}"/>
              </a:ext>
            </a:extLst>
          </p:cNvPr>
          <p:cNvSpPr txBox="1"/>
          <p:nvPr/>
        </p:nvSpPr>
        <p:spPr>
          <a:xfrm>
            <a:off x="585216" y="905256"/>
            <a:ext cx="1078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prohibit inheritance in Java by 2 ways. By using final keyword with a class or by using a private constructor in a class.</a:t>
            </a:r>
          </a:p>
        </p:txBody>
      </p:sp>
    </p:spTree>
    <p:extLst>
      <p:ext uri="{BB962C8B-B14F-4D97-AF65-F5344CB8AC3E}">
        <p14:creationId xmlns:p14="http://schemas.microsoft.com/office/powerpoint/2010/main" val="221402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B6EFA-73AA-437C-07B5-9012BB86B62C}"/>
              </a:ext>
            </a:extLst>
          </p:cNvPr>
          <p:cNvSpPr txBox="1"/>
          <p:nvPr/>
        </p:nvSpPr>
        <p:spPr>
          <a:xfrm>
            <a:off x="612648" y="310896"/>
            <a:ext cx="364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Why Integer class in final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03CE2-2A31-7A57-3362-6BF82EBEEABC}"/>
              </a:ext>
            </a:extLst>
          </p:cNvPr>
          <p:cNvSpPr txBox="1"/>
          <p:nvPr/>
        </p:nvSpPr>
        <p:spPr>
          <a:xfrm>
            <a:off x="475488" y="832104"/>
            <a:ext cx="11587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class is a wrapper class for the primitive type int which contains several methods to effectively deal with an int </a:t>
            </a:r>
          </a:p>
          <a:p>
            <a:r>
              <a:rPr lang="en-US" dirty="0"/>
              <a:t>value like converting it to a string representation, and vice-versa. An object of the Integer class can hold a single int value. </a:t>
            </a:r>
          </a:p>
          <a:p>
            <a:r>
              <a:rPr lang="en-US" dirty="0"/>
              <a:t>Integer class in final </a:t>
            </a:r>
            <a:r>
              <a:rPr lang="en-US"/>
              <a:t>so that </a:t>
            </a:r>
            <a:r>
              <a:rPr lang="en-US" dirty="0"/>
              <a:t>it cannot be inherited.</a:t>
            </a:r>
          </a:p>
        </p:txBody>
      </p:sp>
    </p:spTree>
    <p:extLst>
      <p:ext uri="{BB962C8B-B14F-4D97-AF65-F5344CB8AC3E}">
        <p14:creationId xmlns:p14="http://schemas.microsoft.com/office/powerpoint/2010/main" val="13855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605D9-EE32-4FB2-85C2-B0F871444A10}"/>
              </a:ext>
            </a:extLst>
          </p:cNvPr>
          <p:cNvSpPr txBox="1"/>
          <p:nvPr/>
        </p:nvSpPr>
        <p:spPr>
          <a:xfrm>
            <a:off x="448056" y="283464"/>
            <a:ext cx="400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 What is a blank final variable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DB509-6727-1C7C-4202-9FFBEEB6453B}"/>
              </a:ext>
            </a:extLst>
          </p:cNvPr>
          <p:cNvSpPr txBox="1"/>
          <p:nvPr/>
        </p:nvSpPr>
        <p:spPr>
          <a:xfrm>
            <a:off x="557784" y="859536"/>
            <a:ext cx="8504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blank final variable in Java is a final variable that is not initialized during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initialized only in constructor.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final int a;</a:t>
            </a:r>
          </a:p>
          <a:p>
            <a:r>
              <a:rPr lang="en-US" dirty="0"/>
              <a:t>a = 10; </a:t>
            </a:r>
          </a:p>
        </p:txBody>
      </p:sp>
    </p:spTree>
    <p:extLst>
      <p:ext uri="{BB962C8B-B14F-4D97-AF65-F5344CB8AC3E}">
        <p14:creationId xmlns:p14="http://schemas.microsoft.com/office/powerpoint/2010/main" val="1890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D1CA7-3CB8-43AF-BE2B-EC2EDC745F42}"/>
              </a:ext>
            </a:extLst>
          </p:cNvPr>
          <p:cNvSpPr txBox="1"/>
          <p:nvPr/>
        </p:nvSpPr>
        <p:spPr>
          <a:xfrm>
            <a:off x="521208" y="301752"/>
            <a:ext cx="519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Is it allowed to mark an interface method as static?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6DE0F-FCA3-3402-99AB-19784A61143F}"/>
              </a:ext>
            </a:extLst>
          </p:cNvPr>
          <p:cNvSpPr txBox="1"/>
          <p:nvPr/>
        </p:nvSpPr>
        <p:spPr>
          <a:xfrm>
            <a:off x="603504" y="914400"/>
            <a:ext cx="11415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allowed to mark an interface method as static because of the way Java resolves static references. </a:t>
            </a:r>
          </a:p>
          <a:p>
            <a:r>
              <a:rPr lang="en-US" dirty="0"/>
              <a:t>Java will not bother looking for an instance of a class when attempting to execute a static method. This is because static </a:t>
            </a:r>
          </a:p>
          <a:p>
            <a:r>
              <a:rPr lang="en-US" dirty="0"/>
              <a:t>methods are not instance dependent and hence can be executed straight from the class file.</a:t>
            </a:r>
          </a:p>
        </p:txBody>
      </p:sp>
    </p:spTree>
    <p:extLst>
      <p:ext uri="{BB962C8B-B14F-4D97-AF65-F5344CB8AC3E}">
        <p14:creationId xmlns:p14="http://schemas.microsoft.com/office/powerpoint/2010/main" val="35606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42EF7-F171-7AA3-D7EB-E27031075129}"/>
              </a:ext>
            </a:extLst>
          </p:cNvPr>
          <p:cNvSpPr txBox="1"/>
          <p:nvPr/>
        </p:nvSpPr>
        <p:spPr>
          <a:xfrm>
            <a:off x="457200" y="338328"/>
            <a:ext cx="526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Why an Interface cannot be marked as final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4CD03-4314-F883-A155-5D79662D83FC}"/>
              </a:ext>
            </a:extLst>
          </p:cNvPr>
          <p:cNvSpPr txBox="1"/>
          <p:nvPr/>
        </p:nvSpPr>
        <p:spPr>
          <a:xfrm>
            <a:off x="594360" y="923544"/>
            <a:ext cx="108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make an interface final, you cannot implement its methods which defies the very purpose of the interfaces.</a:t>
            </a:r>
          </a:p>
        </p:txBody>
      </p:sp>
    </p:spTree>
    <p:extLst>
      <p:ext uri="{BB962C8B-B14F-4D97-AF65-F5344CB8AC3E}">
        <p14:creationId xmlns:p14="http://schemas.microsoft.com/office/powerpoint/2010/main" val="40951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21C56-A01A-A317-FFD6-832B827AE98D}"/>
              </a:ext>
            </a:extLst>
          </p:cNvPr>
          <p:cNvSpPr txBox="1"/>
          <p:nvPr/>
        </p:nvSpPr>
        <p:spPr>
          <a:xfrm>
            <a:off x="722376" y="402336"/>
            <a:ext cx="299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What is a marker interface?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92311-6848-55C4-71A2-B4C77239ED2B}"/>
              </a:ext>
            </a:extLst>
          </p:cNvPr>
          <p:cNvSpPr txBox="1"/>
          <p:nvPr/>
        </p:nvSpPr>
        <p:spPr>
          <a:xfrm>
            <a:off x="585216" y="950976"/>
            <a:ext cx="11386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an empty interface with no field or methods. Examples of marker interface are Serializable, Cloneable and </a:t>
            </a:r>
          </a:p>
          <a:p>
            <a:r>
              <a:rPr lang="en-US" dirty="0"/>
              <a:t>Remote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delivers the run-time type information about an object. It is the reason that the JVM and compiler have additional </a:t>
            </a:r>
          </a:p>
          <a:p>
            <a:r>
              <a:rPr lang="en-US" dirty="0"/>
              <a:t>information about an object.</a:t>
            </a:r>
          </a:p>
        </p:txBody>
      </p:sp>
    </p:spTree>
    <p:extLst>
      <p:ext uri="{BB962C8B-B14F-4D97-AF65-F5344CB8AC3E}">
        <p14:creationId xmlns:p14="http://schemas.microsoft.com/office/powerpoint/2010/main" val="31529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B6635-2F0C-721F-E743-F0E6067DFE48}"/>
              </a:ext>
            </a:extLst>
          </p:cNvPr>
          <p:cNvSpPr txBox="1"/>
          <p:nvPr/>
        </p:nvSpPr>
        <p:spPr>
          <a:xfrm>
            <a:off x="594360" y="338328"/>
            <a:ext cx="472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What can we use instead of Marker interface?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61238-21D0-DE74-AD40-69D5D5ABD2F5}"/>
              </a:ext>
            </a:extLst>
          </p:cNvPr>
          <p:cNvSpPr txBox="1"/>
          <p:nvPr/>
        </p:nvSpPr>
        <p:spPr>
          <a:xfrm>
            <a:off x="685800" y="914400"/>
            <a:ext cx="10199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Annotations instead of Marker interface.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Annotations are used to provide supplemental information about a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Annotations start with ‘@’.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Annotations do not change the action of a compiled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Annotations basically are used to provide additional information, so could be an alternative to XML and </a:t>
            </a:r>
          </a:p>
          <a:p>
            <a:r>
              <a:rPr lang="en-US" dirty="0"/>
              <a:t>Java marker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34455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74BB4-875A-9645-FC3F-76C2FBA8F709}"/>
              </a:ext>
            </a:extLst>
          </p:cNvPr>
          <p:cNvSpPr txBox="1"/>
          <p:nvPr/>
        </p:nvSpPr>
        <p:spPr>
          <a:xfrm>
            <a:off x="658368" y="384048"/>
            <a:ext cx="53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How Annotations are better than Marker Interfaces?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8E97F-CCA5-D9E9-C92B-04858558D6EA}"/>
              </a:ext>
            </a:extLst>
          </p:cNvPr>
          <p:cNvSpPr txBox="1"/>
          <p:nvPr/>
        </p:nvSpPr>
        <p:spPr>
          <a:xfrm>
            <a:off x="704088" y="1106424"/>
            <a:ext cx="114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Annotations are much more flexible than Marker Interfaces. If you have information about a class, and that information </a:t>
            </a:r>
          </a:p>
          <a:p>
            <a:r>
              <a:rPr lang="en-US" dirty="0"/>
              <a:t>never changes, then annotations are a very useful way to represent it. </a:t>
            </a:r>
          </a:p>
        </p:txBody>
      </p:sp>
    </p:spTree>
    <p:extLst>
      <p:ext uri="{BB962C8B-B14F-4D97-AF65-F5344CB8AC3E}">
        <p14:creationId xmlns:p14="http://schemas.microsoft.com/office/powerpoint/2010/main" val="417679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F4E8C-E794-E1F3-4820-1B7BE0D66DFF}"/>
              </a:ext>
            </a:extLst>
          </p:cNvPr>
          <p:cNvSpPr txBox="1"/>
          <p:nvPr/>
        </p:nvSpPr>
        <p:spPr>
          <a:xfrm>
            <a:off x="612648" y="347472"/>
            <a:ext cx="672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What is the difference between abstract class and interface in Java?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5416A-DC68-986A-2E01-7122F537E6F9}"/>
              </a:ext>
            </a:extLst>
          </p:cNvPr>
          <p:cNvSpPr txBox="1"/>
          <p:nvPr/>
        </p:nvSpPr>
        <p:spPr>
          <a:xfrm>
            <a:off x="471246" y="932688"/>
            <a:ext cx="114413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 of methods: </a:t>
            </a:r>
            <a:r>
              <a:rPr lang="en-US" dirty="0"/>
              <a:t>Interface can have only abstract methods. An abstract class can have abstract and non-abstract </a:t>
            </a:r>
          </a:p>
          <a:p>
            <a:r>
              <a:rPr lang="en-US" dirty="0"/>
              <a:t>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Final Variables: </a:t>
            </a:r>
            <a:r>
              <a:rPr lang="en-US" dirty="0"/>
              <a:t>Variables declared in a Java interface are by default final. An abstract class may contain non-final </a:t>
            </a:r>
          </a:p>
          <a:p>
            <a:r>
              <a:rPr lang="en-US" dirty="0"/>
              <a:t>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 of variables: </a:t>
            </a:r>
            <a:r>
              <a:rPr lang="en-US" dirty="0"/>
              <a:t>Abstract class can have final, non-final, static and non-static variables. The interface has only static </a:t>
            </a:r>
          </a:p>
          <a:p>
            <a:r>
              <a:rPr lang="en-US" dirty="0"/>
              <a:t>and final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Implementation: </a:t>
            </a:r>
            <a:r>
              <a:rPr lang="en-US" dirty="0"/>
              <a:t>Abstract class can provide the implementation of the interface. Interface can’t provide the </a:t>
            </a:r>
          </a:p>
          <a:p>
            <a:r>
              <a:rPr lang="en-US" dirty="0"/>
              <a:t>implementation of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7990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1A161-E52B-2583-EBC6-B916E51FA6D9}"/>
              </a:ext>
            </a:extLst>
          </p:cNvPr>
          <p:cNvSpPr txBox="1"/>
          <p:nvPr/>
        </p:nvSpPr>
        <p:spPr>
          <a:xfrm>
            <a:off x="393192" y="356616"/>
            <a:ext cx="826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Does Java allow us to use private and protected modifiers for variables in interfaces?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8495C-402D-8F3A-E5C6-70D0B7125375}"/>
              </a:ext>
            </a:extLst>
          </p:cNvPr>
          <p:cNvSpPr txBox="1"/>
          <p:nvPr/>
        </p:nvSpPr>
        <p:spPr>
          <a:xfrm>
            <a:off x="248630" y="923544"/>
            <a:ext cx="1169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possible to define private and protected modifiers for the members in interfaces in Java. The members defined </a:t>
            </a:r>
          </a:p>
          <a:p>
            <a:r>
              <a:rPr lang="en-US" dirty="0"/>
              <a:t>in interfaces are implicitly public or in other words, we can say the member defined in an interface is by default public.</a:t>
            </a:r>
          </a:p>
        </p:txBody>
      </p:sp>
    </p:spTree>
    <p:extLst>
      <p:ext uri="{BB962C8B-B14F-4D97-AF65-F5344CB8AC3E}">
        <p14:creationId xmlns:p14="http://schemas.microsoft.com/office/powerpoint/2010/main" val="235695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44EC0-FE4D-4830-B7AC-4C0454E824DD}"/>
              </a:ext>
            </a:extLst>
          </p:cNvPr>
          <p:cNvSpPr txBox="1"/>
          <p:nvPr/>
        </p:nvSpPr>
        <p:spPr>
          <a:xfrm>
            <a:off x="475488" y="329184"/>
            <a:ext cx="658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How can we cast to an object reference to an interface reference?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350BA-E120-AC4D-D0D4-8FA122508A75}"/>
              </a:ext>
            </a:extLst>
          </p:cNvPr>
          <p:cNvSpPr txBox="1"/>
          <p:nvPr/>
        </p:nvSpPr>
        <p:spPr>
          <a:xfrm>
            <a:off x="229233" y="859536"/>
            <a:ext cx="1173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implement an interface and provide body to its methods from a class. You can hold object of the that class using the </a:t>
            </a:r>
          </a:p>
          <a:p>
            <a:r>
              <a:rPr lang="en-US" dirty="0"/>
              <a:t>reference variable of the interface i.e., cast an object reference to an interface reference. But, using this you can access the </a:t>
            </a:r>
          </a:p>
          <a:p>
            <a:r>
              <a:rPr lang="en-US" dirty="0"/>
              <a:t>methods of the interface only, if you try to access the methods of the class a compile time error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00012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837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Umat</dc:creator>
  <cp:lastModifiedBy>Abhinav Umat</cp:lastModifiedBy>
  <cp:revision>1</cp:revision>
  <dcterms:created xsi:type="dcterms:W3CDTF">2023-02-16T21:11:49Z</dcterms:created>
  <dcterms:modified xsi:type="dcterms:W3CDTF">2023-02-16T21:52:12Z</dcterms:modified>
</cp:coreProperties>
</file>