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2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8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9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7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A5A73A-C7EC-E166-0D0D-19124028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579" y="1252576"/>
            <a:ext cx="6571343" cy="104923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STORY BOARDING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Improved Well-being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MoodSync, your mental health is in your hands. Get support anytime, anywhere, and feel your best. </a:t>
            </a:r>
          </a:p>
          <a:p>
            <a:endParaRPr/>
          </a:p>
          <a:p>
            <a:r>
              <a:t>(Visuals: Happy professional and relaxed student wearing MoodSync)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 your emotions, improve your mental well-being, and take control with MoodSync. Available now. </a:t>
            </a:r>
          </a:p>
          <a:p>
            <a:endParaRPr/>
          </a:p>
          <a:p>
            <a:r>
              <a:t>(Visuals: Close-up of MoodSync wearable and app interface)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today's fast-paced world, stress, anxiety, and emotional health often go unnoticed and unmanaged. </a:t>
            </a:r>
          </a:p>
          <a:p>
            <a:endParaRPr dirty="0"/>
          </a:p>
          <a:p>
            <a:r>
              <a:rPr dirty="0"/>
              <a:t>(Visuals: A young professional stressed at work, a student struggling to sleep due to anxiety)</a:t>
            </a:r>
          </a:p>
        </p:txBody>
      </p:sp>
    </p:spTree>
    <p:extLst>
      <p:ext uri="{BB962C8B-B14F-4D97-AF65-F5344CB8AC3E}">
        <p14:creationId xmlns:p14="http://schemas.microsoft.com/office/powerpoint/2010/main" val="16392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Introducing MoodSync—the first wearable device that tracks not just your physical health but also your emotional well-being. </a:t>
            </a:r>
          </a:p>
          <a:p>
            <a:endParaRPr/>
          </a:p>
          <a:p>
            <a:r>
              <a:t>(Visuals: A sleek smartwatch, MoodSync, shows an emotion-tracking dashboard)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Onboarding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Simply answer a few questions about your emotions, sleep, and stress triggers, and let MoodSync personalize your emotional wellness plan. </a:t>
            </a:r>
          </a:p>
          <a:p>
            <a:endParaRPr/>
          </a:p>
          <a:p>
            <a:r>
              <a:t>(Visuals: User onboarding process, inputting mood and habits in the app)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Emotion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MoodSync tracks your emotions in real-time using heart rate, skin temperature, and physical cues, offering suggestions for stress relief. </a:t>
            </a:r>
          </a:p>
          <a:p>
            <a:endParaRPr/>
          </a:p>
          <a:p>
            <a:r>
              <a:t>(Visuals: Smartwatch alerts user to breathe and provides stress-relief exercises)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Mental Health Check-in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 your mental health with MoodSync’s emotion-tracking dashboard, showing how emotions fluctuate throughout the day. </a:t>
            </a:r>
          </a:p>
          <a:p>
            <a:endParaRPr/>
          </a:p>
          <a:p>
            <a:r>
              <a:t>(Visuals: Emotion graph and user checking data on the app)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Personalized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MoodSync uses AI to offer personalized recommendations like breathing exercises or mindfulness sessions based on your emotional state. </a:t>
            </a:r>
          </a:p>
          <a:p>
            <a:endParaRPr/>
          </a:p>
          <a:p>
            <a:r>
              <a:t>(Visuals: User following a personalized mindfulness session on the app)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 MoodSync Circles—community support spaces for sharing experiences and mental wellness tips. </a:t>
            </a:r>
          </a:p>
          <a:p>
            <a:endParaRPr/>
          </a:p>
          <a:p>
            <a:r>
              <a:t>(Visuals: Users interacting in a supportive group chat within the app)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Sleep and Relaxation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 how your emotional health impacts sleep and get tailored relaxation tips from MoodSync. </a:t>
            </a:r>
          </a:p>
          <a:p>
            <a:endParaRPr/>
          </a:p>
          <a:p>
            <a:r>
              <a:t>(Visuals: User viewing a sleep report that correlates emotional state with sleep quality)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358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Arial</vt:lpstr>
      <vt:lpstr>Gill Sans MT</vt:lpstr>
      <vt:lpstr>Gallery</vt:lpstr>
      <vt:lpstr>STORY BOARDING</vt:lpstr>
      <vt:lpstr>Problem Identification</vt:lpstr>
      <vt:lpstr>Introducing the Solution</vt:lpstr>
      <vt:lpstr>Onboarding Process</vt:lpstr>
      <vt:lpstr>Real-time Emotion Tracking</vt:lpstr>
      <vt:lpstr>Mental Health Check-in</vt:lpstr>
      <vt:lpstr>Personalized Support</vt:lpstr>
      <vt:lpstr>Community Engagement</vt:lpstr>
      <vt:lpstr>Sleep and Relaxation Monitoring</vt:lpstr>
      <vt:lpstr>Improved Well-being</vt:lpstr>
      <vt:lpstr>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 karthik Karthik</cp:lastModifiedBy>
  <cp:revision>2</cp:revision>
  <dcterms:created xsi:type="dcterms:W3CDTF">2013-01-27T09:14:16Z</dcterms:created>
  <dcterms:modified xsi:type="dcterms:W3CDTF">2024-10-05T17:56:01Z</dcterms:modified>
  <cp:category/>
</cp:coreProperties>
</file>