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84" r:id="rId10"/>
    <p:sldId id="28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1525D-26D5-4D0F-B495-155AE02E23C4}" v="5" dt="2022-02-11T05:53:3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919" y="796705"/>
            <a:ext cx="10185601" cy="3671325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E-RETAIL CUSTOMER ACTIVATION AND RETENTION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83" y="2163779"/>
            <a:ext cx="5966509" cy="50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there are more no of female shoppers than male.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39" y="3313568"/>
            <a:ext cx="6120142" cy="32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4" y="2248157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</a:t>
            </a:r>
            <a:endParaRPr lang="en-IN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online shoppers are from the age group 31-40 Years. More than 75 percent of online shoppers lies between 21-50 years old. Numbers for less than 20 years and above 51 are less, which indicates these age group rarely use online shopping.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3675707"/>
            <a:ext cx="5117754" cy="2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has highest number of customers who shop online. Graph also shows that most of the customers are from Delhi, Greater Noida, Noida,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82" y="3358836"/>
            <a:ext cx="4816444" cy="33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ONLINE RETAILING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no of people are shopping online for more than 4 years, excluding the age group of less than 20 years and above 50years.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endParaRPr lang="en-IN" dirty="0"/>
          </a:p>
        </p:txBody>
      </p:sp>
      <p:sp>
        <p:nvSpPr>
          <p:cNvPr id="4" name="AutoShape 2" descr="data:image/png;base64,iVBORw0KGgoAAAANSUhEUgAAAl4AAAHhCAYAAAC/VbC7AAAAOXRFWHRTb2Z0d2FyZQBNYXRwbG90bGliIHZlcnNpb24zLjMuNCwgaHR0cHM6Ly9tYXRwbG90bGliLm9yZy8QVMy6AAAACXBIWXMAAAsTAAALEwEAmpwYAAAfvElEQVR4nO3de/xcdX3n8fcHgsaVqCBBgzENula5SYAsaEO5qCharCKr9Qr1srhtQVldV7c+vD+69iKtLHbrolgRbVgLooiuSrmu0YqAIKFI7dqo0SzBWFZgRUPy3T9+Q5vSxPySzHxnfr88n4/HPH4zZ2bO+YT558WZM+dUay0AAIzeLuMeAABgZyG8AAA6EV4AAJ0ILwCAToQXAEAnwgsAoJM54x5gOvbaa6+2ePHicY8BALBV119//Y9aa/M399yMCK/FixfnuuuuG/cYAABbVVXf3dJzvmoEAOhEeAEAdCK8AAA6mRHHeG3O+vXrs3r16tx7773jHmWL5s6dm4ULF2a33XYb9ygAwASYseG1evXqzJs3L4sXL05VjXucf6G1lnXr1mX16tXZd999xz0OADABZuxXjffee28e+chHTmR0JUlV5ZGPfORE75EDAPqaseGVZGKj636TPh8A0NeMDq/tcfHFF6eq8q1vfWvcowAAO5mdLryWL1+eI488MhdccMG4RwEAdjI7VXjdfffdWbFiRc4999x/DK+NGzfmt3/7t3PAAQfkhBNOyHOe85xceOGFSZLrr78+Rx99dA477LA861nPypo1a8Y5PgAww+1U4fXpT386xx9/fH75l385e+65Z2644YZ86lOfyqpVq3LzzTfnwx/+cL761a8mmTpdxemnn54LL7ww119/fV71qlflrW9965j/BQDATDZjTyexPZYvX54zzjgjSfLiF784y5cvz/r16/PCF74wu+yySx796Efn2GOPTZLcdtttWblyZY477rgkyYYNG7JgwYJxjQ4AzAI7TXitW7cuV1xxRVauXJmqyoYNG1JVOfHEEzf7+tZaDjjggH/cAwYAsKN2mq8aL7zwwpx88sn57ne/m1WrVuX73/9+9t133+y111656KKLsnHjxtx+++256qqrkiRPfOITc8cdd/yzrx5vueWWMf4LAICZbqcJr+XLl/+LvVsnnXRSfvjDH2bhwoU58MAD89rXvjZHHHFEHv7wh+dBD3pQLrzwwrz5zW/OwQcfnCVLluQrX/nKmKYHAGaDnearxvv3ZG3qda97XZKpXzvuvvvuWbduXQ4//PAcdNBBSZIlS5bkmmuu6TkmADCL7TTh9YuccMIJufPOO/Pzn/88b3vb2/LoRz963CMBALOQ8Mrm94YBAAzbTnOMFwDAuNnjBQAMzbKzlw1lPStOXzGU9Uwae7wAADoRXgAAnQivHfCqV70qe++9dw488MBxjwIAzACz5hivw970saGu7/o/Onmrr/nN3/zNnHbaaTn55K2/FgDAHq8dcNRRR2XPPfcc9xgAwAwhvAAAOhlZeFXV3Kq6tqpuqqpbqupdg+XvrKofVNWNg9tzRjUDAMAkGeUxXj9L8rTW2t1VtVuSL1fV/xw89yettfeNcNsAABNnZOHVWmtJ7h483G1wa6PaHgDApBvpMV5VtWtV3ZhkbZLLWmtfGzx1WlV9s6o+UlV7jHKGUXrJS16Spz71qbntttuycOHCnHvuueMeCQCYYCM9nURrbUOSJVX1iCQXV9WBSf4syXsytffrPUnOTPKqB763qk5NcmqSLFq0aKvbms7pH4Zt+fLl3bcJAMxcXX7V2Fq7M8lVSY5vrd3eWtvQWtuY5ENJDt/Ce85prS1trS2dP39+jzEBAEZqlL9qnD/Y05WqekiSZyT5VlUt2ORlJyZZOaoZAAAmySi/alyQ5Lyq2jVTgffJ1tqlVXV+VS3J1FeNq5K8doQzAABMjFH+qvGbSQ7ZzPJXjGqbAACTzJnrAQA6EV4AAJ0Irx3w/e9/P8cee2z222+/HHDAATnrrLPGPRIAMMFGeh6vnr737oOGur5Fb795q6+ZM2dOzjzzzBx66KG56667cthhh+W4447L/vvvP9RZAIDZwR6vHbBgwYIceuihSZJ58+Zlv/32yw9+8IMxTwUATCrhNSSrVq3KN77xjRxxxBHjHgUAmFDCawjuvvvunHTSSXn/+9+fhz3sYeMeBwCYUMJrB61fvz4nnXRSXvayl+UFL3jBuMcBACaY8NoBrbW8+tWvzn777Zc3vOEN4x4HAJhwwmsHrFixIueff36uuOKKLFmyJEuWLMnnP//5cY8FAEyoWXM6iemc/mHYjjzyyLTWum8XAJiZ7PECAOhEeAEAdCK8AAA6EV4AAJ0ILwCAToQXAEAnwmsH3HvvvTn88MNz8MEH54ADDsg73vGOcY8EAEywWXMer2VnLxvq+lacvmKrr3nwgx+cK664IrvvvnvWr1+fI488Ms9+9rPzlKc8ZaizAACzgz1eO6CqsvvuuyeZumbj+vXrU1VjngoAmFTCawdt2LAhS5Ysyd57753jjjsuRxxxxLhHAgAmlPDaQbvuumtuvPHGrF69Otdee21Wrlw57pEAgAklvIbkEY94RI455ph84QtfGPcoAMCEEl474I477sidd96ZJPnpT3+av/qrv8qTnvSk8Q4FAEysWfOrxnFYs2ZNTjnllGzYsCEbN27Mi170opxwwgnjHgsAmFCzJrymc/qHYXvyk5+cb3zjG923CwDMTL5qBADoRHgBAHQivAAAOhFeAACdCC8AgE6EFwBAJ8JrB23YsCGHHHKI83cBAFs1a87jdfVRRw91fUdfc/W0XnfWWWdlv/32y09+8pOhbh8AmH3s8doBq1evzuc+97m85jWvGfcoAMAMILx2wBlnnJE//MM/zC67+M8IAGydYthOl156afbee+8cdthh4x4FAJghhNd2WrFiRS655JIsXrw4L37xi3PFFVfk5S9/+bjHAgAmmPDaTu9973uzevXqrFq1KhdccEGe9rSn5eMf//i4xwIAJpjwAgDoZNacTmK6p38YhWOOOSbHHHPM2LYPAMwM9ngBAHQivAAAOhFeAACdCC8AgE6EFwBAJ8ILAKCTWXM6iXFZvHhx5s2bl1133TVz5szJddddN+6RAIAJNWvC6wNv/OxQ13famc+d9muvvPLK7LXXXkPdPgAw+4zsq8aqmltV11bVTVV1S1W9a7B8z6q6rKq+Pfi7x6hmAACYJKM8xutnSZ7WWjs4yZIkx1fVU5K8JcnlrbUnJLl88HjGqqo885nPzGGHHZZzzjln3OMAABNsZF81ttZakrsHD3cb3FqS5yU5ZrD8vCRXJXnzqOYYtRUrVmSfffbJ2rVrc9xxx+VJT3pSjjrqqHGPBQBMoJH+qrGqdq2qG5OsTXJZa+1rSR7VWluTJIO/e49yhlHbZ599kiR77713TjzxxFx77bVjnggAmFQjPbi+tbYhyZKqekSSi6vqwOm+t6pOTXJqkixatGg0A+6ge+65Jxs3bsy8efNyzz335Etf+lLe/va3j3ssANhm33v3QcNZ0R4PG856Zqkuv2psrd1ZVVclOT7J7VW1oLW2pqoWZGpv2Obec06Sc5Jk6dKlrcec2+r222/PiSeemCS577778tKXvjTHH3/8mKcCACbVyMKrquYnWT+IrockeUaSP0hySZJTkvz+4O9nhrG9bTn9w7A87nGPy0033dR9uwDAzDTKPV4LkpxXVbtm6liyT7bWLq2qryb5ZFW9Osn3krxwhDMAAEyMUf6q8ZtJDtnM8nVJnj6q7QIATCrXagQA6GRGh9fUqcIm16TPBwD0NWPDa+7cuVm3bt3Exk1rLevWrcvcuXPHPQoAMCFm7EWyFy5cmNWrV+eOO+4Y9yhbNHfu3CxcuHDcYwAAE2LGhtduu+2Wfffdd9xjAABM24z9qhEAYKYRXgAAnQgvAIBOhBcAQCfCCwCgE+EFANCJ8AIA6ER4AQB0IrwAADoRXgAAnQgvAIBOhBcAQCfCCwCgE+EFANCJ8AIA6ER4AQB0IrwAADoRXgAAnQgvAIBOhBcAQCfCCwCgE+EFANCJ8AIA6ER4AQB0MmfcAwAAPNDVRx09lPUcfc3VQ1nPsNjjBQDQifACAOhEeAEAdCK8AAA6EV4AAJ0ILwCAToQXAEAnwgsAoBPhBQDQifACAOhEeAEAdCK8AAA6EV4AAJ0ILwCAToQXAEAnwgsAoBPhBQDQifACAOhkZOFVVY+tqiur6taquqWqXj9Y/s6q+kFV3Ti4PWdUMwAATJI5I1z3fUne2Fq7oarmJbm+qi4bPPcnrbX3jXDbAAATZ2Th1Vpbk2TN4P5dVXVrkseMansAAJOuyzFeVbU4ySFJvjZYdFpVfbOqPlJVe/SYAQBg3EYeXlW1e5KLkpzRWvtJkj9L8vgkSzK1R+zMLbzv1Kq6rqquu+OOO0Y9JgDAyI00vKpqt0xF1ydaa59Kktba7a21Da21jUk+lOTwzb23tXZOa21pa23p/PnzRzkmAEAXo/xVYyU5N8mtrbU/3mT5gk1edmKSlaOaAQBgkozyV43Lkrwiyc1VdeNg2e8meUlVLUnSkqxK8toRzgAAMDFG+avGLyepzTz1+VFtEwBgkjlzPQBAJ8ILAKAT4QUA0InwAgDoRHgBAHQivAAAOhFeAACdCC8AgE6EFwBAJ8ILAKAT4QUA0InwAgDoRHgBAHQivAAAOhFeAACdCC8AgE6EFwBAJ8ILAKAT4QUA0InwAgDoRHgBAHQivAAAOhFeAACdCC8AgE6EFwBAJ8ILAKAT4QUA0InwAgDoRHgBAHQivAAAOpkz7gEAJtnVRx09lPUcfc3VQ1kPMLPZ4wUA0InwAgDoRHgBAHQivAAAOhFeAACdCC8AgE6EFwBAJ8ILAKAT4QUA0InwAgDoRHgBAHQivAAAOhFeAACdCC8AgE6EFwBAJ8ILAKAT4QUA0InwAgDoZGThVVWPraorq+rWqrqlql4/WL5nVV1WVd8e/N1jVDMAAEySUe7xui/JG1tr+yV5SpLfqar9k7wlyeWttSckuXzwGABg1htZeLXW1rTWbhjcvyvJrUkek+R5Sc4bvOy8JM8f1QwAAJOkyzFeVbU4ySFJvpbkUa21NclUnCXZu8cMAADjNvLwqqrdk1yU5IzW2k+24X2nVtV1VXXdHXfcMboBAQA6mVZ4VdXl01m2mdfslqno+kRr7VODxbdX1YLB8wuSrN3ce1tr57TWlrbWls6fP386YwIATLRfGF5VNbeq9kyyV1XtMfhF4p6Drw732cp7K8m5SW5trf3xJk9dkuSUwf1Tknxmu6cHAJhB5mzl+dcmOSNTkXV9khos/0mSP93Ke5cleUWSm6vqxsGy303y+0k+WVWvTvK9JC/c5qkBAGagXxherbWzkpxVVae31s7elhW31r6cfwq1B3r6tqwLAGA22NoeryRJa+3sqvqVJIs3fU9r7WMjmgsAYNaZVnhV1flJHp/kxiQbBotbEuEFADBN0wqvJEuT7N9aa6McBgBgNpvuebxWJnn0KAcBAJjtprvHa68kf1NV1yb52f0LW2u/PpKpAABmoemG1ztHOQQAwM5gur9qvHrUgwAAzHbT/VXjXZn6FWOSPCjJbknuaa09bFSDAQDMNtPd4zVv08dV9fwkh49iIACA2Wq6v2r8Z1prn07ytOGOAgAwu033q8YXbPJwl0yd18s5vQAAtsF0f9X43E3u35dkVZLnDX0aAIBZbLrHeL1y1IMAAMx20zrGq6oWVtXFVbW2qm6vqouqauGohwMAmE2me3D9nye5JMk+SR6T5LODZQAATNN0w2t+a+3PW2v3DW4fTTJ/hHMBAMw60w2vH1XVy6tq18Ht5UnWjXIwAIDZZrrh9aokL0ryf5KsSfJvkzjgHgBgG0z3dBLvSXJKa+0fkqSq9kzyvkwFGQAA0zDdPV5Pvj+6kqS19uMkh4xmJACA2Wm64bVLVe1x/4PBHq/p7i0DACDTj6czk3ylqi7M1KWCXpTk90Y2FQDALDTdM9d/rKquy9SFsSvJC1prfzPSyQAAZplpf104CC2xBQCwnaZ7jBcAADtIeAEAdCK8AAA6EV4AAJ0ILwCATpwEdcSWnb1sKOtZcfqKoawHABgfe7wAADoRXgAAnQgvAIBOhBcAQCfCCwCgE+EFANCJ8AIA6ER4AQB0IrwAADoRXgAAnQgvAIBOXKsRmCjfe/dBQ1nPorffPJT1sG18fvCL2eMFANCJ8AIA6ER4AQB0IrwAADoRXgAAnQgvAIBOhBcAQCcjC6+q+khVra2qlZsse2dV/aCqbhzcnjOq7QMATJpR7vH6aJLjN7P8T1prSwa3z49w+wAAE2Vk4dVauybJj0e1fgCAmWYclww6rapOTnJdkje21v5hcy+qqlOTnJokixYt6jgeAOO27OxlO7yOFaevGMIkMFy9D67/sySPT7IkyZokZ27pha21c1prS1trS+fPn99pPACA0ekaXq2121trG1prG5N8KMnhPbcPADBOXcOrqhZs8vDEJCu39FoAgNlmZMd4VdXyJMck2auqVid5R5JjqmpJkpZkVZLXjmr7AACTZmTh1Vp7yWYWnzuq7QEATDpnrgcA6ER4AQB0IrwAADoRXgAAnQgvAIBOhBcAQCfCCwCgE+EFANCJ8AIA6ER4AQB0IrwAADoRXgAAnQgvAIBOhBcAQCfCCwCgE+EFANCJ8AIA6ER4AQB0IrwAADoRXgAAnQgvAIBOhBcAQCfCCwCgE+EFANCJ8AIA6ER4AQB0IrwAADoRXgAAnQgvAIBO5ox7AAAYhauPOnoo6zn6mquHsh5I7PECAOhGeAEAdCK8AAA6EV4AAJ0ILwCAToQXAEAnwgsAoBPhBQDQifACAOhEeAEAdOKSQcBQHPamjw1lPRfPG8pqJs4H3vjZoazntDOfO5T1AONhjxcAQCfCCwCgE+EFANCJ8AIA6ER4AQB0IrwAADoRXgAAnYwsvKrqI1W1tqpWbrJsz6q6rKq+Pfi7x6i2DwAwaUa5x+ujSY5/wLK3JLm8tfaEJJcPHgMA7BRGFl6ttWuS/PgBi5+X5LzB/fOSPH9U2wcAmDS9j/F6VGttTZIM/u7defsAAGMzsddqrKpTk5yaJIsWLeq+/e+9+6DhrGiPhw1nPQDAjNd7j9ftVbUgSQZ/127pha21c1prS1trS+fPn99tQACAUekdXpckOWVw/5Qkn+m8fQCAsRnl6SSWJ/lqkidW1eqqenWS309yXFV9O8lxg8cAADuFkR3j1Vp7yRaeevqotgkAMMmcuR4AoBPhBQDQifACAOhEeAEAdCK8AAA6EV4AAJ0ILwCAToQXAEAnwgsAoBPhBQDQifACAOhEeAEAdCK8AAA6EV4AAJ0ILwCAToQXAEAnwgsAoBPhBQDQyZxxD8D0XH3U0UNZz9HXXD2U9ewMlp29bCjrWXH6iqGsB4CZzx4vAIBOhBcAQCfCCwCgE+EFANCJ8AIA6ER4AQB0IrwAADoRXgAAnQgvAIBOhBcAQCcuGcSs9L13H7TjK9njYTu+DgDYhD1eAACdCC8AgE6EFwBAJ8ILAKAT4QUA0InwAgDoRHgBAHQivAAAOhFeAACdCC8AgE6EFwBAJ8ILAKAT4QUA0InwAgDoRHgBAHQivAAAOhFeAACdCC8AgE6EFwBAJ3PGsdGqWpXkriQbktzXWls6jjkAAHoaS3gNHNta+9EYtw8A0JWvGgEAOhnXHq+W5EtV1ZL899baOQ98QVWdmuTUJFm0aFHn8YCZbtnZy4aynv8y1i8GgNlmXHu8lrXWDk3y7CS/U1VHPfAFrbVzWmtLW2tL58+f339CAIAhG0t4tdZ+OPi7NsnFSQ4fxxwAAD11D6+qemhVzbv/fpJnJlnZew4AgN7GcfDCo5JcXFX3b/8vWmtfGMMcAABddQ+v1tp3khzce7sAAOPmdBIAAJ0ILwCAToQXAEAnwgsAoBPhBQDQifACAOhk1l2E7LA3fWwo67l43lBWM3E+8MbP7vA6TjvzuUOYBAB2PvZ4AQB0IrwAADoRXgAAnQgvAIBOhBcAQCfCCwCgE+EFANCJ8AIA6ER4AQB0IrwAADqZdZcMAmDbudwas9UwLpWXDO9yefZ4AQB0IrwAADoRXgAAnQgvAIBOhBcAQCfCCwCgE+EFANCJ8AIA6ER4AQB0IrwAADoRXgAAnbhWIwDMcMO41qbrbPZhjxcAQCfCCwCgE+EFANCJ8AIA6ER4AQB0IrwAADoRXgAAnQgvAIBOhBcAQCfCCwCgE5cMghG7+qijh7Keo6+5eijrAbbNB9742aGs57QznzuU9TCz2eMFANCJ8AIA6ER4AQB0IrwAADoRXgAAnQgvAIBOhBcAQCdjCa+qOr6qbquqv6uqt4xjBgCA3rqHV1XtmuRPkzw7yf5JXlJV+/eeAwCgt3Hs8To8yd+11r7TWvt5kguSPG8McwAAdDWO8HpMku9v8nj1YBkAwKxWrbW+G6x6YZJntdZeM3j8iiSHt9ZOf8DrTk1y6uDhE5Pc1nXQvvZK8qNxD8F28dnNbD6/mc3nN3PN9s/ul1pr8zf3xDgukr06yWM3ebwwyQ8f+KLW2jlJzuk11DhV1XWttaXjnoNt57Ob2Xx+M5vPb+bamT+7cXzV+PUkT6iqfavqQUlenOSSMcwBANBV9z1erbX7quq0JF9MsmuSj7TWbuk9BwBAb+P4qjGttc8n+fw4tj2hdoqvVGcpn93M5vOb2Xx+M9dO+9l1P7geAGBn5ZJBAACdCK8xqqqPVNXaqlo57lnYNlX12Kq6sqpurapbqur1456J6amquVV1bVXdNPjs3jXumdh2VbVrVX2jqi4d9yxsm6paVVU3V9WNVXXduOfpzVeNY1RVRyW5O8nHWmsHjnsepq+qFiRZ0Fq7oarmJbk+yfNba38z5tHYiqqqJA9trd1dVbsl+XKS17fW/nrMo7ENquoNSZYmeVhr7YRxz8P0VdWqJEtba7P5PF5bZI/XGLXWrkny43HPwbZrra1prd0wuH9XklvjCgwzQpty9+DhboOb/wOdQapqYZJfS/Lhcc8C20p4wQ6qqsVJDknytTGPwjQNvqa6McnaJJe11nx2M8v7k/ynJBvHPAfbpyX5UlVdP7hKzU5FeMEOqKrdk1yU5IzW2k/GPQ/T01rb0FpbkqkrZxxeVb7qnyGq6oQka1tr1497FrbbstbaoUmeneR3Bofd7DSEF2ynwfFBFyX5RGvtU+Oeh23XWrszyVVJjh/vJGyDZUl+fXCc0AVJnlZVHx/vSGyL1toPB3/XJrk4yeHjnagv4QXbYXCA9rlJbm2t/fG452H6qmp+VT1icP8hSZ6R5FtjHYppa63959bawtba4kxdcu6K1trLxzwW01RVDx38IClV9dAkz0yyU/2yX3iNUVUtT/LVJE+sqtVV9epxz8S0LUvyikz93/aNg9tzxj0U07IgyZVV9c1MXTv2staaUxJAH49K8uWquinJtUk+11r7wphn6srpJAAAOrHHCwCgE+EFANCJ8AIA6ER4AQB0IrwAADoRXgAAnQgvYKhqyper6tmbLHtRVY31XD1V9atVdcvgnGsP2Yb33b31V01rPUur6r8OY13AzOU8XsDQDa59+JeZunj4rkluTHJ8a+1/b8e6dm2tbRjCTB9M8rXW2p9v4/vubq3tvqPbB0js8QJGoLW2Mslnk7w5yTuSfDzJW6vq61X1jap6XpJU1eKq+l9VdcPg9iuD5cdU1ZVV9RdJbh5cZuRzVXVTVa2sqt/Y0rar6umDbdxcVR+pqgdX1WuSvCjJ26vqE1t434KqumawR2xlVf3qJs/93mDbf11Vjxos+6Wquryqvjn4u2iw/KNV9cHBv+tvBxd1vv/fdOng/jsHs11VVd+pqtdtsq23VdW3quqyqlpeVf9x+z8JYNIIL2BU3pXkpUmenWRupq6p92+SHJvkjwbXaVub5LjW2qFJfiPJpl/FHZ7kra21/TN1EesfttYObq0dmGSzX1tW1dwkH03yG621g5LMSfJbrbUPJ7kkyZtaay/bwrwvTfLF1tqSJAdnai9dkjw0yV+31g5Ock2SfzdY/oEkH2utPTnJJx4w++IkRyf5tSQfHMz1QE9K8qzBv/MdVbVbVS1NclKm9hS+IMnSLcwKzFDCCxiJ1to9Sf5HkvOTHJfkLVV1Y5KrMhVii5LsluRDVXVzpr6a3H+TVVzbWvv7wf2bkzyjqv6gqn61tfZ/t7DZJyb5+9ba3w4en5fkqGmO/PUkr6yqdyY5qLV212D5z5Pcfy3H6zMVVUny1CR/Mbh/fpIjN1nXJ1trG1tr307ynUxF1gN9rrX2s9bajzIVoI8arOMzrbWfDrb/2WnODswQwgsYpY2DWyU5qbW2ZHBb1Fq7Ncl/SHJ7pvYwLU3yoE3ee8/9dwYhdVimAuy9VfX2LWyvtnfQ1to1mYq0HyQ5v6pOHjy1vv3TwbAbMrUXbbOr2ML9zT1Okp9tcv/+9W73/MDMILyAHr6Y5PSqqiSpqkMGyx+eZE1rbWOSV2TqQPx/oar2SfL/WmsfT/K+JIduYTvfSrK4qv714PErklw9nQGr6peSrG2tfSjJub9gG/f7SpIXD+6/LMmXN3nuhVW1S1U9Psnjktw2nRkG63huVc2tqt0z9VUlMIts6f/cAIbpPUnen+Sbg/haleSEJP8tyUVV9cIkV2aTvVwPcFCmjgvbmGR9kt/a3Itaa/dW1SuT/GVVzcnU14cfnOaMxyR5U1WtT3J3kpN/8cvzuiQfqao3JbkjySs3ee62TAXfo5L8+8FcWx2gtfb1qrokyU1JvpvkuiRb+loVmIGcTgJgiKrqo0kuba1duJ3v3721dndV/atMHcx/amvthmHOCIyPPV4Ak+Wcqto/Uz9AOE90wexijxcwI1XVxUn2fcDiN7fWvriV9x2UqV8hbupnrbUjhjkfwOYILwCATvyqEQCgE+EFANCJ8AIA6ER4AQB0IrwAADr5/55+6Nt3o16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3186821"/>
            <a:ext cx="5772150" cy="35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observe that people shopping more than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link,url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the app for shopping. This shows that online brands should update their platforms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</a:t>
            </a:r>
            <a:endParaRPr lang="en-IN" dirty="0"/>
          </a:p>
        </p:txBody>
      </p:sp>
      <p:sp>
        <p:nvSpPr>
          <p:cNvPr id="4" name="AutoShape 2" descr="data:image/png;base64,iVBORw0KGgoAAAANSUhEUgAABIwAAAJNCAYAAABTMu6EAAAAOXRFWHRTb2Z0d2FyZQBNYXRwbG90bGliIHZlcnNpb24zLjMuNCwgaHR0cHM6Ly9tYXRwbG90bGliLm9yZy8QVMy6AAAACXBIWXMAAAsTAAALEwEAmpwYAAAq2UlEQVR4nO3de7RddX3v/c+XJDYcwAoaPBhKoR5Hy31jImjRQFEQFesFUCwKVVo8HcXiY0vLc+xj0ao9rVq11l68g6Cg0B4RT+1Rroq3JhAFBeupBhtMSQSt0AqE8Hv+2IuYHySQjVl7Zu+8XmOssdeaa635+272WMPhO3POVa21AAAAAMB9tht6AAAAAAC2LoIRAAAAAB3BCAAAAICOYAQAAABARzACAAAAoDN36AE2x2Me85i25557Dj0GAAAAwKyxbNmy77fWFmzsuRkRjPbcc88sXbp06DEAAAAAZo2qumlTzzklDQAAAICOYAQAAABARzACAAAAoDMjrmG0MWvXrs3KlStz5513Dj0KW8j8+fOz++67Z968eUOPAgAAANu0GRuMVq5cmZ122il77rlnqmrocfgptdZy6623ZuXKldlrr72GHgcAAAC2aTP2lLQ777wzj370o8WiWaKq8uhHP9oRYwAAALAVmLHBKIlYNMv4ewIAAMDWYUYHIwAAAAC2PMEIAAAAgM6sCkZz5szJxMRE9ttvvzz3uc/ND3/4wy26/x133PGn3sddd92VZzzjGZmYmMgFF1yQN7/5zVtgskmf+9znsu+++2ZiYiI333xzjjvuuCm9/+HO8r3vfe8h1/rlX/7lJMmKFSvykY985GGtAwAAAEyPWRWMtt9++yxfvjzXX399dtlll7z73e8eeqQHuPbaa7N27dosX748L37xix9WpFm3bt1Gt5933nn5vd/7vSxfvjwLFy7MhRde+IDX3HPPPZvc78MNRo973OM2utaGvvCFLyQRjAAAAGAmmFXBaENPecpTcvPNNydJ/uVf/iVHH310Fi1alKc97Wm58cYbkySf/OQnc8ghh+Sggw7KM57xjNxyyy1JkjvuuCMvf/nLs//+++eAAw7IRRddtH6/r33ta3PggQfmyU9+8vrXb8zG9r169eq89KUvzfLlyzMxMZHjjz8+P/7xjzMxMZETTzwxSXLuuefm4IMPzsTERF75yleuj0M77rhjXve61+WQQw7JF7/4xQes9773vS8f+9jH8oY3vCEnnnhiVqxYkf322y9J8qEPfSjHH398nvvc5+aoo47KqlWrsmTJkvVHY33uc5/LmWee+YBZ7u8P/uAP8ld/9VfrH5911ll529ve1q319a9/ff38BxxwQL71rW+tnz9JzjzzzHzuc5/LxMRE3v72tz/UnxEAAAAYQmttq78tWrSo3d83vvGNB2zbYYcdWmut3XPPPe24445r//AP/9Baa+2II45o//zP/9xaa+1LX/pS+5Vf+ZXWWmu33XZbu/fee1trrb33ve9tr3nNa1prrf3+7/9+O/3009fv97bbbmuttZakXXzxxa211s4444z2x3/8xw+YYcP3bGzfl19+eXvOc57zgJnv+52OOeaYdvfdd7fWWvut3/qtdvbZZ69f+4ILLtjkeq21dvLJJ7ePf/zjrbXWvvOd77R99923tdbaBz/4wbZw4cJ26623ttZae+tb39re+MY3rv9v9aMf/egBs2zMNddc05YsWbL+8d57791uuummbq3TTjutnXvuua211u666672n//5n92+7//739/G/q4AAADAlpdkadtEi5k7cK/aou47QmbFihVZtGhRjjzyyNxxxx35whe+kOOPP3796+66664kycqVK/PiF784q1atyt1335299torSfLZz342559//vrX77zzzkmSRzziETnmmGOSJIsWLcpnPvOZTc6yqX0/mEsvvTTLli3Lk570pPW/z6677ppk8vpMxx577FT+c3SOPPLI7LLLLkmSJz3pSXnFK16RtWvX5vnPf34mJiY2ax8HHXRQVq9ene9973tZs2ZNdt555+yxxx5ZsWLF+tc85SlPyZve9KasXLkyL3zhC/OEJzzhYc8MAAAADGNWnZJ23zWMbrrpptx9991597vfnXvvvTePetSjsnz58vW3G264IUnyqle9Kqeddlquu+66/O3f/m3uvPPOJJNHXVXVA/Y/b9689dvnzJnzoNcD2tS+H0xrLSeffPL6Ob/5zW/mrLPOSpLMnz8/c+bMmep/kvV22GGH9feXLFmSq666KgsXLszLXvaynHPOOZu9n+OOOy4XXnhhLrjggpxwwgkPeP7Xfu3XcvHFF2f77bfPM5/5zFx22WUPe2YAAABgGLMqGN3nZ3/2Z/MXf/EXeetb35rtt98+e+21Vz7+8Y8nmYwyX/3qV5Mk//7v/56FCxcmSc4+++z17z/qqKPyl3/5l+sf/+AHP5jyDJva9/3Nmzcva9euTZI8/elPz4UXXpjVq1cnSW677bbcdNNNU177odx0003Zdddd85u/+Zs55ZRTcs011zxglk054YQTcv755+fCCy/c6Dejffvb384v/MIv5Hd+53fyq7/6q/na177WPb/TTjvl9ttv33K/DAAAALDFzcpglEyePnXggQfm/PPPz3nnnZf3v//9OfDAA7PvvvvmE5/4RJLJizYff/zxedrTnpbHPOYx69/7h3/4h/nBD36Q/fbbLwceeGAuv/zyKa+/qX3f36mnnpoDDjggJ554YvbZZ5+88Y1vzFFHHZUDDjggRx55ZFatWjX1X/4hXHHFFZmYmMhBBx2Uiy66KKeffvoDZtmUfffdN7fffnsWLlyY3Xbb7QHPX3DBBdlvv/0yMTGRG2+8MSeddFL3/AEHHJC5c+fmwAMPdNFrAAAA2ErV5DWOtm6LFy9uS5cu7bbdcMMN2XvvvQeaiHHxdwUAAIDpUVXLWmuLN/bcrD3CCAAAAICHZ1Z9S9oQ3vSmN62/PtJ9jj/++Lz2ta8d25oveMEL8p3vfKfb9qd/+qd55jOfuUX2f+utt+bpT3/6A7ZfeumlefSjH71F1gAAAAC2Xk5JY6vi7woAAADTY5BT0qpqflV9paq+WlVfr6rXj7afVVU3V9Xy0e3Z45oBAAAAgKkb5ylpdyU5orV2R1XNS/L5qvqH0XNvb629dYxrAwAAAPAwjS0Ytclz3e4YPZw3um39578BAAAAbOPGetHrqpqTZFmS/5bk3a21L1fVs5KcVlUnJVma5Hdbaz/YyHtPTXJqkuyxxx7jHHOsFp1xzhbd37K3nPSQr3nFK16RSy65JLvuumuuv/76Lbo+AAAA3OfQdx069AhTdvWrrh56hBlhbNcwSpLW2rrW2kSS3ZMcXFX7JfnrJI9PMpFkVZK3beK972mtLW6tLV6wYME4x5x1fv3Xfz2f/vSnhx4DAAAAmKHGGozu01r7YZIrkhzdWrtlFJLuTfLeJAdPxwzbkiVLlmSXXXYZegwAAABghhrnt6QtqKpHje5vn+QZSW6sqt02eNkLkjhnCgAAAGArMs5rGO2W5OzRdYy2S/Kx1tolVfXhqprI5AWwVyR55RhnAAAAAGCKxvktaV9LctBGtr9sXGsCAAAA8NOblmsYAQAAADBzjPOUNJIse8tJ077mS17yklxxxRX5/ve/n9133z2vf/3rc8opp0z7HAAAAMDMJBjNQh/96EeHHgEAAACYwZySBgAAAEBHMAIAAACgIxgBAAAA0BGMAAAAAOgIRgAAAAB0BCMAAAAAOnOHHmC2++4b9t+i+9vjddc96PP/+q//mpNOOin/9m//lu222y6nnnpqTj/99C06AwAAADC7CUazzNy5c/O2t70tT3ziE3P77bdn0aJFOfLII7PPPvsMPRoAAAAwQzglbZbZbbfd8sQnPjFJstNOO2XvvffOzTffPPBUAAAAwEwiGM1iK1asyLXXXptDDjlk6FEAAACAGUQwmqXuuOOOHHvssXnHO96RRz7ykUOPAwAAAMwggtEstHbt2hx77LE58cQT88IXvnDocQAAAIAZRjCaZVprOeWUU7L33nvnNa95zdDjAAAAADOQb0kbsz1ed920rnf11Vfnwx/+cPbff/9MTEwkSd785jfn2c9+9rTOAQAAAMxcgtEs89SnPjWttaHHAAAAAGYwp6QBAAAA0BGMAAAAAOgIRgAAAAB0BCMAAAAAOoIRAAAAAB3BCAAAAIDO3KEHmO0OfdehW3R/V7/q6gd9/s4778ySJUty11135Z577slxxx2X17/+9Vt0BgAAAGB2E4xmmZ/5mZ/JZZddlh133DFr167NU5/61DzrWc/Kk5/85KFHAwAAAGYIp6TNMlWVHXfcMUmydu3arF27NlU18FQAAADATCIYzULr1q3LxMREdt111xx55JE55JBDhh4JAAAAmEEEo1lozpw5Wb58eVauXJmvfOUruf7664ceCQAAAJhBBKNZ7FGPelQOP/zwfPrTnx56FAAAAGAGEYxmmTVr1uSHP/xhkuTHP/5xPvvZz+aXfumXhh0KAAAAmFF8S9qYXf2qq6d1vVWrVuXkk0/OunXrcu+99+ZFL3pRjjnmmGmdAQAAAJjZBKNZ5oADDsi111479BgAAADADOaUNAAAAAA6ghEAAAAAHcEIAAAAgI5gBAAAAEBHMAIAAACgIxgBAAAA0Jk79ACz3ZVLDtui+zvsqis363Xr1q3L4sWLs3DhwlxyySVbdAYAAABgdnOE0Sz1zne+M3vvvffQYwAAAAAzkGA0C61cuTKf+tSn8hu/8RtDjwIAAADMQILRLPTqV786f/Znf5bttvPnBQAAAKZOUZhlLrnkkuy6665ZtGjR0KMAAAAAM5RgNMtcffXVufjii7PnnnvmhBNOyGWXXZaXvvSlQ48FAAAAzCCC0SzzJ3/yJ1m5cmVWrFiR888/P0cccUTOPffcoccCAAAAZpC5Qw8w2x121ZVDjwAAAAAwJYLRLHb44Yfn8MMPH3oMAAAAYIZxShoAAAAAHcEIAAAAgM6MDkattaFHYAvy9wQAAICtw4wNRvPnz8+tt94qMswSrbXceuutmT9//tCjAAAAwDZvxl70evfdd8/KlSuzZs2aoUdhC5k/f3523333occAAACAbd6MDUbz5s3LXnvtNfQYAAAAbKUWnXHO0CNM2bK3nDT0CJBkBp+SBgAAAMB4CEYAAAAAdAQjAAAAADqCEQAAAAAdwQgAAACAjmAEAAAAQEcwAgAAAKAjGAEAAADQEYwAAAAA6AhGAAAAAHQEIwAAAAA6YwtGVTW/qr5SVV+tqq9X1etH23epqs9U1bdGP3ce1wwAAAAATN04jzC6K8kRrbUDk0wkObqqnpzkzCSXttaekOTS0WMAAAAAthJjC0Zt0h2jh/NGt5bkeUnOHm0/O8nzxzUDAAAAAFM31msYVdWcqlqeZHWSz7TWvpzksa21VUky+rnrJt57alUtraqla9asGeeYAAAAAGxgrMGotbautTaRZPckB1fVflN473taa4tba4sXLFgwthkBAAAA6E3Lt6S11n6Y5IokRye5pap2S5LRz9XTMQMAAAAAm2ec35K2oKoeNbq/fZJnJLkxycVJTh697OQknxjXDAAAAABM3dwx7nu3JGdX1ZxMhqmPtdYuqaovJvlYVZ2S5LtJjh/jDAAAAABM0diCUWvta0kO2sj2W5M8fVzrAgAAAPDTmZZrGAEAAAAwcwhGAAAAAHQEIwAAAAA6ghEAAAAAHcEIAAAAgI5gBAAAAEBHMAIAAACgIxgBAAAA0BGMAAAAAOgIRgAAAAB0BCMAAAAAOoIRAAAAAB3BCAAAAICOYAQAAABARzACAAAAoCMYAQAAANARjAAAAADoCEYAAAAAdAQjAAAAADqCEQAAAAAdwQgAAACAjmAEAAAAQEcwAgAAAKAjGAEAAADQEYwAAAAA6AhGAAAAAHQEIwAAAAA6ghEAAAAAHcEIAAAAgI5gBAAAAEBHMAIAAACgIxgBAAAA0BGMAAAAAOgIRgAAAAB0BCMAAAAAOoIRAAAAAB3BCAAAAICOYAQAAABARzACAAAAoCMYAQAAANARjAAAAADoCEYAAAAAdAQjAAAAADqCEQAAAAAdwQgAAACAjmAEAAAAQEcwAgAAAKAjGAEAAADQEYwAAAAA6AhGAAAAAHQEIwAAAAA6ghEAAAAAHcEIAAAAgM7coQcAAJhNDn3XoUOPMGVXv+rqoUcAALYyjjACAAAAoCMYAQAAANARjAAAAADoCEYAAAAAdAQjAAAAADqCEQAAAAAdwQgAAACAjmAEAAAAQEcwAgAAAKAjGAEAAADQEYwAAAAA6IwtGFXVz1XV5VV1Q1V9vapOH20/q6purqrlo9uzxzUDAAAAAFM3d4z7vifJ77bWrqmqnZIsq6rPjJ57e2vtrWNcGwAAAICHaWzBqLW2Ksmq0f3bq+qGJAvHtR4AAAAAW8a0XMOoqvZMclCSL482nVZVX6uqD1TVzpt4z6lVtbSqlq5Zs2Y6xgQAAAAg0xCMqmrHJBcleXVr7UdJ/jrJ45NMZPIIpLdt7H2ttfe01ha31hYvWLBg3GMCAAAAMDLWYFRV8zIZi85rrf1dkrTWbmmtrWut3ZvkvUkOHucMAAAAAEzNOL8lrZK8P8kNrbU/32D7bhu87AVJrh/XDAAAAABM3Ti/Je3QJC9Lcl1VLR9t+x9JXlJVE0lakhVJXjnGGQAAAACYonF+S9rnk9RGnvrf41oTAAAAgJ/etHxLGgAAAAAzh2AEAAAAQEcwAgAAAKAjGAEAAADQEYwAAAAA6AhGAAAAAHQEIwAAAAA6ghEAAAAAHcEIAAAAgM7coQcAAAAAmC5XLjls6BGm7LCrrpz2NR1hBAAAAEBHMAIAAACgIxgBAAAA0BGMAAAAAOgIRgAAAAB0BCMAAAAAOoIRAAAAAB3BCAAAAICOYAQAAABARzACAAAAoCMYAQAAANARjAAAAADoCEYAAAAAdAQjAAAAADpzhx5gSIvOOGfoEaZs2VtOGnoEAAAAYJZzhBEAAAAAHcEIAAAAgI5gBAAAAEBHMAIAAACgIxgBAAAA0BGMAAAAAOgIRgAAAAB0BCMAAAAAOoIRAAAAAB3BCAAAAICOYAQAAABARzACAAAAoCMYAQAAANCZO/QAAAAM68olhw09wpQcdtWVQ48AALOeI4wAAAAA6AhGAAAAAHQEIwAAAAA6ghEAAAAAHcEIAAAAgI5gBAAAAEBHMAIAAACgIxgBAAAA0BGMAAAAAOgIRgAAAAB0BCMAAAAAOoIRAAAAAB3BCAAAAICOYAQAAABARzACAAAAoCMYAQAAANARjAAAAADoCEYAAAAAdAQjAAAAADqCEQAAAAAdwQgAAACAjmAEAAAAQEcwAgAAAKAjGAEAAADQEYwAAAAA6AhGAAAAAHTGFoyq6ueq6vKquqGqvl5Vp4+271JVn6mqb41+7jyuGQAAAACYunEeYXRPkt9tre2d5MlJfruq9klyZpJLW2tPSHLp6DEAAAAAW4mxBaPW2qrW2jWj+7cnuSHJwiTPS3L26GVnJ3n+uGYAAAAAYOrmTsciVbVnkoOSfDnJY1trq5LJqFRVu27iPacmOTVJ9thjj+kYEwAAYNpcueSwoUeYksOuunLoEYBpNPaLXlfVjkkuSvLq1tqPNvd9rbX3tNYWt9YWL1iwYHwDAgAAANAZazCqqnmZjEXntdb+brT5lqrabfT8bklWj3MGAAAAAKZmnN+SVknen+SG1tqfb/DUxUlOHt0/OcknxjUDAAAAAFM3zmsYHZrkZUmuq6rlo23/I8n/TPKxqjolyXeTHD/GGQAAAACYorEFo9ba55PUJp5++rjWBQAAAOCnM/aLXgMAAAAwswhGAAAAAHQEIwAAAAA6ghEAAAAAHcEIAAAAgI5gBAAAAEBHMAIAAACgs1nBqKou3ZxtAAAAAMx8cx/syaqan+S/JHlMVe2cpEZPPTLJ48Y8GwAAAAADeNBglOSVSV6dyTi0LD8JRj9K8u7xjQUAALPHojPOGXqEKVv2lpOGHgGAAT1oMGqtvTPJO6vqVa21d03TTAAAAAAM6KGOMEqStNbeVVW/nGTPDd/TWpt5/1QCAAAAwIParGBUVR9O8vgky5OsG21uSQQjAAAAgFlms4JRksVJ9mmttXEOAwAAAMDwttvM112f5L+OcxAAAAAAtg6be4TRY5J8o6q+kuSu+za21n51LFMBAAAAMJjNDUZnjXMIAAAAALYem/staVeOexAAAAAAtg6b+y1pt2fyW9GS5BFJ5iX5j9baI8c1GAAAAADD2NwjjHba8HFVPT/JweMYCAAAAIBhbe63pHVaa/8ryRFbdhQAAAAAtgabe0raCzd4uF2SxfnJKWoAAAAAzCKb+y1pz93g/j1JViR53hafBgAAAIDBbe41jF4+7kEAAAAA2Dps1jWMqmr3qvr7qlpdVbdU1UVVtfu4hwMAAABg+m3uRa8/mOTiJI9LsjDJJ0fbAAAAAJhlNjcYLWitfbC1ds/o9qEkC8Y4FwAAAAAD2dxg9P2qemlVzRndXprk1nEOBgAAAMAwNjcYvSLJi5L8W5JVSY5L4kLYAAAAALPQZn1LWpI/TnJya+0HSVJVuyR5ayZDEgAAAACzyOYeYXTAfbEoSVprtyU5aDwjAQAAADCkzQ1G21XVzvc9GB1htLlHJwEAAAAwg2xu9Hlbki9U1YVJWiavZ/SmsU0FAAAAwGA2Kxi11s6pqqVJjkhSSV7YWvvGWCcDAAAAYBCbfVrZKBCJRAAAAACz3OZewwgAAACAbYRgBAAAAEBHMAIAAACgIxgBAAAA0BGMAAAAAOgIRgAAAAB0BCMAAAAAOoIRAAAAAB3BCAAAAICOYAQAAABARzACAAAAoCMYAQAAANARjAAAAADoCEYAAAAAdAQjAAAAADqCEQAAAAAdwQgAAACAjmAEAAAAQEcwAgAAAKAjGAEAAADQEYwAAAAA6AhGAAAAAHQEIwAAAAA6ghEAAAAAHcEIAAAAgI5gBAAAAEBHMAIAAACgIxgBAAAA0BGMAAAAAOgIRgAAAAB0xhaMquoDVbW6qq7fYNtZVXVzVS0f3Z49rvUBAAAAeHjGeYTRh5IcvZHtb2+tTYxu/3uM6wMAAADwMIwtGLXWrkpy27j2DwAAAMB4DHENo9Oq6mujU9Z23tSLqurUqlpaVUvXrFkznfMBAAAAbNOmOxj9dZLHJ5lIsirJ2zb1wtbae1pri1trixcsWDBN4wEAAAAwrcGotXZLa21da+3eJO9NcvB0rg8AAADAQ5vWYFRVu23w8AVJrt/UawEAAAAYxtxx7biqPprk8CSPqaqVSf4oyeFVNZGkJVmR5JXjWh8AAACAh2dswai19pKNbH7/uNYDAAAAYMsY4lvSAAAAANiKCUYAAAAAdAQjAAAAADqCEQAAAAAdwQgAAACAjmAEAAAAQEcwAgAAAKAjGAEAAADQEYwAAAAA6MwdegAAYPosOuOcoUeYkmVvOWnoEQAAtkmOMAIAAACgIxgBAAAA0BGMAAAAAOgIRgAAAAB0BCMAAAAAOoIRAAAAAB3BCAAAAICOYAQAAABARzACAAAAoCMYAQAAANARjAAAAADoCEYAAAAAdAQjAAAAADqCEQAAAACduUMPAFubK5ccNvQIU3bYVVcOPQIAAACziCOMAAAAAOgIRgAAAAB0BCMAAAAAOoIRAAAAAB3BCAAAAICOYAQAAABARzACAAAAoCMYAQAAANARjAAAAADoCEYAAAAAdAQjAAAAADqCEQAAAAAdwQgAAACAjmAEAAAAQEcwAgAAAKAjGAEAAADQEYwAAAAA6AhGAAAAAHQEIwAAAAA6ghEAAAAAHcEIAAAAgI5gBAAAAEBHMAIAAACgIxgBAAAA0BGMAAAAAOgIRgAAAAB0BCMAAAAAOoIRAAAAAB3BCAAAAICOYAQAAABARzACAAAAoCMYAQAAANARjAAAAADoCEYAAAAAdAQjAAAAADqCEQAAAAAdwQgAAACAjmAEAAAAQEcwAgAAAKAjGAEAAADQGVswqqoPVNXqqrp+g227VNVnqupbo587j2t9AAAAAB6ecR5h9KEkR99v25lJLm2tPSHJpaPHAAAAAGxFxhaMWmtXJbntfpufl+Ts0f2zkzx/XOsDAAAA8PBM9zWMHttaW5Uko5+7buqFVXVqVS2tqqVr1qyZtgEBAAAAtnVb7UWvW2vvaa0tbq0tXrBgwdDjAAAAAGwzpjsY3VJVuyXJ6OfqaV4fAAAAgIcw3cHo4iQnj+6fnOQT07w+AAAAAA9hbMGoqj6a5ItJfrGqVlbVKUn+Z5Ijq+pbSY4cPQYAAABgKzJ3XDturb1kE089fVxrAgAAAPDT22oveg0AAADAMAQjAAAAADqCEQAAAAAdwQgAAACAjmAEAAAAQEcwAgAAAKAjGAEAAADQEYwAAAAA6AhGAAAAAHQEIwAAAAA6ghEAAAAAHcEIAAAAgI5gBAAAAEBHMAIAAACgIxgBAAAA0BGMAAAAAOgIRgAAAAB0BCMAAAAAOoIRAAAAAB3BCAAAAICOYAQAAABARzACAAAAoCMYAQAAANARjAAAAADozB16AGDbs+iMc4YeYcqWveWkoUcAAGAb8N037D/0CFOz8yOHnoAxcYQRAAAAAB3BCAAAAICOYAQAAABARzACAAAAoCMYAQAAANARjAAAAADoCEYAAAAAdAQjAAAAADqCEQAAAAAdwQgAAACAjmAEAAAAQEcwAgAAAKAjGAEAAADQmTv0AACQJFcuOWzoEabssKuuHHoEAAAYC0cYAQAAANARjAAAAADoCEYAAAAAdAQjAAAAADqCEQAAAAAdwQgAAACAjmAEAAAAQEcwAgAAAKAjGAEAAADQEYwAAAAA6AhGAAAAAHQEIwAAAAA6ghEAAAAAHcEIAAAAgM7coQdg9jv0XYcOPcKUvNnHAgAg333D/kOPMCV7vO66oUcAmFUcYQQAAABARzACAAAAoCMYAQAAANARjAAAAADoCEYAAAAAdAQjAAAAADqCEQAAAAAdwQgAAACAjmAEAAAAQEcwAgAAAKAjGAEAAADQmTvEolW1IsntSdYluae1tniIOQAAAAB4oEGC0civtNa+P+D6AAAAAGyEU9IAAAAA6AwVjFqS/1NVy6rq1I29oKpOraqlVbV0zZo10zweAAAAwLZrqGB0aGvtiUmeleS3q2rJ/V/QWntPa21xa23xggULpn9CAAAAgG3UIMGotfa90c/VSf4+ycFDzAEAAADAA017MKqqHapqp/vuJzkqyfXTPQcAAAAAGzfEt6Q9NsnfV9V963+ktfbpAeYAAAAAYCOmPRi11r6d5MDpXhcAAACAzTPURa8BAAAA2EoJRgAAAAB0BCMAAAAAOoIRAAAAAB3BCAAAAICOYAQAAABARzACAAAAoCMYAQAAANARjAAAAADoCEYAAAAAdAQjAAAAADqCEQAAAAAdwQgAAACAjmAEAAAAQEcwAgAAAKAjGAEAAADQEYwAAAAA6AhGAAAAAHQEIwAAAAA6ghEAAAAAHcEIAAAAgI5gBAAAAEBHMAIAAACgIxgBAAAA0Jk79AAAAJvy3TfsP/QIU7fzI4eeAADgp+YIIwAAAAA6ghEAAAAAHcEIAAAAgI5gBAAAAEBHMAIAAACgIxgBAAAA0BGMAAAAAOgIRgAAAAB0BCMAAAAAOoIRAAAAAB3BCAAAAICOYAQAAABARzACAAAAoDN36AEAAAB+Woe+69ChR5iyN/u/Y8BWzBFGAAAAAHQEIwAAAAA6ghEAAAAAHcEIAAAAgI5gBAAAAEBHMAIAAACgIxgBAAAA0BGMAAAAAOgIRgAAAAB0BCMAAAAAOoIRAAAAAB3BCAAAAICOYAQAAABARzACAAAAoDN36AGYmu++Yf+hR5i6nR859ASwTTr0XYcOPcKUvNn/JAEAwFbDEUYAAAAAdAQjAAAAADqCEQAAAAAdwQgAAACAjmAEAAAAQEcwAgAAAKAjGAEAAADQEYwAAAAA6AhGAAAAAHQEIwAAAAA6ghEAAAAAnUGCUVUdXVXfrKr/W1VnDjEDAAAAABs37cGoquYkeXeSZyXZJ8lLqmqf6Z4DAAAAgI0b4gijg5P839bat1trdyc5P8nzBpgDAAAAgI2o1tr0Llh1XJKjW2u/MXr8siSHtNZOu9/rTk1y6ujhLyb55rQOypb0mCTfH3oI2Ab57MEwfPZgGD57MAyfvZnt51trCzb2xNzpniRJbWTbA6pVa+09Sd4z/nEYt6pa2lpbPPQcsK3x2YNh+OzBMHz2YBg+e7PXEKekrUzycxs83j3J9waYAwAAAICNGCIY/VOSJ1TVXlX1iCQnJLl4gDkAAAAA2IhpPyWttXZPVZ2W5B+TzEnygdba16d7DqaVUwthGD57MAyfPRiGzx4Mw2dvlpr2i14DAAAAsHUb4pQ0AAAAALZighEAAAAAHcGIsaiqD1TV6qq6fuhZYFtSVT9XVZdX1Q1V9fWqOn3omWBbUFXzq+orVfXV0Wfv9UPPBNuSqppTVddW1SVDzwLbkqpaUVXXVdXyqlo69DxsWa5hxFhU1ZIkdyQ5p7W239DzwLaiqnZLsltr7Zqq2inJsiTPb619Y+DRYFarqkqyQ2vtjqqal+TzSU5vrX1p4NFgm1BVr0myOMkjW2vHDD0PbCuqakWSxa217w89C1ueI4wYi9baVUluG3oO2Na01la11q4Z3b89yQ1JFg47Fcx+bdIdo4fzRjf/KgfToKp2T/KcJO8behaA2UQwApilqmrPJAcl+fLAo8A2YXRKzPIkq5N8prXmswfT4x1Jfj/JvQPPAduiluT/VNWyqjp16GHYsgQjgFmoqnZMclGSV7fWfjT0PLAtaK2ta61NJNk9ycFV5ZRsGLOqOibJ6tbasqFngW3Uoa21JyZ5VpLfHl2ahFlCMAKYZUbXT7koyXmttb8beh7Y1rTWfpjkiiRHDzsJbBMOTfKro+uonJ/kiKo6d9iRYNvRWvve6OfqJH+f5OBhJ2JLEowAZpHRhXffn+SG1tqfDz0PbCuqakFVPWp0f/skz0hy46BDwTagtfb/ttZ2b63tmeSEJJe11l468FiwTaiqHUZfspKq2iHJUUl8S/YsIhgxFlX10SRfTPKLVbWyqk4ZeibYRhya5GWZ/BfW5aPbs4ceCrYBuyW5vKq+luSfMnkNI1/vDcBs9tgkn6+qryb5SpJPtdY+PfBMbEHVmi/wAAAAAOAnHGEEAAAAQEcwAgAAAKAjGAEAAADQEYwAAAAA6AhGAAAAAHQEIwAAAAA6ghEAsNWrSZ+vqmdtsO1FVfXpged6WlV9vaqWV9X2U3jfHVto/cVV9RdbYl8AABuq1trQMwAAPKSq2i/Jx5MclGROkuVJjm6t/cvD2Nec1tq6LTDT3yT5cmvtg1N83x2ttR1/2vUBAMbFEUYAwIzQWrs+ySeT/EGSP0pybpLXVtU/VdW1VfW8JKmqPavqc1V1zej2y6Pth1fV5VX1kSTXVdUOVfWpqvpqVV1fVS/e1NpV9fTRGtdV1Qeq6meq6jeSvCjJ66rqvE28b7eqump0BNL1VfW0DZ5702jtL1XVY0fbfr6qLq2qr41+7jHa/qGq+pvR7/XPVXXMBr/TJaP7Z41mu6Kqvl1Vv7PBWv9fVd1YVZ+pqo9W1e89/L8EALAtEIwAgJnk9Ul+LcmzksxPcllr7UlJfiXJW6pqhySrkxzZWntikhcn2fCUrYOTvLa1tk+So5N8r7V2YGttvyQbPb2tquYn+VCSF7fW9k8yN8lvtdbel+TiJGe01k7cxLy/luQfW2sTSQ7M5FFRSbJDki+11g5MclWS3xxt/8sk57TWDkhy3v1m3zPJYUmek+RvRnPd3y8leebo9/yjqppXVYuTHJvJI7NemGTxJmYFAFhPMAIAZozW2n8kuSDJh5McmeTMqlqe5IpMBqQ9ksxL8t6qui6Tp7Dts8EuvtJa+87o/nVJnlFVf1pVT2ut/fsmlv3FJN9prf3z6PHZSZZs5sj/lOTlVXVWkv1ba7ePtt+d5JLR/WWZjEFJ8pQkHxnd/3CSp26wr4+11u5trX0rybczGYfu71Ottbtaa9/PZDh77Ggfn2it/Xi0/ic3c3YAYBsmGAEAM829o1slOba1NjG67dFauyHJ/5Pklkwe0bM4ySM2eO9/3HdnFIAWZTIc/UlVvW4T69XDHbS1dlUm49LNST5cVSeNnlrbfnIhyXWZPGppo7vYxP2NPU6Suza4f99+H/b8AMC2SzACAGaqf0zyqqqqJKmqg0bbfzbJqtbavUlelskLZD9AVT0uyX+21s5N8tYkT9zEOjcm2bOq/tvo8cuSXLk5A1bVzydZ3Vp7b5L3P8ga9/lCkhNG909M8vkNnju+qrarqscn+YUk39ycGUb7eG5Vza+qHTN5ShsAwIPa1L9mAQBs7f44yTuSfG0UjVYkOSbJXyW5qKqOT3J5Njiq6H72z+R1j+5NsjbJb23sRa21O6vq5Uk+XlVzM3ma2d9s5oyHJzmjqtYmuSPJSQ/+8vxOkg9U1RlJ1iR5+QbPfTOToeqxSf77aK6HHKC19k9VdXGSrya5KcnSJJs6/Q4AIElSPzkaGgCArVFVfSjJJa21Cx/m+3dsrd1RVf8lkxfZPrW1ds2WnBEAmF0cYQQAMPu9p6r2yeSFwc8WiwCAh+IIIwCAkar6+yR73W/zH7TW/vEh3rd/Jr/VbEN3tdYO2ZLzAQBMF8EIAAAAgI5vSQMAAACgIxgBAAAA0BGMAAAAAOgIRgAAAAB0/n9KE7UFHSYJW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29" y="2906163"/>
            <a:ext cx="6346480" cy="38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ACCESS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shoppers are using Mobile internet for shopping online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49" y="3014805"/>
            <a:ext cx="6011501" cy="3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08230"/>
            <a:ext cx="10058400" cy="23022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all the negative remarks about a brand</a:t>
            </a:r>
          </a:p>
          <a:p>
            <a:r>
              <a:rPr lang="en-US" dirty="0"/>
              <a:t>RECOMMENDED RETAILERS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AutoShape 2" descr="data:image/png;base64,iVBORw0KGgoAAAANSUhEUgAAA3UAAAH/CAYAAADwuvS3AAAAOXRFWHRTb2Z0d2FyZQBNYXRwbG90bGliIHZlcnNpb24zLjMuNCwgaHR0cHM6Ly9tYXRwbG90bGliLm9yZy8QVMy6AAAACXBIWXMAAAsTAAALEwEAmpwYAACqd0lEQVR4nOzdeXxU1f3/8ddhEVAhiqDFDZCKgEwWVtn3zQURBGKRzaLFBatYhKqFVL9aFVr3SvFHAWkIKMoiqFWEoKiUzUBAEEWDUK1FFAQFJeHz++PcTBMNIWAmkwnv5+PBg8zcO3c+c2fmzv3cc87nODNDREREREREYlO5aAcgIiIiIiIix09JnYiIiIiISAxTUiciIiIiIhLDlNSJiIiIiIjEMCV1IiIiIiIiMUxJnYiIiIiISAyrEO0AiqJGjRpWp06daIchIiIiIiISFWvXrv3SzGoWtCwmkro6deqwZs2aaIchIiIiIiISFc657Udapu6XIiIiIiIiMUxJnYiIiIiISAxTUiciIiIiIhLDYmJMnYiIiMjPcejQIXbu3MnBgwejHYqISKEqV67MueeeS8WKFYv8GCV1IiIiUubt3LmTqlWrUqdOHZxz0Q5HRKRAZsbu3bvZuXMndevWLfLj1P1SREREyryDBw9yxhlnKKETkVLNOccZZ5xxzL0KlNSJiIjICUEJnYjEguM5VimpExERERERiWFK6kRERESk2JQvX57ExEQaN27MFVdcwZ49e6IdUsR07NiRNWvWFHn99PR0Lr/88p/9vOnp6bzzzjtHXW/hwoU8+OCDAKSkpDBp0qSf/dxSOimpExEREZFiU6VKFTIyMti4cSPVq1fnqaeeinZIMSk7O/uIy4qa1PXu3Ztx48YV+/NL6aOkTkREREQiolWrVvz73/8GYNu2bfTs2ZOmTZvSrl07tmzZAsAXX3zBVVddRUJCAgkJCeFk5S9/+QuNGzemcePGPProowBkZWXRoEEDRowYQePGjRk0aBBLliyhTZs2XHjhhaxatQrwrVJDhw6le/fu1KlThxdffJE777yTUChEz549OXToEABr166lQ4cONG3alB49evD5558DvgVu7NixtGjRgvr16/PWW28BcODAAZKTk4mPj2fgwIEcOHAg/Fpfe+01WrVqRZMmTejfvz/79+8H4NVXX6VBgwa0bduWF198sdD9lZKSwg033ED37t0ZMmQIu3btol+/fjRv3pzmzZvz9ttvk5WVxeTJk3nkkUdITEzkrbfe4qWXXqJly5YkJSXRtWtXvvjiCwCmT5/OLbfc8pPnOdJ7MWzYMEaPHk2nTp0YO3Ysy5cvJzExkcTERJKSkti3b98xfgKkxJhZqf/XtGlTExERETle77//frRDOGGccsopZmaWnZ1tV199tb3yyitmZta5c2fbunWrmZmtXLnSOnXqZGZmAwYMsEceeST8mD179tiaNWuscePGtn//ftu3b581atTI1q1bZ5988omVL1/eNmzYYDk5OdakSRMbPny4HT582ObPn29XXnmlmZlNmDDB2rRpYz/88INlZGRYlSpV7OWXXzYzsz59+ti8efPshx9+sFatWtl///tfMzObPXu2DR8+3MzMOnToYKNHjzYzs8WLF1uXLl3MzOzPf/5zeJ3169db+fLlbfXq1bZr1y5r166d7d+/38zMHnzwQfvjH/9oBw4csHPPPde2bt1qhw8ftv79+9tll112xH03YcIEa9KkiX333XdmZnbNNdfYW2+9ZWZm27dvtwYNGoTXmzhxYvhxX331lR0+fNjMzJ555plw7NOmTbObb775J4850nsxdOhQu+yyyyw7O9vMzC6//HJbsWKFmZnt27fPDh06dOQ3XopVQccsYI0dIV/SPHUiIiIiUmwOHDhAYmIiWVlZNG3alG7durF//37eeecd+vfvH17v+++/B2Dp0qU8++yzgB+PFxcXx4oVK7jqqqs45ZRTAOjbty9vvfUWvXv3pm7duoRCIQAuvvhiunTpgnOOUChEVlZWePu9evWiYsWKhEIhcnJy6NmzJ0B4vQ8++ICNGzfSrVs3AHJycqhVq1b48X379gWgadOm4e2++eab3HrrrQDEx8cTHx8PwMqVK3n//fdp06YNAD/88AOtWrViy5Yt1K1blwsvvBCAa6+9lilTphS6/3r37k2VKlUAWLJkCe+//3542TfffFNga9nOnTsZOHAgn3/+OT/88EOh85sV9l4A9O/fn/LlywPQpk0bRo8ezaBBg+jbty/nnntuobFL9CipK2U237+00OUN7+5cQpGIiIiIHLvcMXV79+7l8ssv56mnnmLYsGGcdtppZGRkFGkbvlGiYJUqVQr/Xa5cufDtcuXK5RsHlvf+ihUrhsvE565nZlx88cW8++67hT5P+fLl8223oHLzZka3bt1IS0vLd39GRsYxl6fPTWQBDh8+zLvvvhtO8o5k1KhRjB49mt69e5Oenk5KSsoR1z18+HCh70Xe5x83bhyXXXYZL7/8MpdccglLliyhQYMGx/R6pGRoTJ2IiIiIFLu4uDgef/xxJk2aRJUqVahbty7PP/884JOg9evXA9ClSxeefvppwLeWffPNN7Rv35758+fz3Xff8e233zJv3jzatWtXrPFddNFF7Nq1K5zUHTp0iE2bNhX6mPbt25OamgrAxo0b2bBhAwCXXHIJb7/9Nh999BEA3333HVu3bqVBgwZ88sknbNu2DeAnSd/RdO/enSeffDJ8OzcRq1q1ar4Wu71793LOOecAMGPGjEK3Wa1atSO+Fz+2bds2QqEQY8eOpVmzZuGxd1L6KKkTERERkYhISkoiISGB2bNnk5qaytSpU0lISODiiy9mwYIFADz22GMsW7aMUChE06ZN2bRpE02aNGHYsGG0aNGCli1bMmLECJKSkoo1tpNOOom5c+cyduxYEhISSExMPGpFyRtvvJH9+/cTHx/Pww8/TIsWLQCoWbMm06dP55prriE+Pp5LLrmELVu2ULlyZaZMmcJll11G27ZtqV279jHF+Pjjj7NmzRri4+Np1KgRkydPBuCKK65g3rx54UIpKSkp9O/fn3bt2lGjRo2jbvdI78WPPfroozRu3JiEhASqVKlCr169jil+KTmusObt0qJZs2Z2LHOAxDJ1vxQRESl+mzdvpmHDhtEOQ0SkSAo6Zjnn1ppZs4LWV0udiIiIiIhIDFOhFBERERGREjRt2jQee+yxfPe1adNGE7XLcVNSJyIiIiJSgoYPH87w4cOjHYaUIep+KSIiIiIiEsOU1ImIiIiIiMQwJXUiIiIiIiIxTEmdiIiISAkoX748iYmJ4X9ZWVmkp6dz+eWXA7Bw4UIefPDBQrcxffp0brnlluOOIT09/ahzsYlI7FGhFBERETnhNB3zbLFub+3EIUddp0qVKmRkZOS7LysrK/x379696d27d7HGlVd2djbp6emceuqptG7dOmLPIyIlTy11IiIiIqVA3la4YcOGMXLkSNq1a0f9+vVZtGjRT9ZfvHgxrVq14ssvv+SZZ56hefPmJCQk0K9fP7777rvwdkaPHk2nTp0YOHAgkydP5pFHHiExMZG33nor3/ZycnL43e9+RygUIj4+nieeeAKAN954g6SkJEKhENdddx3ff/89AHXq1OGuu+6iVatWNGvWjHXr1tGjRw/q1avH5MmTI7mrRORHlNSJiIiIlIADBw6Eu15eddVVR10/KyuL5cuXs3jxYkaOHMnBgwfDy+bNm8eDDz7Iyy+/TI0aNejbty+rV69m/fr1NGzYkKlTp4bX3bp1K0uWLOGFF15g5MiR3H777WRkZNCuXbt8zzdlyhQ++eQT3nvvPTZs2MCgQYM4ePAgw4YNY86cOWRmZpKdnc3TTz8dfsx5553Hu+++S7t27Rg2bBhz585l5cqVjB8/vhj2mIgUlbpfioiIiJSAgrpfFmbAgAGUK1eOCy+8kAsuuIAtW7YAsGzZMtasWcNrr71GtWrVANi4cSP33HMPe/bsYf/+/fTo0SO8nf79+1O+fPmjPt+SJUsYOXIkFSr408Pq1auzfv166tatS/369QEYOnQoTz31FLfddhtAuLtoKBRi//79VK1alapVq1K5cmX27NnDaaedVuTXKyLHTy11IiIiIqWQc67A2xdccAH79u1j69at4WXDhg3jySefJDMzkwkTJuRr1TvllFOK9Hxm9pPnNLNCH1OpUiUAypUrF/4793Z2dnaRnldEfj4ldSIiIiKl0PPPP8/hw4fZtm0bH3/8MRdddBEAtWvX5sUXX2TIkCFs2rQJgH379lGrVi0OHTpEamrqEbdZtWpV9u3bV+Cy7t27M3ny5HAy9tVXX9GgQQOysrL46KOPAJg5cyYdOnQozpcpIsVASZ2IiIhIKXTRRRfRoUMHevXqxeTJk6lcuXK+ZampqfTv359t27Zx33330bJlS7p160aDBg2OuM0rrriCefPmhQulLFy4MDz+bcSIEZx//vnEx8eTkJDArFmzqFy5MtOmTaN///6EQiHKlSvHyJEjI/7aReTYuKM1q5cGzZo1szVr1kQ7jBKx+f6lhS5veHfnEopERESk7Ni8eTMNGzaMdhhFNmzYMC6//HKuvvrqaIciIlFQ0DHLObfWzJoVtL5a6kRERERERGKYql+KiIiIlDLTp0+PdggiEkPUUiciIiIiIhLDlNSJiIiIiIjEMCV1IiIiIiIiMUxJnYiIiIiISAxTUiciIiJSQubNm4dzji1btkQ7lEKNHz+eJUuWHNdjs7KycM7xhz/8IXzfl19+ScWKFbnllluOa5sZGRm8/PLLx/VYkROBql+KiIjICefTe0PFur3zx2cWab20tDTatm3L7NmzSUlJKdYYitO99977sx5/wQUXsGjRIu677z4Ann/+eS6++OLj3l5GRgZr1qzh0ksv/cmy7OxsKlTQKa2c2NRSJyIiIlIC9u/fz9tvv83UqVOZPXt2+P709HQ6dOjAgAEDqF+/PuPGjSM1NZUWLVoQCoXYtm0bAC+99BItW7YkKSmJrl278sUXXwBw6aWXkpiYSGJiInFxccyYMYODBw8yfPhwQqEQSUlJLFu2DPBTJfTt25eePXty4YUXcueddxYY67Bhw5g7dy4AderUYcKECTRp0oRQKFSkVsYqVarQsGFD1qxZA8CcOXMYMGAAAPv27aNu3bocOnQIgG+++YY6depw6NAhOnbsyNixY2nRogX169fnrbfe4ocffmD8+PHMmTOHxMRE5syZQ0pKCjfccAPdu3dnyJAhZGVl0a5dO5o0aUKTJk145513Cozr1VdfpUmTJiQkJNClSxcAvvrqK/r06UN8fDyXXHIJGzZsACAlJYWhQ4fSvXt36tSpw4svvsidd95JKBSiZ8+e4fhFSgMldSIiIiIlYP78+fTs2ZP69etTvXp11q1bF162fv16HnvsMTIzM5k5cyZbt25l1apVjBgxgieeeAKAtm3bsnLlSt577z2Sk5N5+OGHAXj55ZfJyMhg6tSp1K5dmz59+vDUU08BkJmZSVpaGkOHDuXgwYOAb/WaM2cOmZmZzJkzhx07dhw19ho1arBu3TpuvPFGJk2aVKTXm5yczOzZs9m5cyfly5fn7LPPBqBq1ap07NiRxYsXAzB79mz69etHxYoVAd/ytmrVKh599FH++Mc/ctJJJ3HvvfcycOBAMjIyGDhwIABr165lwYIFzJo1izPPPJPXX3+ddevWMWfOHG699dafxLNr1y6uv/56XnjhBdavX8/zzz8PwIQJE0hKSmLDhg088MADDBkyJPyYbdu2sXjxYhYsWMC1115Lp06dyMzMpEqVKuH4RUoDJXUiIiIiJSAtLY3k5GTAJzxpaWnhZc2bN6dWrVpUqlSJevXq0b17dwBCoRBZWVkA7Ny5kx49ehAKhZg4cSKbNm0KP/7LL79k8ODBzJo1i7i4OFasWMHgwYMBaNCgAbVr12br1q0AdOnShbi4OCpXrkyjRo3Yvn37UWPv27cvAE2bNg3HczQ9e/bk9ddfJy0tLZyI5RoxYgTTpk0DYNq0aQwfPvyYn6t3795UqVIFgEOHDnH99dcTCoXo378/77///k/WX7lyJe3bt6du3boAVK9eHSDfvurcuTO7d+9m7969APTq1YuKFSsSCoXIycmhZ8+eQP73RaQ0UAdkERERkQjbvXs3S5cuZePGjTjnyMnJwTkXbm2rVKlSeN1y5cqFb5crV47s7GwARo0axejRo+nduzfp6enhMXk5OTkkJyczfvx4GjduDICZHTGWvM9Vvnz58PYLk/uYoq4PcNJJJ9G0aVP+/Oc/s2nTJl566aXwsjZt2pCVlcXy5cvJyckJx30sz3XKKaeE/37kkUc466yzWL9+PYcPH6Zy5co/Wd/McM4VeP+P5a6X932oWLFi+P6874tIaRDxljrnXHnn3HvOuUXB7erOudedcx8G/58e6RhEREREomnu3LkMGTKE7du3k5WVxY4dO6hbty4rVqwo8jb27t3LOeecA8CMGTPC948bN474+PhwKyBA+/btSU1NBWDr1q18+umnXHTRRcX0arxVq1bl66pYkDvuuIOHHnqIM8444yfLhgwZwjXXXJOvle5Iqlatyr59+464fO/evdSqVYty5coxc+ZMcnJyfrJOq1atWL58OZ988gngx9JB/n2Vnp5OjRo1qFat2lFjEilNSqL75W+BzXlujwPeMLMLgTeC2yIiIiJlVlpaGldddVW++/r168esWbOKvI2UlBT69+9Pu3btqFGjRvj+SZMm8dprr4WLpSxcuJCbbrqJnJwcQqEQAwcOZPr06fla6AoyYsSIcGGTovj000/D3R+P5OKLL2bo0KEFLhs0aBBff/0111xzzVGfq1OnTrz//vvhQik/dtNNNzFjxgwuueQStm7dmq8VLzExEYCaNWsyZcoU+vbtS0JCQrhLaEpKCmvWrCE+Pp5x48blS5hFYoUrrHn+Z2/cuXOBGcD9wGgzu9w59wHQ0cw+d87VAtLNrNBLR82aNbNjOcjEss33Ly10ecO7O5dQJCIiImXH5s2badiwYbTDKFPGjBnD4MGDiY+PP67Hz507lwULFjBz5sxijkwk9hV0zHLOrTWzZgWtH+kxdY8CdwJV89x3lpl9DhAkdmdGOAYRERERKWYTJ0487seOGjWKV155RROKixSTiCV1zrnLgf+a2VrnXMfjePwNwA0A559/fvEGJyIiIiJRkztNg4gUj0iOqWsD9HbOZQGzgc7OuX8AXwTdLgn+/29BDzazKWbWzMya1axZM4JhioiIiIiIxK6IJXVm9nszO9fM6gDJwFIzuxZYCOSOmB0KLIhUDCIiIiIiImVdNCYffxDo5pz7EOgW3BYREREREZHjUCKTj5tZOpAe/L0b6FISzysiIiIiIlLWRaOlTkREROSENG/ePJxzbNmyJdqhFGr8+PEsWbLkuB6blZVFlSpVSExMpFGjRowcOZLDhw8f83amT5/OZ599dlwxRENKSgrOOT766KPwfY888gjOuWOa/y+vWNsHEj0l0lInIiIiUpq0eaJNsW7v7VFvF2m9tLQ02rZty+zZs0lJSSnWGIrTvffe+7MeX69ePTIyMsjOzqZz587Mnz+fvn37HtM2pk+fTuPGjTn77LN/ViwlKRQKMXv2bO655x7Az8XXqFGj495eYfsgJyeH8uXLH/e2pWxRS52IiIhICdi/fz9vv/02U6dOZfbs2eH709PT6dChAwMGDKB+/fqMGzeO1NRUWrRoQSgUYtu2bQC89NJLtGzZkqSkJLp27coXX3wBwKWXXkpiYiKJiYnExcUxY8YMDh48yPDhwwmFQiQlJbFs2TLAJwl9+/alZ8+eXHjhhdx5550Fxjps2DDmzp0LQJ06dZgwYQJNmjQhFAodUytjhQoVaN26NR999BHPPPMMzZs3JyEhgX79+vHdd9+xb98+6taty6FDhwD45ptvqFOnDs8//zxr1qxh0KBBJCYmcuDAAerUqcNdd91Fq1ataNasGevWraNHjx7Uq1ePyZMnF/j8r776Kk2aNCEhIYEuXfzon6+++oo+ffoQHx/PJZdcwoYNGwDf0jZ06FC6d+9OnTp1ePHFF7nzzjsJhUL07NkzHGNh+vTpw4IFvgbgxx9/TFxcHLlV3KdOncrtt98eXveZZ55h9OjRZGVl0bBhQ66//nouvvhiunfvzoEDB5g7d26B++Dee++lbdu2PP/88wXu0x/Lycnhd7/7HaFQiPj4+PB0Em+88QZJSUmEQiGuu+46vv/+e4Dj2s8SfUrqRERERErA/Pnz6dmzJ/Xr16d69eqsW7cuvGz9+vU89thjZGZmMnPmTLZu3cqqVasYMWJE+CS8bdu2rFy5kvfee4/k5GQefvhhAF5++WUyMjKYOnUqtWvXpk+fPjz11FMAZGZmkpaWxtChQzl48CAAGRkZzJkzh8zMTObMmcOOHTuOGnuNGjVYt24dN954I5MmTSrya/7uu+944403CIVC9O3bl9WrV7N+/XoaNmzI1KlTqVq1Kh07dmTx4sUAzJ49m379+tG/f3+aNWtGamoqGRkZVKlSBYDzzjuPd999l3bt2oUTz5UrVzJ+/PifPPeuXbu4/vrreeGFF1i/fj3PP/88ABMmTCApKYkNGzbwwAMPMGTIkPBjtm3bxuLFi1mwYAHXXnstnTp1IjMzkypVqoRjLEy1atU477zz2LhxI2lpaQwcODC8LDk5mYULF4aTw2nTpjF8+HAAPvzwQ26++WY2bdrEaaedxgsvvMDVV19d4D6oXLkyK1asIDk5ucB9+mNTpkzhk08+4b333mPDhg0MGjSIgwcPMmzYsPDnIDs7m6effjr8mGPZz1I6KKkTERERKQFpaWkkJycD/gQ/LS0tvKx58+bUqlWLSpUqUa9ePbp37w747nxZWVkA7Ny5kx49ehAKhZg4cSKbNm0KP/7LL79k8ODBzJo1i7i4OFasWMHgwYMBaNCgAbVr12br1q0AdOnShbi4OCpXrkyjRo3Yvn37UWPP7TrZtGnTcDyF2bZtG4mJibRp04bLLruMXr16sXHjRtq1a0coFCI1NTUc/4gRI5g2bRqQP9EpSO/evcP7pWXLllStWpWaNWtSuXJl9uzZk2/dlStX0r59e+rWrQtA9erVAfLtm86dO7N792727t0LQK9evahYsSKhUIicnBx69uwZfr6ivG7w7+3s2bOZP38+V111Vfj+U045hc6dO7No0SK2bNnCoUOHCIVCANStW5fExETg6Ps4b6J4pH2a15IlSxg5ciQVKlQI74cPPviAunXrUr9+fQCGDh3Km2++GX7MsexnKR00pk5EREQkwnbv3s3SpUvZuHEjzjlycnJwzoVb2ypVqhRet1y5cuHb5cqVIzs7G4BRo0YxevRoevfuTXp6enhMXk5ODsnJyYwfP57GjRsDYGZHjCXvc5UvXz68/cLkPqao6+eOqctr2LBhzJ8/n4SEBKZPn056ejoAbdq0ISsri+XLl5OTkxN+DYXFkXcf5d7+cVxmhnPuJ9soaN/krpd3+xUrVgzfX9D2j+SKK65gzJgxNGvWjGrVquVbNmLECB544AEaNGiQL3n98Xty4MCBI27/lFNOCf99pH2aV0H7obDPR954irKfpXRQS52IiIhIhM2dO5chQ4awfft2srKy2LFjB3Xr1mXFihVF3sbevXs555xzAJgxY0b4/nHjxhEfHx9uBQRo3749qampAGzdupVPP/2Uiy66qJhejbdq1ap8XRePZt++fdSqVYtDhw6FY8s1ZMgQrrnmmnyJTtWqVdm3b99xx9eqVSuWL1/OJ598AvixdJB/36Snp1OjRo2fJF+F+f3vf8+8efOOuLxKlSo89NBD3H333T9Z1rJlS3bs2MGsWbO45pprjvpcR9sHhe3TXN27d2fy5MnhZOyrr76iQYMGZGVlhSt1zpw5kw4dOhw1Him9lNSJiIiIRFhaWlq+rngA/fr1Y9asWUXeRkpKCv3796ddu3bUqFEjfP+kSZN47bXXwsVSFi5cyE033UROTg6hUIiBAwcyffr0fC0uBRkxYsQxld7/9NNPw+O8iuK+++6jZcuWdOvWjQYNGuRbNmjQIL7++ut8ic6wYcMYOXJkuEhIUeV2Y6xZsyZTpkyhb9++JCQkhLstpqSksGbNGuLj4xk3bly+BLkoMjMz+cUvflHoOsnJyTRp0qTAZQMGDKBNmzacfvrpR32uo+2DI+3ThQsXhse/jRgxgvPPP5/4+HgSEhKYNWsWlStXZtq0afTv359QKES5cuUYOXLkUeOR0ssdrfm1NGjWrJkd7/wesWbz/UsLXd7w7s4lFImIiEjZsXnzZho2bBjtMMqUMWPGMHjwYOLj43/2tubOncuCBQuYOXNmMUQWWT169OCf//zncT/+8ssv5/bbbw9X4xQpSEHHLOfcWjNrVtD6GlMnIiIiIsds4sSJxbKdUaNG8corr/Dyyy8Xy/Yi7XgTuj179tCiRYt80yuIFBcldSIiIiISNblTNpR1p512WrgCqUhx05g6ERERERGRGKakTkREREREJIYpqRMREREREYlhSupERERERERimJI6ERERkRIyb948nHNs2bIl2qEUavz48SxZsuS4HpuVlUWVKlXC8+YlJibyww8/MH36dG655RYAJk+ezLPPPlvodlJSUpg0adJxxQAwf/583n///eN+vEgsUfVLEREROeEsb9+hWLfX4c3lRVovLS2Ntm3bMnv2bFJSUoo1huJ07733/qzH16tXj4yMjCMuj/RE19nZ2cyfP5/LL7+cRo0aRfS5REoDtdSJiIiIlID9+/fz9ttvM3XqVGbPnh2+Pz09nQ4dOjBgwADq16/PuHHjSE1NpUWLFoRCIbZt2wbASy+9RMuWLUlKSqJr16588cUXAFx66aXhFrG4uDhmzJjBwYMHGT58OKFQiKSkJJYtWwbA9OnT6du3Lz179uTCCy/kzjvvLDDWYcOGMXfuXADq1KnDhAkTaNKkCaFQqFhaGfO2wnXs2JHbbruN1q1b07hxY1atWvWT9Z955hl69erFgQMHuPfee2nevDmNGzfmhhtuwMzC27nrrrvo0KEDDz30EAsXLmTMmDEkJiaG92Gu/fv3h/dPfHw8L7zwAuCT7lAoROPGjRk7dmx4/VNPPZWxY8fStGlTunbtyqpVq+jYsSMXXHABCxcu/Nn7Q+TnUlInIiIiUgLmz59Pz549qV+/PtWrV2fdunXhZevXr+exxx4jMzOTmTNnsnXrVlatWsWIESPC87i1bduWlStX8t5775GcnMzDDz8MwMsvv0xGRgZTp06ldu3a9OnTh6eeegqAzMxM0tLSGDp0KAcPHgQgIyODOXPmkJmZyZw5c9ixY8dRY69Rowbr1q3jxhtvLFKXyG3btoUTzZtvvvmo63/77be88847/PWvf+W6667Lt+zJJ5/kpZdeYv78+VSpUoVbbrmF1atXs3HjRg4cOMCiRYvC6+7Zs4fly5dz991307t3byZOnEhGRgb16tXLt8377ruPuLg4MjMz2bBhA507d+azzz5j7NixLF26lIyMDFavXs38+fPD8XXs2JG1a9dStWpV7rnnHl5//XXmzZvH+PHjj/r6RCJN3S9FRERESkBaWhq33XYbAMnJyaSlpdGkSRMAmjdvTq1atQDfdbF79+4AhEKhcCvbzp07GThwIJ9//jk//PADdevWDW/7yy+/ZPDgwTz33HPExcWxYsUKRo0aBUCDBg2oXbt2eOLrLl26EBcXB0CjRo3Yvn075513XqGx9+3bF4CmTZvy4osvHvW1Hq375Y9dc801ALRv355vvvmGPXv2ADBz5kzOPfdc5s+fT8WKFQFYtmwZDz/8MN999x1fffUVF198MVdccQUAAwcOLNLzLVmyJF9r6emnn86bb75Jx44dqVmzJgCDBg3izTffpE+fPpx00kn07NkT8O9JpUqVqFixIqFQiKysrCK/TpFIUVInIiIiEmG7d+9m6dKlbNy4EeccOTk5OOfCrW2VKlUKr1uuXLnw7XLlypGdnQ3AqFGjGD16NL179yY9PT08Ji8nJ4fk5GTGjx9P48aNAcJdEguS97nKly8f3n5hch9T1PWPlXOuwNuNGzcmIyODnTt3UrduXQ4ePMhNN93EmjVrOO+880hJSQm3QAKccsopRXo+M/vJcxa2zypWrBhe/0jvj0g0qfuliIiISITNnTuXIUOGsH37drKystixYwd169ZlxYoVRd7G3r17OeeccwCYMWNG+P5x48YRHx9PcnJy+L727duTmpoKwNatW/n000+56KKLiunVeKtWrWLIkCHFsq05c+YAsGLFCuLi4sItiUlJSfztb3+jd+/efPbZZ+EErkaNGuzfvz887q8gVatWZd++fQUu6969O08++WT49tdff03Lli1Zvnw5X375JTk5OaSlpdGhQ/EW1BGJFCV1IiIiIhGWlpbGVVddle++fv36MWvWrCJvIyUlhf79+9OuXTtq1KgRvn/SpEm89tpr4TFsCxcu5KabbiInJ4dQKMTAgQOZPn16vha6gowYMYI1a9YUOZ5PP/2UKlWqFHn9wpx++um0bt2akSNHMnXq1HzL2rZty6RJk7jsssvIzs7m+uuvJxQK0adPH5o3b37EbSYnJzNx4kSSkpLYtm0bkydPZvLkyQDcc889fP311zRu3JiEhASWLVtGrVq1+NOf/kSnTp1ISEigSZMmXHnllcXy+kQizRXW1FxaNGvWzI7lIBPLNt+/tNDlDe/uXEKRiIiIlB2bN2+mYcOG0Q6jTBkzZgyDBw8mPj7+Z22nY8eOTJo0iWbNmhVTZCKxr6BjlnNurZkV+EXRmDoREREROWYTJ06MdggiElBSJyIiIiJRk56eHu0QRGKextSJiIiIiIjEMCV1IiIiIiIiMUxJnYiIiIiISAxTUiciIiIiIhLDlNSJiIiIlJB58+bhnGPLli3RDqVQ48ePZ8mSJcf12KysLKpUqUJiYiKNGjVi5MiRHD58+Ji3M336dD777LPjikHkRKPqlyIiInLCefKOl4p1e7f8+YoirZeWlkbbtm2ZPXs2KSkpxRpDcbr33nt/1uPr1atHRkYG2dnZdO7cmfnz59O3b99j2sb06dNp3LgxZ5999s+KReREoJY6ERERkRKwf/9+3n77baZOncrs2bPD96enp9OhQwcGDBhA/fr1GTduHKmpqbRo0YJQKMS2bdsAeOmll2jZsiVJSUl07dqVL774AoBLL72UxMREEhMTiYuLY8aMGRw8eJDhw4cTCoVISkpi2bJlgE+U+vbtS8+ePbnwwgu58847C4x12LBhzJ07F4A6deowYcIEmjRpQigUOqZWxgoVKtC6dWs++ugjnnnmGZo3b05CQgL9+vXju+++Y9++fdStW5dDhw4B8M0331CnTh2ef/551qxZw6BBg0hMTOTAgQPUqVOHu+66i1atWtGsWTPWrVtHjx49qFevHpMnTy7w+V999VWaNGlCQkICXbp0AeCrr76iT58+xMfHc8kll7BhwwYAUlJSGDp0KN27d6dOnTq8+OKL3HnnnYRCIXr27BmOUaQ0UlInIiIiUgLmz59Pz549qV+/PtWrV2fdunXhZevXr+exxx4jMzOTmTNnsnXrVlatWsWIESN44oknAGjbti0rV67kvffeIzk5mYcffhiAl19+mYyMDKZOnUrt2rXp06cPTz31FACZmZmkpaUxdOhQDh48CEBGRgZz5swhMzOTOXPmsGPHjqPGXqNGDdatW8eNN97IpEmTivyav/vuO9544w1CoRB9+/Zl9erVrF+/noYNGzJ16lSqVq1Kx44dWbx4MQCzZ8+mX79+9O/fn2bNmpGamkpGRgZVqlQB4LzzzuPdd9+lXbt24cRz5cqVjB8//ifPvWvXLq6//npeeOEF1q9fz/PPPw/AhAkTSEpKYsOGDTzwwAMMGTIk/Jht27axePFiFixYwLXXXkunTp3IzMykSpUq4RhFSiMldSIiIiIlIC0tjeTkZACSk5NJS0sLL2vevDm1atWiUqVK1KtXj+7duwMQCoXIysoCYOfOnfTo0YNQKMTEiRPZtGlT+PFffvklgwcPZtasWcTFxbFixQoGDx4MQIMGDahduzZbt24FoEuXLsTFxVG5cmUaNWrE9u3bjxp7btfJpk2bhuMpzLZt20hMTKRNmzZcdtll9OrVi40bN9KuXTtCoRCpqanh+EeMGMG0adMAmDZtGsOHDz/idnv37h3eLy1btqRq1arUrFmTypUrs2fPnnzrrly5kvbt21O3bl0AqlevDpBv33Tu3Jndu3ezd+9eAHr16kXFihUJhULk5OTQs2fP8PMV5XWLRIvG1ImIiIhE2O7du1m6dCkbN27EOUdOTg7OuXBrW6VKlcLrlitXLny7XLlyZGdnAzBq1ChGjx5N7969SU9PD4/Jy8nJITk5mfHjx9O4cWMAzOyIseR9rvLly4e3X5jcxxR1/dwxdXkNGzaM+fPnk5CQwPTp00lPTwegTZs2ZGVlsXz5cnJycsKvobA48u6j3Ns/jsvMcM79ZBsF7Zvc9fJuv2LFiuH7C9q+SGmiljoRERGRCJs7dy5Dhgxh+/btZGVlsWPHDurWrcuKFSuKvI29e/dyzjnnADBjxozw/ePGjSM+Pj7cCgjQvn17UlNTAdi6dSuffvopF110UTG9Gm/VqlX5ui4ezb59+6hVqxaHDh0Kx5ZryJAhXHPNNfla6apWrcq+ffuOO75WrVqxfPlyPvnkE8CPpYP8+yY9PZ0aNWpQrVq1434ekdJASZ2IiIhIhKWlpXHVVVflu69fv37MmjWryNtISUmhf//+tGvXjho1aoTvnzRpEq+99lq4WMrChQu56aabyMnJIRQKMXDgQKZPn56vZasgI0aMYM2aNUWO59NPPw2PdSuK++67j5YtW9KtWzcaNGiQb9mgQYP4+uuvueaaa8L3DRs2jJEjR4YLpRRVYmIiADVr1mTKlCn07duXhIQEBg4cCPj9uGbNGuLj4xk3bly+BFkkVrnCmudLi2bNmtmxHGRi2eb7lxa6vOHdnUsoEhERkbJj8+bNNGzYMNphlCljxoxh8ODBxMfH/+xtzZ07lwULFjBz5sxiiEwk9hV0zHLOrTWzZgWtrzF1IiIiInLMJk6cWCzbGTVqFK+88govv/xysWxP5ESkpE5EREREoiZ3ygYROX4aUyciIiIiIhLDlNSJiIiIiIjEMCV1IiIiIiIiMUxJnYiIiIiISAxTUiciIiJSAsqXLx+eSy4xMZGsrCzS09O5/PLLAVi4cCEPPvhgoduYPn06t9xyy3HHkJ6ezjvvvHPcjy9OderUIRQKkZCQQPfu3fnPf/5zzNsoTa+nKNLT03HOMXXq1PB97733Hs45Jk2adNzbjKV9UNKysrJo3LjxcT/+1FNPLcZoIkfVL0VEROSEc/+1Vxfr9u7+x9yjrlOlShUyMjLy3ZeVlRX+u3fv3vTu3btY48orOzub9PR0Tj31VFq3bh2x5zkWy5Yto0aNGtx111088MADPP7448f0+NL2eooiFAoxZ84cfv3rXwMwe/ZsEhISjnt7he2D7OxsKlTQ6f6JQC11IiIiIqVA3la4YcOGMXLkSNq1a0f9+vVZtGjRT9ZfvHgxrVq14ssvv+SZZ56hefPmJCQk0K9fP7777rvwdkaPHk2nTp0YOHAgkydP5pFHHiExMZG33nor3/ZycnL43e9+RygUIj4+PjzVwBtvvEFSUhKhUIjrrruO77//HvAtbXfddRetWrWiWbNmrFu3jh49elCvXj0mT558TK+9ffv2fPTRR6xatYrWrVuTlJRE69at+eCDDwBo165dvoS4TZs2bNiw4SevZ9iwYdx444106tSJCy64gOXLl3PdddfRsGFDhg0bVuBzf/TRR3Tt2pWEhASaNGnCtm3bMDPGjBlD48aNw0kY+ASqQ4cODBgwgPr16zNu3DhSU1Np0aIFoVCIbdu2HfW1nn/++Rw8eJAvvvgCM+PVV1+lV69eAGzbto0mTZqE1/3www9p2rRpeH9PmDCBJk2aEAqF2LJlC1lZWQXug9z3fOzYsUfcpz/27LPPEh8fT0JCAoMHDwZg+/btdOnShfj4eLp06cKnn34KcFz7Oa/HH3+cRo0aER8fT3JyMgApKSlcd911dOzYkQsuuCBfgt+nTx+aNm3KxRdfzJQpU8L3n3rqqdxxxx00adKELl26sGvXLgDWrl1LQkICrVq14qmnngqvn5OTw5gxY2jevDnx8fH87W9/A2D//v106dIlvG8XLFhw1Nfw6quv0qRJExISEujSpQsAX331FX369CE+Pp5LLrmEDRs2hF/b0KFD6d69O3Xq1OHFF1/kzjvvJBQK0bNnTw4dOnTU5zsaJXUiIiIiJeDAgQPhrpdXXXXVUdfPyspi+fLlLF68mJEjR3Lw4MHwsnnz5vHggw/y8ssvU6NGDfr27cvq1atZv349DRs2zNe9b+vWrSxZsoQXXniBkSNHcvvtt5ORkUG7du3yPd+UKVP45JNPeO+999iwYQODBg3i4MGDDBs2jDlz5pCZmUl2djZPP/10+DHnnXce7777Lu3atWPYsGHMnTuXlStXMn78+GPaN4sWLSIUCtGgQQPefPNN3nvvPe69917uuusuAEaMGMH06dPDr+f7778nPj6+wNfz9ddfs3TpUh555BGuuOIKbr/9djZt2kRmZuZPWkoBBg0axM0338z69et55513qFWrFi+++CIZGRmsX7+eJUuWMGbMGD7//HMA1q9fz2OPPUZmZiYzZ85k69atrFq1ihEjRhR5zr2rr76a559/nnfeeYcmTZpQqVIlAOrVq0dcXFw4zmnTpuVLkmrUqMG6deu48cYbmTRpEnXq1ClwH+S+53/+85+PuE/z2rRpE/fffz9Lly4Nvz6AW265hSFDhoQ/D7feemv4Mce6n/N68MEHw5+zvBcAtmzZwj//+U9WrVrFH//4x3Cy8/e//521a9eyZs0aHn/8cXbv3g3At99+S5MmTVi3bh0dOnTgj3/8IwDDhw/n8ccf59133833vFOnTiUuLo7Vq1ezevVqnnnmGT755BMqV67MvHnzWLduHcuWLeOOO+7AzI4Y/65du7j++ut54YUXWL9+Pc8//zwAEyZMICkpiQ0bNvDAAw8wZMiQ8GO2bdvG4sWLWbBgAddeey2dOnUiMzOTKlWqsHjx4kL3V1EoqRMREREpAbndLzMyMpg3b95R1x8wYADlypXjwgsv5IILLmDLli2A77L40EMPsXjxYk4//XQANm7cSLt27QiFQqSmprJp06bwdvr370/58uWP+nxLlixh5MiR4e561atX54MPPqBu3brUr18fgKFDh/Lmm2+GH5PbXTQUCtGyZUuqVq1KzZo1qVy5Mnv27Dnqc3bq1InExES++eYbfv/737N371769+9P48aNw0lC7mtYtGgRhw4d4u9//3uhrUFXXHEFzjlCoRBnnXUWoVCIcuXKcfHFF+fr7gqwb98+/v3vf4eT7MqVK3PyySezYsUKrrnmGsqXL89ZZ51Fhw4dWL16NQDNmzenVq1aVKpUiXr16tG9e/fwPvjx9o9kwIABPP/886SlpXHNNdfkWzZixAimTZtGTk4Oc+bM4Ve/+lV4Wd++fQFo2rRpoc+V9z0/0j7Na+nSpVx99dXUqFED8O89wLvvvht+/sGDB7NixYrwY45lP/9YfHw8gwYN4h//+Ee+7qGXXXYZlSpVokaNGpx55pl88cUXgG/ZS0hI4JJLLmHHjh18+OGHAJQrV46BAwcCcO2117JixQr27t3Lnj176NChQzjuXK+99hrPPvssiYmJtGzZkt27d/Phhx9iZtx1113Ex8fTtWtX/v3vf4efuyArV66kffv21K1bN9/+WrFiRfj5OnfuzO7du9m7dy8AvXr1omLFioRCIXJycujZsydwbJ+bwiipExERESmFnHMF3r7gggvYt28fW7duDS8bNmwYTz75JJmZmUyYMCFfq94pp5xSpOczs588Z2GtFUC4halcuXLhv3NvZ2dnH/U5ly1bRkZGBs8++yynnXYaf/jDH+jUqRMbN27kpZdeCr+Ok08+mW7durFgwQKee+65fInOz4npSK+vsNf9423mfb6ivGaAX/ziF1SsWJHXX3893HUvV79+/XjllVdYtGgRTZs25YwzzvjJc5cvX77Q58r7nh9pn+ZV0HtfkLzr/Jz3fvHixdx8882sXbuWpk2bhtfPu53c15iens6SJUt49913Wb9+PUlJSQW+htz4CnstZsYTTzwRvrjyySef0L17d1JTU9m1axdr164lIyODs84664jPkbudgp6joM9N7np591fFihXD9x/L56YwSupERERESqHnn3+ew4cPs23bNj7++GMuuugiAGrXrs2LL77IkCFDwq0u+/bto1atWhw6dIjU1NQjbrNq1ars27evwGXdu3dn8uTJ4RPMr776igYNGpCVlcVHH30EwMyZM8MtIEXVoEGDIq+7d+9ezjnnHIBwd8tcI0aM4NZbb6V58+bhlpHCXk9RVKtWjXPPPZf58+cD8P333/Pdd9/Rvn175syZQ05ODrt27eLNN9+kRYsWRd7uvHnz+P3vf1/oOvfeey8PPfTQT1pRK1euTI8ePbjxxhsZPnz4UZ/raPugsH2aq0uXLjz33HPhbo1fffUVAK1bt2b27NkApKam0rZt26PGk9eQIUNYtWpVvvsOHz7Mjh076NSpEw8//DB79uxh//79hcZ/+umnc/LJJ7NlyxZWrlyZb1tz5/oiRbNmzaJt27acdtppxMXFhVsV834fevTowdNPPx3u1rl161a+/fZb9u7dy5lnnknFihVZtmwZ27dvL/R1tWrViuXLl/PJJ58A/9tf7du3Dz9feno6NWrUoFq1akXaVz+XkjoRERGRUuiiiy6iQ4cO9OrVi8mTJ1O5cuV8y1JTU+nfvz/btm3jvvvuo2XLlnTr1q3QJOqKK65g3rx54aIaCxcuDI9/GzFiBOeff364WMasWbOoXLky06ZNo3///uHudSNHjizya/jyyy+P2tqX15133snvf/972rRpQ05OTr5lTZs2pVq1avkSnR+/nqIaMWIEa9asAXyi+vjjjxMfH0/r1q35z3/+w1VXXRXeD507d+bhhx/mF7/4RZG3v23btqOezLdu3Zo+ffoUuGzQoEE458JdOwtztH1wpH362WefcemllwJw8cUXc/fdd9OhQwcSEhIYPXo04Ls9Tps2jfj4eGbOnBkea1dUGzZsoFatWvnuy8nJ4dprryUUCpGUlMTtt9/OaaeddsRt9OzZk+zsbOLj4/nDH/7AJZdcEl52yimnsGnTJpo2bcrSpUvDn+Vp06Zx880306pVK6pUqRJef8SIETRq1IgmTZrQuHFjfvOb35Cdnc2gQYNYs2YNzZo1IzU19YjfocTERABq1qzJlClT6Nu3LwkJCeEuoCkpKaxZs4b4+HjGjRvHjBkzjml//RzuWL5o0dKsWTPL/eKVdZvvX1ro8oZ3dy6hSERERMqOzZs307Bhw2iHUWTDhg3j8ssv5+qri3fqhZK2aNEiPv7443wFNo7XZ599RseOHdmyZQvlypXudolrr72WRx55hJo1ax7X4ydNmsTevXu57777ijmykvPNN9/w61//OlxEJBJOPfXUQlv5YllBxyzn3Foza1bQ+pq4QkREREQiIndi9Z/r2Wef5e677+Yvf/lLqU/oAP7xj38c92Ovuuoqtm3bxtKlhV/oL+2qVasW0YRO8lNSJyIiIlLKHGns04lqyJAh+crDl2VFqYwqXlltpTsepf9Sh4iIiIiIiByRkjoREREREZEYpqROREREREQkhimpExERERERiWERS+qcc5Wdc6ucc+udc5ucc38M7q/unHvdOfdh8P/pkYpBREREpDSZN28ezjm2bNkS7VCOaPz48SxZsiTaYYjIMYhk9cvvgc5mtt85VxFY4Zx7BegLvGFmDzrnxgHjgLERjENEREQkn6PNC3usijqPbFpaGm3btmX27NmkpKQUawzF5d577412CCJyjCLWUmdebp3RisE/A64EcqdXnwH0iVQMIiIiIqXF/v37efvtt5k6dSqzZ88GID09nQ4dOjBgwADq16/PuHHjSE1NpUWLFoRCIbZt2wbASy+9RMuWLUlKSqJr16588cUXAFx66aUkJiaSmJhIXFwcM2bM4ODBgwwfPpxQKERSUhLLli0D/DQJffv2pWfPnlx44YXceeedBcY5bNgw5s6dC0CdOnWYMGECTZo0IRQKleoWRpETWUTH1DnnyjvnMoD/Aq+b2b+As8zsc4Dg/zMjGYOIiIhIaTB//nx69uxJ/fr1qV69OuvWrQNg/fr1PPbYY2RmZjJz5ky2bt3KqlWrGDFiBE888QQAbdu2ZeXKlbz33nskJyfz8MMPA/Dyyy+TkZHB1KlTqV27Nn369OGpp54CIDMzk7S0NIYOHcrBgwcByMjIYM6cOWRmZjJnzhx27Nhx1Lhr1KjBunXruPHGG5k0aVIkdo2I/EwRTerMLMfMEoFzgRbOucZFfaxz7gbn3Brn3Jpdu3ZFLEYRERGRkpCWlkZycjIAycnJpKWlAdC8eXNq1apFpUqVqFevHt27dwcgFAqRlZUFwM6dO+nRowehUIiJEyeyadOm8Ha//PJLBg8ezKxZs4iLi2PFihUMHjwYgAYNGlC7dm22bt0KQJcuXYiLi6Ny5co0atSI7du3HzXuvn37AtC0adNwPCJSukRyTF2Yme1xzqUDPYEvnHO1zOxz51wtfCteQY+ZAkwBaNasmZVEnCIiIiKRsHv3bpYuXcrGjRtxzpGTk4NzjksvvZRKlSqF1ytXrlz4drly5cjOzgZg1KhRjB49mt69e5Oenh4ej5eTk0NycjLjx4+ncWN/7dzsyKdNeZ+rfPny4e0XJvcxRV1fREpeJKtf1nTOnRb8XQXoCmwBFgJDg9WGAgsiFYOIiIhIaTB37lyGDBnC9u3bycrKYseOHdStW5cVK1YU6fF79+7lnHPOAWDGjBnh+8eNG0d8fHy4BRCgffv2pKamArB161Y+/fRTLrroomJ8NSJS2kSy+2UtYJlzbgOwGj+mbhHwINDNOfch0C24LSIiIlJmpaWlcdVVV+W7r1+/fsyaNatIj09JSaF///60a9eOGjVqhO+fNGkSr732WrhYysKFC7npppvIyckhFAoxcOBApk+fnq+FriAjRoxgzZo1x/7CRKRUcIU10ZcWzZo1sxPlQHO0EstFLZksIiIi/7N582YaNmwY7TBERIqkoGOWc26tmTUraP2IFkoRERERERGRyFJSJyIiIiIiEsOU1ImIiIiIiMQwJXUiIiIiIiIxTEmdiIiIiIhIDFNSJyIiIiIiEsOU1ImIiIiUkHnz5uGcY8uWLdEOpVDjx49nyZIlx/XYrKwsqlSpEp47LzExkR9++IHp06dzyy23ADB58mSeffbZQreTkpLCpEmTjisGgPnz5/P+++8f9+OLk3OOwYMHh29nZ2dTs2ZNLr/88uPaXlZWVpHnOJQTQ4VoByAiIiJS0lJSUqKyvbS0NNq2bcvs2bOLPYbidO+99/6sx9erV4+MjIwjLh85cuTP2v7RZGdnM3/+fC6//HIaNWoU0ecqilNOOYWNGzdy4MABqlSpwuuvv84555xz3NvLTep+9atf/WRZdnY2FSroFP9Eo5Y6ERERkRKwf/9+3n77baZOncrs2bPD96enp9OhQwcGDBhA/fr1GTduHKmpqbRo0YJQKMS2bdsAeOmll2jZsiVJSUl07dqVL774AoBLL7003CIWFxfHjBkzOHjwIMOHDycUCpGUlMSyZcsAmD59On379qVnz55ceOGF3HnnnQXGOmzYMObOnQtAnTp1mDBhAk2aNCEUChVLK2PeVriOHTty22230bp1axo3bsyqVat+sv4zzzxDr169OHDgAPfeey/NmzencePG3HDDDZhZeDt33XUXHTp04KGHHmLhwoWMGTOGxMTE8D7MtX///vD+iY+P54UXXgB80h0KhWjcuDFjx44Nr3/qqacyduxYmjZtSteuXVm1ahUdO3bkggsuYOHChUV6zb169WLx4sXh57nmmmsAOHz4MBdeeCG7du0K3/7lL3/Jl19+ybBhw7j11ltp3bo1F1xwQfg9GTduHG+99RaJiYk88sgjTJ8+nf79+3PFFVfQvXt39u/fT5cuXcLv2YIFCwqMafXq1bRu3ZqEhARatGjBvn37Cv3s9OnThyuuuIK6devy5JNP8pe//IWkpCQuueQSvvrqqyLtB4kMJXUiIiIiJWD+/Pn07NmT+vXrU716ddatWxdetn79eh577DEyMzOZOXMmW7duZdWqVYwYMYInnngCgLZt27Jy5Uree+89kpOTefjhhwF4+eWXycjIYOrUqdSuXZs+ffrw1FNPAZCZmUlaWhpDhw7l4MGDAGRkZDBnzhwyMzOZM2cOO3bsOGrsNWrUYN26ddx4441F6hK5bdu2cKJ58803H3X9b7/9lnfeeYe//vWvXHfddfmWPfnkk7z00kvMnz+fKlWqcMstt7B69epwy9eiRYvC6+7Zs4fly5dz991307t3byZOnEhGRgb16tXLt8377ruPuLg4MjMz2bBhA507d+azzz5j7NixLF26lIyMDFavXs38+fPD8XXs2JG1a9dStWpV7rnnHl5//XXmzZvH+PHjj/r6AJKTk5k9ezYHDx5kw4YNtGzZEoBy5cpx7bXXkpqaCsCSJUtISEigRo0aAHz++eesWLGCRYsWMW7cOAAefPBB2rVrR0ZGBrfffjsA7777LjNmzGDp0qVUrlyZefPmsW7dOpYtW8Ydd9wRTn5z/fDDDwwcOJDHHnuM9evXs2TJEqpUqVLoZ2fjxo3MmjWLVatWcffdd3PyySfz3nvv0apVq6N2p5XIUlInIiIiUgLS0tJITk4G/Al+WlpaeFnz5s2pVasWlSpVol69enTv3h2AUChEVlYWADt37qRHjx6EQiEmTpzIpk2bwo//8ssvGTx4MLNmzSIuLo4VK1aEx3A1aNCA2rVrs3XrVgC6dOlCXFwclStXplGjRmzfvv2osfft2xeApk2bhuMpTG73y4yMjHCSUJjcVqv27dvzzTffsGfPHgBmzpzJK6+8wgsvvEClSpUAWLZsGS1btiQUCrF06dJ8+2HgwIFHfS7wiVPeZPP0009n9erVdOzYkZo1a1KhQgUGDRrEm2++CcBJJ51Ez549Af+edOjQgYoVK+Z7f44mPj6erKws0tLSuPTSS/Mtu+6668JJ0d///neGDx8eXtanTx/KlStHo0aNwq2zBenWrRvVq1cHwMy46667iI+Pp2vXrvz73//+yWM/+OADatWqRfPmzQGoVq0aFSpUKPSz06lTJ6pWrUrNmjWJi4vjiiuuCO+Tou4HiQx1uBURERGJsN27d7N06VI2btyIc46cnBycc+HWttyEBXzLTe7tcuXKkZ2dDcCoUaMYPXo0vXv3Jj09PTwmLycnh+TkZMaPH0/jxo0BftIqk1fe5ypfvnx4+4XJfUxR1z9WzrkCbzdu3JiMjAx27txJ3bp1OXjwIDfddBNr1qzhvPPOIyUlJdyKBH7sWlGY2U+es7B9VrFixfD6R3p/iqJ379787ne/Iz09nd27d4fvP++88zjrrLNYunQp//rXv8KtdpD//SosxryvPTU1lV27drF27VoqVqxInTp18u2n3G39eB8c7TmK8jmV6FBLnYiIiEiEzZ07lyFDhrB9+3aysrLYsWMHdevWZcWKFUXext69e8PFNWbMmBG+f9y4ccTHx4dbAcG3eOUmBlu3buXTTz/loosuKqZX461atYohQ4YUy7bmzJkDwIoVK4iLiyMuLg6ApKQk/va3v9G7d28+++yzcGJSo0YN9u/fHx5jVpCqVauyb9++Apd1796dJ598Mnz766+/pmXLlixfvpwvv/ySnJwc0tLS6NChQ5Ffw7///W+6dOlS6DrXXXcd48ePJxQK/WTZiBEjuPbaaxkwYADly5cvdDuFvTbwn5UzzzyTihUrsmzZsgJbYxs0aMBnn33G6tWrAdi3bx/Z2dkl8tmR4qekTkRERCTC0tLSuOqqq/Ld169fv2MqS5+SkkL//v1p165deLwVwKRJk3jttdfCY9gWLlzITTfdRE5ODqFQiIEDBzJ9+vR8rSwFGTFiBGvWrClyPJ9++ilVqlQp8vqFOf3002ndujUjR45k6tSp+Za1bduWSZMmcdlll5Gdnc31119PKBSiT58+4a6DBUlOTmbixIkkJSWxbds2Jk+ezOTJkwG45557+Prrr2ncuDEJCQksW7aMWrVq8ac//YlOnTqRkJBAkyZNuPLKK4v8Gj7//POjVp0899xz+e1vf1vgst69e4cLuBxNfHw8FSpUICEhgUceeeQnywcNGsSaNWto1qwZqampNGjQILzs0ksv5bPPPuOkk05izpw5jBo1ioSEBLp16xZuCT3Wz45EnyusibW0aNasmR3LQSaWbb5/aaHLG97duYQiERERKTs2b95Mw4YNox1GmTJmzBgGDx5MfHz8z9pOx44dmTRpEs2aNSumyKLjySef5Pzzz6d3797H9fg1a9Zw++2389ZbbxVzZBKLCjpmOefWmlmBXxSNqRMRERGRYzZx4sRoh1Cq5E6sfjwefPBBnn766Xxj6USOhZI6EREREYma9PT0aIcQdePGjQtPVyByPDSmTkREREREJIYpqRMREZETQizUERAROZ5jlZI6ERERKfMqV67M7t27ldiJSKlmZuzevZvKlSsf0+M0pk5ERETKvHPPPZedO3eya9euaIciIlKoypUrc+655x7TY5TUiYiISJlXsWJF6tatG+0wREQiQt0vRUREREREYpiSOhERERERkRimpE5ERERERCSGKakTERERERGJYUrqREREREREYliRkjrn3BtFuU9ERERERERKVqFTGjjnKgMnAzWcc6cDLlhUDTg7wrGJiIiIiIjIURxtnrrfALfhE7i1/C+p+wZ4KnJhiYhEz/L2HQpd3uHN5SUUiYiIiMjRFZrUmdljwGPOuVFm9kQJxSQiIiIiIiJFdLSWOgDM7AnnXGugTt7HmNmzEYpLREREREREiqBISZ1zbiZQD8gAcoK7DVBSJyIiIiIiEkVFSuqAZkAjM7NIBiMiIiIiIiLHpqjz1G0EfhHJQEREREREROTYFbWlrgbwvnNuFfB97p1m1jsiUYmIiIiIiEiRFDWpS4lkECIiIiIiInJ8ilr9UpMyiYiIiIiIlEJFrX65D1/tEuAkoCLwrZlVi1RgIiIiIiIicnRFbamrmve2c64P0CISAYmIiIiIiEjRFbX6ZT5mNh/oXLyhiIiIiIiIyLEqavfLvnlulsPPW6c560RERERERKKsqNUvr8jzdzaQBVxZ7NGIiIiIiIjIMSnqmLrhkQ5EpLhtvn/pUddpeLd6EYuIiIhIbCvSmDrn3LnOuXnOuf86575wzr3gnDs30sGJiIiIiIhI4YpaKGUasBA4GzgHeCm4T0RERERERKKoqEldTTObZmbZwb/pQM0IxiUiIiIiIiJFUNSk7kvn3LXOufLBv2uB3ZEMTERERERERI6uqEnddcAA4D/A58DVgIqniIiIiIiIRFlRpzS4DxhqZl8DOOeqA5PwyZ6IiIiIiIhESVFb6uJzEzoAM/sKSIpMSCIiIiIiIlJURU3qyjnnTs+9EbTUFbWVT0RERERERCKkqInZn4F3nHNzAcOPr7s/YlGJiIiIiIhIkRQpqTOzZ51za4DOgAP6mtn7EY1MREREREREjqrIXSiDJE6JnIiIiIiISClS1DF1IiIiIiIiUgopqRMREREREYlhSupERERERERimJI6ERERERGRGKakTkREREREJIZFLKlzzp3nnFvmnNvsnNvknPttcH9159zrzrkPg/9PP9q2REREREREpGCRbKnLBu4ws4bAJcDNzrlGwDjgDTO7EHgjuC0iIiIiIiLHIWJJnZl9bmbrgr/3AZuBc4ArgRnBajOAPpGKQUREREREpKwrkTF1zrk6QBLwL+AsM/scfOIHnFkSMYiIiIiIiJRFFSL9BM65U4EXgNvM7BvnXFEfdwNwA8D5558fuQBFSrk2T7Q56jpvj3q7BCIRERERkdIooi11zrmK+IQu1cxeDO7+wjlXK1heC/hvQY81sylm1szMmtWsWTOSYYqIiIiIiMSsSFa/dMBUYLOZ/SXPooXA0ODvocCCSMUgIiIiIiJS1kWy+2UbYDCQ6ZzLCO67C3gQeM4592vgU6B/BGMQEREREREp0yKW1JnZCuBIA+i6ROp5RURERERETiQlUv1SREREREREIkNJnYiIiIiISAyL+JQGIiIiIhI9Tcc8e9R11k4c8rOeY3n7Dkddp8Oby3/Wc4jIkamlTkREREREJIYpqRMREREREYlhSupERERERERimJI6ERERERGRGKakTkREREREJIYpqRMREREREYlhmtJARERETkhHK8OvEvwiEivUUiciIiIiIhLDlNSJiIiIiIjEMCV1IiIiIiIiMUxJnYiIiIiISAxTUiciIiIiIhLDlNSJiIiIiIjEMCV1IiIiIiIiMUxJnYiIiIiISAxTUiciIiIiIhLDlNSJiIiIiIjEMCV1IiIiIiIiMUxJnYiIiIiISAxTUiciIiIiIhLDlNSJiIiIiIjEMCV1IiIiIiIiMUxJnYiIiIiISAxTUiciIiIiIhLDlNSJiIiIiIjEMCV1IiIiIiIiMaxCtAOQ2PPpvaGjrnP++MwSiERKk5SUlGJZR0oPfddFRERig1rqREREREREYpiSOhERERERkRimpE5ERERERCSGKakTERERERGJYUrqREREREREYpiSOhERERERkRimpE5ERERERCSGKakTERERERGJYUrqREREREREYpiSOhERERERkRimpE5ERERERCSGKakTERERERGJYUrqREREREREYliFaAcgIiIixePJO1466jq3/PmKEohERERKklrqREREREREYpiSOhERERERkRimpE5ERERERCSGKakTERERERGJYUrqREREREREYpiSOhERERERkRhWJqY0aDrm2aOus3bikBKIREREREREpGSppU5ERERERCSGKakTERERERGJYUrqREREREREYpiSOhERERERkRimpE5ERERERCSGKakTERERERGJYWViSgMRERGRknb/tVcfdZ27/zG3BCIROXab71961HUa3t25BCKR4qCWOhERERERkRimpE5ERERERCSGRSypc8793Tn3X+fcxjz3VXfOve6c+zD4//RIPb+IiIiIiMiJIJItddOBnj+6bxzwhpldCLwR3BYREREREZHjFLGkzszeBL760d1XAjOCv2cAfSL1/CIiIiIiIieCkh5Td5aZfQ4Q/H9mCT+/iIiIiIhImVJqC6U4525wzq1xzq3ZtWtXtMMREREREREplUo6qfvCOVcLIPj/v0da0cymmFkzM2tWs2bNEgtQREREREQklpR0UrcQGBr8PRRYUMLPLyIiIiIiUqZEckqDNOBd4CLn3E7n3K+BB4FuzrkPgW7BbRERERERETlOFSK1YTO75giLukTqOUVERERERE40pbZQioiIiIiIiBydkjoREREREZEYpqROREREREQkhimpExERERERiWFK6kRERERERGKYkjoREREREZEYpqROREREREQkhimpExERERERiWFK6kRERERERGJYhWgHICIiIiIiJ6amY54tdPnaiUNKKJLYppY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ZFJalzzvV0zn3gnPvIOTcuGjGIiIiIiIiUBSWe1DnnygNPAb2ARsA1zrlGJR2HiIiIiIhIWRCNlroWwEdm9rGZ/QDMBq6MQhwiIiIiIiIxLxpJ3TnAjjy3dwb3iYiIiIiIyDFyZlayT+hcf6CHmY0Ibg8GWpjZqB+tdwNwQ3DzIuCDEg30+NQAvox2EGWI9mfx0b4sXtqfxUv7s/hoXxYv7c/ipf1ZfLQvi1es7M/aZlazoAUVSjoSfMvceXlunwt89uOVzGwKMKWkgioOzrk1ZtYs2nGUFdqfxUf7snhpfxYv7c/io31ZvLQ/i5f2Z/HRvixeZWF/RqP75WrgQudcXefcSUAysDAKcYiIiIiIiMS8Em+pM7Ns59wtwD+B8sDfzWxTScchIiIiIiJSFkSj+yVm9jLwcjSeO8JiqrtoDND+LD7al8VL+7N4aX8WH+3L4qX9Wby0P4uP9mXxivn9WeKFUkRERERERKT4RGNMnYiIiIiIiBQTJXUiIiIiIiIxTEmdiIiIiIj8LM45F+0YTmRK6qJEH3wRkdJLx+jYlfveOedOcc5VjHY8sSzPvjzNOXdq8LfOHSWfPMfLk6MayAlOX8wocM45CyrUOOfOc85Vy7ssepHJ0TjnWjnnejvnEqMdS0lzzrVwzjVzztWNdixlmU6YSgczM+dca+dcO+dcfLTjkaIL3rurgFeAJ51zV0c7pliVZ1++ALzhnGtjZodLOg6dG5VuweekF/Cyc26sc651tGMqaXkugPzCOXduNGLQyUMJc86Vy5PQ3Y6fr+9R59w4CH8xdPAqhYKD1EtAR+BV59xl0Y2o5Djn2uJ/1H8P/M45d0WUQypTnHOXOOeudc5daGaHdQyIPufcJcCLwFDgD8655CiHJEeR56SqKtAPeAT/G3uXc+5X0Ywt1uTZl5WBYcCdwN+AGc65LiUdT3Bu1Nk5d31wsaV8SccgR+acqw2Mwn9GfgH0CZK8E0bwGe2Dn7LtZefc6JKOISrz1J2ogoTucPD3JUBDIBk4Hfitcy7FzFJyEzvTfBNRl/s+OOfOxH9fBpjZUufcW0Cac+4aM1sc5TAjIs9rjwOaAAOA9cC1wBXOOczspagGWQYECfNzwHzgMefclWa2IrpRnZjyfOZrAPWAq81shXOuLzA8+MzPjnKYcgS5ratAG2Cnmc0DcM59B9zvnDvJzKZHM8ZYEezLLkAD4HMzWwusdc4dBp5yzv3WzP5ZUvE455KAJ4FVQFOgjXPuETPLLqkYpGBBz6XzgVVmNss5twL4FdDJOVehrJ8n5PndKAd0wV8E+R5YGPxm/KWkYlFLXQkJuu+0cc6Vc841Bl4D9pvZBmAl8H9AyDn3MPgDavSilVzBF7UH8AbwZ3wyUzU4WRgCvOSc6x3VICMkeO29gaeB64Ezzew7/FWo1cCA4KqUHKM8V8HPwF8sGGxmNwHjgGnOufbRjO9EFXzmLwOmA3fjT2jBd+P7O3C9c+7aKIUnR5Dn+9QCf7xqBnR3zl3qnDvZzF4FUoAxzrmz1RJ+ZHn2ZTz+Ny8BiHfO/d45VzFIiv8MTAmOXyURS40gjtFmNgxYhE8ibnPOqXEiipxzHYDF+Jbx8c65kJl9CjwLfAt0ds7VjGaMkRb8bvQEJgG1gG/M7AP8PrnOOXdXScWipK7kXAxsAWqa2Ub8ydvlzrlGZvY9vgXkYeCc4AAmpYBzrinQDbgVf6LngL7OuVPMbD7QH39FpsxxzjUBbgQmA8uAu51z55jZTuBV4B1gWxRDjFl5fgTeBf4EDA6uaD4T3H7OOdcxiiGekJxzzYFfA/cBC4HLnHOJZnYA/5l/Gn8cl1Ik+D41AyYCw81sIDAb6AO0DxK7l4COZvaZLpoeWbAv2wNjgXFmdgPwAP5k9fYgsXsGaG1mu0sglsvx38WxQPdg0RL89/EiYEwkY5Ajc85dhL/gO9DMhuK76KY75xLM7DPg/wFPmtmuaMYZKXkuOjTAD03Zj79IO8o5Vyc41/8V8GtXQrUInI5tJcc5dwH+R2e6mb3k/Ji66/Fd+jYGfcQrBEmeRFHwXpwCbMd3KegRjC0Ygu82uxlINbNvg/XLVHdZ59zZ+IsMlc3s6uC+R4BLgGQz2+6cq6TP6vEJWut/jb/iXB3ogP+s/TkYU3cDsNXM0qMX5YklaHX4f/jPfK/gvvvwF+T+ZGar83ahl9LFOdcSeB2YYma/C+77HZAEzAJe0XtXNM65bkAa8LSZ/SH47esCXAV8bGYPOOfKm1lOhONIwLew3oMfpzUFuNvMZjvnKuGTvI/NbFMk45D8gmSmPHALMBg/3v7B4LfrNvy5Qwszy4hakCUkGEr1J+D/mVmqc64VcDlQEZhsZh875041s/0lEY9a6kqQmX0MvA1c5Zy71MwewQ8qfT1oscvRSXJ05V55Cd6Lb4CeQCvn3G/M7CAwDd86FY8fC0mwfplJ6ALfAunAmc654QBmdjuQAcwPflB/iFp0Mco5Vz5oiX8FqGNmb+C7s74GnIdvDS1nZlPMLF3dxCLrR/t3D/77fXZwYoKZ/QH/fZ/gnKumpKD0yHOV/Ezn3Flm9i+gK9DROXcHgJlNAjKBT/XeHVmefVnXOXemmb0O9ACudc4lB799b+BbzBaA/42McExnANfhx7Z+HBwrbwHudc4NDc6VFimhKzl5jpfVzCzbzB4F/opPuPsCBPfdBZTpLpd5fII/F+wDYGbv4gvqVQBuDS6IHCipYNRSV0Jc/iIpt+IH+qaZ2avOuZuAf5qZurJFUW5rm3OuDdAJ+AjfxeNc4C1grJlNcX7eo1+Y2Y4ohlusfvTaa+G7lL4GDARaAe+a2bPBug3NbHP0oo09P27Jdb4AwWT8VefnggP/ZfiT0onBBSCJoB995i8C9uK7dbXA96B408yeDNatb2ZboxetFMT5Mb23AqfiW71fx59A/RVYaGYPRi+62BJ0c7wL+DL49wT+wn8a8H9m9myke6QUcJxsAdwBfAhMMrM9zlde/ivQEl/ARSexJcj5Mce/B74GtgJ/AIYDFxIUSsmzbpnqwQT5fjcaAZXwn02HP/a8ZWZjgvVaA7uDsXUlF18Z29+lwpE+yHm7KzjnbgE647s3vF7SMUrBnHPd8eNmZgD1gYP4stjlgfeAm81scvQijBznXFd895Yp+JPap/FXZlsAvYAlZjatLB6oIynPj0A7/NXvD/HJw7n4cT9jzGyuc64KUNXM/hvFcE8oQXI9FX+S+CtgDr5FIg4/VmexmT0WvQjlSJxzdYC5+O5fJ+GPUdWAx/GtO38FrkStdEflnDsH33tgCL6XRlLw94344QZT8b8D/4nUsT/PcbIH/qJ3NeCh4O8eQVyPmdnXzrkaZvZlJOKQI3O+eM4M/NQFWfiEf52Z/TYYTnQBcL+Z/Sd6UUae8wXk/gB8DuQWj3sRP33KWjO7NVqxqftlMct7wuuca+Kca5i7zMxygrFaBFeAXwHUdaB0aYs/yb4XX/1uJTDUfJXSDkCZa0FxviJrZXxXl7uCq9ud8K/3SjP7B/4q1Book11NIyrPicoz+BbQJHy36wP46SGeds71N7MDSuhKhvMq4qfp+L2ZPYzvPnQO0Dm40PYIoKklSq+T8RfdtpjZeuB5fALQzszeBjqYWZYSuiLJwSdsGWb2If54vwXoZmavAU3NLKKtYsFxsj3wGL6XTCPgUeA/wDzgbPwcqRXwrURS8soDG8xshfmCae3x0xYMwI9H/ssJkNCdhr/gdz2+J9OjwBVAc3wXzM7OF5CJCiV1xSxPQjcKPz7jJefcbc7Pc5ab2LUOrjQ9Y75CkERJnrEEuaWZK+LHEZQzs+340v3NgjEbK8zstbIyzinP66gYjJn4CD+G7mTzJYnH4sd/VsQXhcmMVqxlQHPgHjO7D7gX+Afw2+DkcwS+u5NEWJ7P/Mlmdgj4FGgSjJf7GN+60985d5qZvWJ+bi4pBfIcq1s6Py/WdnzBqhHOFyLYhm9lPS94yN6oBBoD8uzLS5xzlwUn4uacmwhgZl/jj0n1g4dEtMql8/N7gW+Rm2lmz5lZb+C/+AIc7+B7NfwjGMsV0fF84uX5nLRxfnLxA0At56s95p7vzgDKm9k+M/sketFGXnAu9D0+uf3SfFXkTPzcie3MV/lsWtJdLvNSUhcBQRe+bmaWgK8W1R6fKPwiOHjlVsaRKAuuDl4B/MX5io9PAzvxpXnBH8TK47v3hB9T4oEWszxdXS7Hz4tWCX+S1BQ/vgj8QN8D+GqAh6IUakzK82P4i+CuOGAQgJl9BawDznDO1TSzBWa2rKxcLCit8nzmrwCecc5VBzbgx0W0D1oAsvHJgN6LUiZPi3caUAV/cvUG/nj1V+fc1cBNqEfBUQX78lL8ND3fBnffhi8SNN85dxV+AuV/ButHJInKc8zLLarxIXC6c+704HnHABWdc7XMbKlpLHeJyvM5mQJcYGZb8NMbTXXODXLO/Qp/UfLzaMYZSXl+y9sDw4JE7h38OeMZ5iug/we4wDl3Ev43JGqU1BUz59y5+LnLLgiu/mYC9+O79V2PP1G+28zK7JcgljhfjvZ+fOnZz/AHp4X4q/dvAs/h+/GXmaIoED5Yd8FPev+smX1vZlPx/eTvcM7Nxbc0P2lm+6IYakwK9u9lwJ+dc7Xw+/mAcy63cEMl4Eygat7HlHykJ47gPemAbyl9xsy+Mj932UdAb/y4iFTgr0FLhZQSQXfZs/CFPK4zs3fNLBt/fJ6NL9hwCfAbM3sziqHGhKBnyk34Of3SAYKE6Sb8vmyEn+h7WSTjyJM0LHK+KvAH+CS9m3Pul8EYrrPx501SwoIeZinAr3M/C2b2J/y5QSP8cfN2K8NT7wSf0e7A3/G/FeCnbPgYWO58ocMJwCwz+yHarcgqlPIz5R1Dl+e+BGA0vmvPI2b2lfNz6PwWGGURnrBTis459xvgl2Y2xvlJVQ8FXS8PO+cuBH4wPydbmSsO4vzA5i/NbGbQ5fK74P6LgDOAb81sfVl87ZHm/CTWM/A/hu8G912M73+fgx+79QfzE9hLCXHO3QicZGaP/egzfzZwFnDQzDbrM1/6OD/u96/4cb//yX3/nHO/CG5HfN60siLoMZSGb4FZCpQLhobUIk8xlEh/D4KLqv8Pf160LLjvMvz41tPwCd2DZrYgUjHIkTlfQGcWfpxxjnOuipkdyHOOdJKZldmpjYJWupPx35OZ5qvV562bMRTfq2N7pC+AFJVa6n6mPG/ujc65Sc65qcAXwLNAZeA258fP/Qt/VUwJXenyDb4cNkDugPoWzrk2Zvah+XF1ZbUV5Rz8AF/ynNy2AL4ys3fMFx8oq6890kLA62b2bu54ETPbZGbd8JOOX2Zm89XlssTVAFpDvs98M6CKmb2X271Ln/noyjPG6sfOx1feI0joLgEeds7FKaErWNCtOG83MofvKbADaACcHpywtwAm4ae0AUrke3AGfpzcMudclSBZWIwvRDESuNbMFug4GR1m9m/g3/j5U8sHCV1XYK5z7hT8Bcoyy7xv8YV5zna+0GHu96gh8IKZTS8tCR0oqSsWzrlr8f2Kn8P39X8I38f2OfyVpt8EP1Jl9opGDHsHXwhlFNAwOEmYSRk/WAUeAMo75/4I4XlVUvHzzcgxKOCk4zOgatDNKffCTzvnXC8z+7f5QjRKHkren4G6zrlHnXMVg3ESc/CtdFIKOD8O9VdB62nufeXMF3MaBCQ756Y65ybg53qcZ2YqilKA4PiT4pz7ZdCNzAUnqgfwx/ru+KT4cfyF6OesZIu3nQoMd35s8YGg9acLkGhmuyyYu1fHyZKX5zdtMj75fsk5NwhfnfTvZvZtWb+Q4nxlcIevN3ARcG7wGU3C/5acGdUAC6Dul8fB5ZlIPLg9EfjYzJ7OczvBzLo7P7Hth6ZS5VETdNs5Leiicw6+e0lOni4EjYDx+KT7PHxZ3peiGXOk5f64B2MWHgP2878ugYujG13scM7VBCqZ2c4fdcuohz/ovwq8jy+9PoNgPFDUAj4B5fmsVzCz7OA9exFfEKke8Ed95ksP51w34BZgAfCyBSXS83SPPwM/FYUDNpnZcnWXLZjzVUKH4HuhPGVmn+TpOXA4OE79Et8CmmlmK0t6Xzrn/g+4GD+FUE18sbLbzeyfJRXDiS7PMTJ8bpvn/KgC/n0ZiW+xet+CKuBl6TvnfGVLZ2Y/OOdOCVrocpdVw58nVcAXOWwETDCzedGJ9siU1B2jH524dcMPluyF77Iw0cz2BMsWAoN1BTH6gqvxjfGtqEOBrrlJdp4TvZPxSV1NM/u8rByw8hysT4ZwlyUX/G151js7uE9TbBSR8xVD7wDqAP9nZp/m3bdBt75f4ScZj8MX4NDYkAjL85n/JbDf8syblOf77vBFak4pS9/3ssL5cVXJwHJgkZXxua8iKTgOXYlvFXs8SOzKW54xUlGIKe951BnA7fhict8DT5jZopKO6UQXtJC2AD4xs9nBfRXMFyQq04KErjU+aTsNf5FhUnC+lPtdORnfWvcL4HMzyyiNvxtK6o7Bjw5EI/GDtofjSyg/jO9umYG/8nUP0Ck3yZPoCfpBvwi0ww+ynxzcn3vydwF+XMHa0vglPV55Xt+V+InFKwGPmtmreda5wPz8XHIcnHOtgJ74BOEx80V1ykN4TsqT8FfJq5vZf8vS56s0c871Aibip+SYArxqQQXb4Pv+jZlpbsBSzDnXExgMpAMLzeyLoGXpUmCGmX0TzfhKsx8fZ5wv0jQIf2EzN7E7F1/t8hFgt0VokvY8v0O54/cK7Kng/Bgty73wqONkyXHOhYDFwF/wFWYfNrNJwbImwBAzuy16EUZWcJGvC77AYTwwwn5aFOUMi4GaGBpTdwzyvLk3A1fjr9KfaWabgMfxVznuBm7Gfwn2RClUya8x8B6+K9xZzrlWwRUoC35ILgW+g7LVdz94fb3wXUtvwg+Mn+WcS4ZwS9NDzle7lGOQp0XuXfyP4UHgt8652maWEyR09YEm5ifL/W+wfpn5fJU2ue9JkEhfCQzEz73VBrjKOVc7WGc0UD1accpP5Xnv2jjnRjrnEoOLT88AHYHLgm6zB4DlSuiOLE8S1cU5d7Nzrh9+moJp+OPUzc65uvgJxf+f+bFrEUnoIN+0BfOAp51zU5yvspkbb4LzxeS+taB4kY6TkZfnO3cBfh7eMWb2KNAJ+LVz7o5g1feA+dGIsSTkSdyygbrAu8DJzk9JlnvOX4Pg9z2KoRaJWuqOgfN90X+Jb6Ebge9WdTe+kt1h59x5wH+Bk03zHJUKwQHrCXxL1W58da9s/MlCTXxT+3Irg3OxOeeq4AfC/wffZeB2fBGYh4E7zGy6c66y+QIEUkR5TprONbOdwX0N8JP1nsT/WuyGARlmlhG1YE8wzrnLgab4rjTXmJ9OphO+2/Um/KD/Q/rMlz7Be/cnYC7QAX+x5CmgOT4R/yfwN53wH51z7gr8/GKT8RegPwDuxI+bvgUoD/zOIliOPs9xshy+muUiM9vknJuD/0162Mz+7ZxLwbekr4xULJJfnvemM36s96f4HiVDzexj5ys7vo7/vt0XzVhLgvNTjt2LP5+vjT/+rDezqc7Pj3kmvjW71A9PUUvdUeRezQA/sNjMtppZVzPLAvYCXwQJ3bX4k7psJXSlg/Njav4O7MJ/IbPxX9wK+Cv48wHKaELXHT+/zBvAh8Bv8IncVGAZMC44WH0fvShjU54W0Bedc/c75+7HT0o6Fd+SMDa4Ev0PJXQlx/n5Qe8BvsKftM5yvrjGMuAfQBJQQwld6RO0HA3Hj09fjS/ccRF++oJ38UUKViqhO7rguP4r/FxvX+NbpasBT+KLAz2FL5oS0WrcwXHyCuAF/NQ5uT1CrsefJE9wzlU3sxQldCUreG+aA53xSf/NwJvATc65uuandukR3FemBV1PfwUsMLM1+AJNGUC8c+5pfIX0w7GQ0IFa6orM+TF0IfycHQvNbKNz7kx8q0cm/krwNUFXTCklnHN3408UbgfeM18k4VR8lctywZXDMtF/P8/Vt4bAg/jqTBnBsifwRX024Mep/NXMVkUt2BjmfEXbyfgKfEOAPsC/8Ccr9fCt+FODH0aJkB+Nd2iM7w6/1cz+FLRSP4E/ebzafEWz6mb2VRRDliMIusyej+858TegN/6k8i5gOvBAJLsIliXOV3uuhS/ONA24Cv97Nx14G98aE/Hfu6Bb/yTgefx8eAn4YnLpzlcTnAaM1zlTyXB+rLfZ/ypaLsN/RrqZH696CXAZfvqCSRaMtS8r50c/lud8qR/+4tFH+M/jZ0FjTmf8hcBNZvZKNGM9FmqpKwLn3K34E7jn8G/0n52f02sX0A1/Ene1Dk7RlaePeHPnXB/n3Nlmdj++G889QONgLN1+M9uc+37F+gErOCHKvfp2Hr5wR3N88Y7cyWfX4BOOp4HnldAdO+eVx1/1vgbf/bobvmtvTXxBjo/xPwxK6CIoOHFtGPx9Pj4hOBn/Hb/IfEW/W/BTdSwKjg17ohSu/MiPjtXtgIvN7CP85PDvm5/0+H38cWuuErojy7MvWzvnOgCtzewToDKwLOhVVA4/pu2RSP3euTwTxjs/TdBfgY1m9iy+aNFLwG3Oua7BmMgBOmcqGcE5wqVATefcVfjpCa7CHx/HAAStpa8C3+CLqhHcH9PnRz+Wp/fdeQBm9gLwB/zvRxfn3FnmvWFmk8zslbw99ko7JXVH4fxEqL8ALgeaAIeApfj+6ufiTxyuMbOt0YpRvDzdPf4ffrDv0865gWb2J/wVykn4ykZlRpBkdHPO9QsuNAwFVuC7m13rnEsIup2mArcCnU1zch2TPAf0k8wXQXkFP0blGnyX1neBT/DjVRpYMNhfIuqXQFfn3GPAa/jS9xPw05Jc6fxkywfxCfcdwY+0EoNSIjhW98af+HcEJjk/jcEaoKdzLhU/GfZUM9sSvUhLN+fnEsstRPI3/HigucG+/QroE3xHZuHn/HsvQnFU4X8XWeLxBVm2AYnOV1j+GpiNbx26wzmnQkUlKOhqWwtYgh+3us189d8+QGfn3IPBem8DD5bli5LB9+UyYI5z7mHn3F34Lt9T8Rdprwh64eV7TBRCPS5K6n7kxxm5+flxHsRPNtgHX1VtAXAWvo/6Qo2bKR2C7h634IuDvI2vetndOfcrM3sYn4yXtc+84Sub/R4/RvAlM1uNT+I+xVexamq+AuNhCwp7SNH96EdgsnPuFjM7hJ/3qXFwdfxCYJSZbYhqsCcIM9uIP0m5EXjRfOW8LfgqxPWBXwUtdgfNLDOasYrnnDspT6tSdfx71xX4DF9qf11wohnCT2Mw3Mxej1K4pZpzrqpz7qSgK111/AW7y/GtLB8Ca4MLzd3wBS8GmNnSCIZUC+jvnHsceAX4wcxuwA9XuScYp7UHX5TjN2b2lZnlRDAeCeQ5p30RWI+vBfG+c+5k81WZe/G/5B8r41Xbg4vff8KPo6uCH1M4CT92dxb+O1MxagH+TGXtBPdnyzNGY4RzbpRz7qqgq8AB4D/BFY8EfDP1b3Rgiq48Jwnn40v23wFcAIzDH6x24ouC/NrMHjA/ELbMCFof9uIrem4BWgb3r8cfxHcDI5xzVaMWZIxzznXEt8zfg5/6Ymiw6Cn8BYQJwBQz+yAK4Z2QnK9qm4Yfc1XOOTfcOVc1aImYhm/JOxTNGOV/nC8J/gzQNDhm5wBf4FtSh+HHeX3unOuBH+v8TNBqID/inIvDX8Qb6nz14q/wXVUvx//+DTFfVXIAvnfBokjvy2D81Q58t76Z+GQOMxuB/x7+KWix22Nmn0YyFvkp54vGrcB/bmbhGyQaB4v34Kd9mROV4EpAbtfgoGfT6cC1+It/rfC/6+fi5+hbAdwUdP+OSUrqAnlb6JxzXfCFNU4D+jnn/hD0/T7NOfci8BB+8tP/RCVYwTl3unOuVtCKci5+EDj4H7eLgMXBlcpV+EI270Qn0sjIk8zWNLP/mtkl+MG+vZxzY4PVvsbvj4esDFb4jBTnXE3nXP/csYr4cT6/xXdtagX0D+5fZ2ZXAr3N7IVY6ndfBozDd6uchG+pTsJ/9nvgu4GNCU40pRQIWuA+w/+uJpjZXnxZ+7HAb83sw+DiyST8764c2QFgO/537urgvgr4wkBXm9kHzrkW+BP4SgVvongF4yL34ytungFcF1xoBV9pej++Z4OUoNzuucF41deBumb2GLAOuMs5dxt+Gq4aZlamzpEgPPaaoEW7PX7O3tfxwyeuAn5tZi/j62NUA2pbDEwwXpgK0Q6gNHAuXxW1BvgJCIeb2arg4HhH0OWqh/OFKLLN7PNoxnwic86djL8i+b1zbjK+9SQ8calzbjPw/5wvENIHuLGs9REPktkrgRTn3D7gBTN7LOj+Mtr5aoAX4F97VjRjjSVBYnYZ0A44yTn3HL6LRu7V58vMz33WA7jUOXdPbsIcS/3uY03eY3Tgt/jveEP8e1MBf7W5PzDSzL6IQphSAOeLU2Xjx1RNBp51zg3BtxgAPOqcm4evHjvWzN6PUqilnnOuvPlKrlvxXVdbOee+AX6Hb4F43jn3Bv6EdXwJDg05B/+dbBPcTgYOOOcq4ns2/dbMvi2hWOR/zgJyz1W34acNedPMJjjnfg2cDSSXxV4mzrnT8V1/F5mf1uZ0/HniD8G5YV1gUPB3feBmKwOFe074pO5HCd0twCB8VZypzrl1+IHbk4A/OudOMbOHohetAJjZd8651fgJIocA7+G7HuYu/1dw1bcTcIuZpUchzIhyztXHnwT9Bl8cYknwUX7cOfcZfrzKPzTG69gEx4Lpzrma+MTuGzOb6fwE1hcC3zhflGASfvJetYCWgOAiRmv8Scp2M1vnnNsFdDKzzc65qfhqr4+YWVYBSaBEiflpZLoC/wf8EbgBuA9/1fz/8In4QXwy/qbeuyMzs5xgDO+T+MnEr8YPM6hsZoOdc7/C78slZvZ2pPZlAdudC1wCJJnZoqCFpBXQFl8eXwldCQq6GZ4GrHDOTcf3WHoCWOicG2Bmz5mfWLt88JlyUOYuTJ6G71o6wDn3LX7u0ioQPib9Gl+MKQQ8YX6cdszTPHWBoNVjAL5//+XATfirivOCVRLxE43HbF/bsiDoTnA4+LsHfkzTafgKavOBw/gWlUNm9lR0ooyM3B9S59w5+Ml4y+Err34ftMwtAR41swd//JgohRyTnHPd8C3BVfEnSH8FFuGPB9WCf48E3TakhARjhNrh57xahO8y83ugn6n6cKnmnPsTvofLH4LbD+NbmkaY2bqoBhcj8hz/xwDVzOwPzrlK+CmV+uCnVFlgEZ5UPE887fCTij9nZmucc7cDHYMu6Tg/jvskM9ut36GSkeczUiFIXC4E2uO/a4b/PfvUzFJOhPfEOVcP3yX4XHxClwPci29Z/jy4vd/M9peV/XHCjqlzzp2V5+9q+O4CSWZ2yMzm4cvi34gvW46ZrVNCF13Bl+6wc66hc642vkJaKr5S0Qb8VZmNwf9l7iQvOFhfgk9c5+PHS3R3zsUFV5l6AL93zl0QXKkra1feIs45Vwt/0P+tmbXBV7rtgp8KYriZ9cOPW1FCF2G5V4+dc0lBN8s3zWwUvrjGxfjpSeoE/+denZZSIPe9y2MTcKrzBVMwszvxx6+xTkWcClVAK8pmoKVz7mIz+z64eHkyvmfKmUfYTCRsxc+FN8w5Nx94Az8PWosg3n2545P0OxR5eRK67viu6SOBU8xsqpldg6/ueAi40zmXVFbfkzy/GyeZ2TZ8gaad+IaZAfhKsX/Gzztdx8z2Q9n5jJ6Q3S+dHzf3vnPuUfxs8VOdc/cBE5xzT5nZzWY2J7gKlgwsBNTNKopyW+iCVpT/B6zEN5v3xlchHAB8D7xaxsfT9AfON7P+QZ/xK4HDzrkVZrbeOXdO7kFKjovhu2nknmg+g2+p+2NwQpqKjgURl+cE5TL8xMUzgKudc78zs+XOuVvxFyUP4Af8v2iqRFxqBO9dW3yp+y/xwxgG4i9CrcN/x9YAf1UX5sIF+7IN0BzIwLcwpAO9nXOn4Csc78Xvy4hNWZPnO9kW31vhMzO7NVh2D/Br/G/yZfjuflKCgvemBz5h+T2+m3Mv59xMM5trZk8AOOc24bvKRmTOwmgL9sOVwPXOuVOBB4DF+GEqjYA5Zvb7aMYYSSdqS923+KsWXwADnXN/x4+XeQo/ZuZRADN7FviVfnSiJ0isc6sXNcYnMQPNbCD+RO9F/Hxs84HzgVOiFGpEFHDF+wFgl3Pu7OAgvRE/DrR90FLx3REeJwXIc1WvpnOumvmKtnPwJ58NzOwA8Dx+7qd/mZ/rT5NYR4hzrrrzhZBODnpTPIDvDv9ffPW8ac65rubnn/vOzP7I/yoBSikRdM2bib86PgNohq9Q3Ak/R9QsYLaZ/StKIcaMYF/mTix+N34erf34CxpPAP8A/hbJMUF5Eror8eP5GgITna+eiJn9Hz6RuBRIDn6rJcKCXjl3OOe6O+cSgSb4Ijnf42tDvIV/P67I87CzCKY+Koucc43wrXEPAH8HxuA/r3PwLXa3BL8zZTL/OSFb6sxsh3NuFf4LcCm+lWcwvhLQ34GbnHO/N7M/4Q+eEgXOF6vo75xLxfcFn4jvGz0HwMwecs6dia/ydaNzbouZ7YpexMXH+XLQ55kf7N4Jf4B+28y2BcnbzcDdZvaoc240kJW3paKsdCWItDytQWOB8s65GfguKpWBR5xz7+BbGG7WuK3ICnpQTAOy8GMd/oEfC5L7I90CX+VvtnNuoJm94ZxLwI+x04W3UiI4ob8WGGW+aMYc4GF84abrgx4G1YOuUVII5wti3QWMNrPXnHPN8IVRfjCzyc65NPy8fp9HYkyQc+4X+K6d+4ILYCPxvWM6AdWBHs5PYv2A+erTbznn0oG44oxDfso5dxG+ouw6fE2BVcDL+EaLu/EXw77D9zYb6pxbi2/VzcGfS5UJwZCJJDN72fkxhH8EPjc/RcM7zrn/4i+KdMUXRilnfm7HMqlMZqqFydOCMRbf1aoGfv6cpvgvx5X4L8ULoJPjaAkSFwNew/+o1MKPpdkGdAx+bMC3uBpAWUjonFcN+Be+Amt7/Hxzl+K7B/8fMBW/D34JYGZ/MbPMqAUdw5xzScAt+JOVB4Bf4AdU/xNfGCUbf3K6PGpBngCChG46vgDQQ/hqtv3wF9Xi8fOC7sO3mL6KH1cK/tjdIZLdzqRo8lz5vhzfvatl0Pq9AV/t8lbn3Glm9rUSusIFvwPl8GNHa+F7Y2Bma/C/DUOCffmFBdMrRSChawC8hD8hfgDf9f+GIJ7b8QUongNGOOdyC+DUx09q/d/ijEXyc86djf8cTDKzX+OTtM74caqH8YnLTvwYy63AXWb2mZl9D/zRykDp/jySgKygq+XH+DnoznLOdXB+XN2r+MJadc1su5l9Es1gI+2ES+qCK/MOcMBH+FnkJwO3m9kt+CvCV+qqfPQ4587Ad9H5hflJM28P/p2En2C7NfCU81XA7sCf5JUJ5n2DP8Hdgb9Ke7qZJePnAToPP9dMU/z8P3lPpuQYBN37bgLOMLP3zWwx8Ar+x/EUM1sAPGh+jhuJkOB4/H8AZjbb/Nxab+O/79/jL9q0cH7KmdEE70nQMrHLzHQCGUV5LpTGAZivvvtXfIW5tsHy/fjeFhr3WIg8+7Ja0NV7Hr77WLZz7s5gWRb+xD1iE4sHXdjS8NMmDMeP5WsEfIPvLZNqZtvxFxzn4S+CAXwCXGFmH0YqNgF8w8O/8L9VmNmb+GEo5wZDCL4IeqMtwndzDp/PlpWxx865c5xz3cwXLfs3fvhUX/xUKavw033c6P5XpfWbqAVbgk7U7peGn7h6Jr7P8RNmNj9YVqaz+NIuaKGrhD+Ru94592f8l/UGfDXSv+Jb7P6Gv0LzWzMrE4OynXMVzexQcDMdP1XDK/gr3DXN7Dl8N4oz8Fej7nXOLSvLXQmK24+6KH2D/9G7yDk3xswmmtlq5weSJwFqnSsBwYW264FXnHOPmtltwAXAacFY2in41tPz8FeZN+Y+LmpBS1jw/vUCbnPOrQA2m9nfnJ+r7Hf4pKAKvlVB3WSPIM+4tcuAMc65DcBH5ucerYivbHwFvrrz/1lkC4JVBxJyL2g5P6H5FfhzxkP432bwv8nXmtkq5+c8OwTo9yjCzGyvc24g8Dfn56F7B18XYmWw/OpgjN1+M/soEl1zoym4+NESuN05V8XMFjrn3sRXAP8emIDvgnot8Evg12a20uWZEqusOiGTulxm9oFzbixQO+gX/l20YzqROecu5n/dPGbhu8KOxY/HeBrfTe43+HGPI/Hz8vR0zm01sz3RiLm4BF1d7nLO/d38ZOmvAUPx3ZhmAL92zuWY2Qvmy0Q/GnQdPA39iBZJnpOm9vjqbd+b2QLnXA5wlXNuGn5fd8d/1pQ4lADn51T6OkgMXnfOLcdXR0wGMD/v1sQ865epE5RY5/yY34n449Ud+GPy2Wb2mHPuO4KxLGa2MJpxlnbBsakL/jdwMH6s/x+cczXMbLxz7hC+S/JnQZeyiH0XzGyFc+5S59zHZnYBvtBEefxYvoXOFzCriZ8w/p3gMWWiBShWmNke56ctmIK/8F3HzP6dey4b9HjIXbfMHC+DLr7n4eflrQD8xjn3g/kq9j/gC8UYfmqiCvjieV8FFx3K/GdU3bb8mKym0Q7iROf8oN+ngaVm9oOZrccXStiF7wJSDl/p6xT8D8ln+IQvAf9jE+vOxF9V+nPQanEdvprYN/huFqn4qk39AJxzTfEV5bKjE27sCU6aLsf/ANbE7+tbzGwRvsLlxfgurjebWbrTvGclwvwkueXN7Gt8AvAD8EEwJuQn3YvL0glKLAvGfVXGF6oZCJyBr0I6GZ/YjTKzZ4DV+PL7nfJ0L5QfCY43pwO/wndd7YyfVPxq51yKmb2OL4RxoXPuRojsdyFIHG9xzu3Ht3pcmdvSambPm9lfzRdv0XsaJcEx8wZ8FfAJwX1ltnEiSOgW4LuZfoPvyTQL35upl5nNxCd7g/DfnT/hazL0xXfnL/Ocfh9BrXTR5fyg3834rpTTgxOFEfgk72L8l7MGfvxjNnCqmW0JHpu3y2JMc37+n3/ir9C2xv+on4O/OrsuuP9DM1vj/Jxp5SPcBadMcc6di69+9Wt8C+jt+AP+LDN7IOja1An41MwejVqgJ6jcK6nOV0d8Bcgws5HRjkvy+3HrUHC8Pgn/3brdzD5xzr2CL7l/s/nKjKOBNAuKeohXUEubcy4OP6b6cfNjR58BegJt8XP+dYT/396dx10+1/8ffzzNjGXIvpVotNhJJVK0IdkqId98Ky0kIZSUZFdaZOtriwqFQujnm5QWfbOEIiKSRFmTFIYxZub5++P1vuoYM4xl5nPOnOf9dutmrs8518y7z3Wdcz6vz/u18JtWOzUr1vhmaqf1he3r2eYzd3YhaUEqy+Qx21t2vJyZQlXneSqwf8uwEdWx/k7qptJ7qdfMjyRtC1xj+7eqBipjPSS110OdfjkiAV3nxlO54K+kPsy+A9zYtsqvbelx2wCfBnbz4zvdzTY7VS3l5Z3AEVTHv+9T7asXaBe7Z7ZdjTls/73LtQ6ofwLbUzcIPg2sC7weOKN9QHyRmoX2KkkLO7WKs1T7HR/VUjE3Bn4iaUXbN3S9tviPtuP9Furu9w+Ba2lNGoBlW2reJGAv/6cz42Fdrbef9dTQbUp1dj3b9q2S/gksKGkDYAzwZldjEqhByrNyjT+TtJ2qNfzybXco+khLxXw/MK7jpcxMI3We329f/xD4se3DJJ1PpVx+un2GnAz/vlH4EEM0miw7ddEX2t3544BNgGNtf3Kqx1cFHnF1w5yttQ/5Q4HXuAqic2f0GeipoRuZY/ag7QdaCubatveWtCG1I3pBuys+D7UDOjQfAl2ZXj1Qz47daNuzzU2bQdduJk2R9EoqFf4SKuXyTuBw6nW0HxXQHWT77M4WOyBa2cG3gLOoi9ZVqNT7N1I15asB+7g1cuuynrTdaHnYVfMdHWg3H+WeZh/DVGPc6q6PpkZbXWJ7/57H5qfdHLF9ZTcr7F6CuugbLbD7GjDe9vvbsaEMaCS9lUqnWCF3Rp+5tqNwCpXWOjfVHnxx4CtUh9H3Av/l6t4223fG6lJPkD2Xa17SE17fvcXsw3Sx0s8kLWD7X+3Pq1BByKdaPdU61AzNKVRg9wjwPNv35Of3RC1NbpLthyS9hgqCv2371JZS/1Gq8+5H2jlczPa9/XQu+2kts7Oe98vlqZuS40deh+3xF/Xs3g4NVTOhC4A52/mZ2/aE9thQNEN5MmmUEn2jp+h3HkmntWNDF9DBv4vUP0ibRRczRtLzJS3b/rwalWK5JRXMXU/d5buJSr/8K3XxdAVAArqZq30Ab0Zrw90uWh4DkLS7pBe3HTqNPL/TBcdIV94fS3ptO/RPKh1wV6iUcWosyFjqNcZInW9+fo8naUWq0cmrJI0GbgeWpYJiWkr90VR9+bckjaVq6PrqXPbTWmZX7QajWybJRVRH1OMlLd0efxVwrKQ1OlxmJ2z/lNrFvknVGXaCauRHOrCSoC76TAvsdgDmlXRm1+vpku0fuLowprvYDGgXoD8F1lINFv8WVZN4E9VF9Wjg19Sw3Dtsn+h0b5vpRs5v+5kcSA01np8KFhZoT3se8L1Wy5iLxj6g6jR3GlXnfDlAq2feABgt6fh27FKq+943U58+bW235XRqV+4XwJR2LtcDVpZ0EIBrXM1XgI+62tLntTBEWrBPS3NenbopuRV1E/IG4DhJL7T9G+qzblxHS+2Ua+D4zsD1khYa1pv/05L0y+hLLRVznO2ru15L9D9J46gdg8Ntf70dW5y6M36G7S+1Y4sCHwPOG+a8+1lN0lpU4Lam7c+3Y6cASwJbtlrHvYEf2r6qw6UG/26vfxzwJ9tfUI2VmA9YnerEuyDV0Olh2+/raJkDoZ3Lg4C/t6YOo6kU8BWp7IFHqXSyX9jes7uVRpdUXcDfTN0gmQxcQf1ubAzcR9Wv7gS8gWrZ/3JgfttndLLgPtD6D4xPned/JKiLzgx70W88dyR9AFjd9q7tAvSVVLvjkdlzB9o+pj13KOs0Z7WempC1qF2K66l0s/1tn9WecyawBHUx8xLbf+hswfE4qjEEU4DvUheTywKbUd2Jz6J2Dr5JdSS+rqt1DoJ2Ll9J7S7sQ42qeQ31mjgZ+D/g58DbbP+xq3VGdyStTHVwvJfqCL4IlVVyru2D23MWA3YDzsoN7//IdeN/JKiLWSJFvzEzSXoDVXdwIDWzZh5qV+FsamzBCsAxtvfrao3DSNK6VEeyc6jU1w8Cr6K6jZ7TnrO67d/2fE8+oPuApG2oYfDrA9cA36Z26T4CTHB1j/1305uYvtZgZhfqtXAV1RDsemAtqhPvxyTNY/uRDpcZHVN1Xz6BGm/xJWpH93zg1J4Mh9yUjOlKTV3MdCn6jVngSuBMatbc/MAx1AD3s6i74G8ELuxqccOmp05xIyoIWNQ1nuB8KrjbQtKWAL0BXfs6AV0fsH0a1Z3xXbY3o2ao/ZGaKfoC1Ty6XFzOmOupoG7zdi7Pt30LIGCpdjE/scsFRvdaUH808CKqTOAe6j30w5L2bc/Jay6mKzt1MdOoZ85UK/rdkqoduJlqhrImsIPt2yV9ArhtJC0r4pnQVEPDJb2RCvTe6hpqnV2gmahnR37R1s0PSZ8EtgE2a6/1pakdi4tt/67L9ca0Te910l5P/wPs0Tr0xjPUzuWR1HiInMv4N0lrUqm611JB3hLAMrb/r9OFRd9LUBczRYp+o0utxfEGwCHAZ2z/oOMlDQ3VjMWPU3eZb6Z+Bp8ANge2sn1b0vYGS2sw9EZgX2Bv2+d1u6LBpZpV91rqZtNnci5jRO/NFEmvBvak0nW/0G6W5aZkPKkEdTFTpOg3utICujWBA4Ajc9E067Taoe8DH6DSYF9NdbHdVtJhwJuoBhETc3EyWFRzH6fYvi4Xl8+OpBdSQ9pvyLkcPj0ZDasDy1DpuCNZTf8eoN1KUybZvqa71cYgSVAXM02KfqMrLbBbxPbduWiadVpd7I62P9Raub8AOBj4mu1LJK1k+/fdrjJGTOu10XtROa2vY8a0utI5ci5jWiStT9V+/43KXtoPuNY1o25VYEHbv+xyjTF40iglZpoU/UZXbD9m++725wR0M8lIQxRJq7Xd+buAN0vayvZk238FJlDdR6Ha4EefaLsFr5W0btuJY6pdAhKEzDhJa0t6W+vo6p5zuSbkXEaRtCKVpbSZ7XWoG98fo8pQoN4v0zgnnrYEdTFT2b6MGmK7MlX4ey9Vm3FRd6uKiOdCCwo2o+aVLWD7DupiZXtJu0pam0q3/P3I8ztbbDyBpNdQdc/bAvtIenc7/jJgR0lv63J9g0TSa4HzqM+3C1SDkZG0FNXd+f3drS76haSxwFuB1aixO9jeA/g78GlJL7d9pu3Lu1tlDKrRXS8gZl8jqT22r5D0VarodwxV9Htr0uIiBpukF1Gv6+1tX9UOnw/8A9iLumjZr93ciT7Q26EUeAmwpe2LJb0T+ICkx2yfJekqKn02pqPnXC5OXU+9y/bPJP0SOF3Su23/QNJngTUkzWt7fLerjlmt5/dktO2HJR0LzAmsJ+k+2z+xvaekw7teawy2BHXxrE2v6LcdG9XSsK6U9AWq6NeQu/YRs4HHgAeptMuRmqHHJF1qe2PVjMopuYHTP9r78ibAjsCLgcOAi4EftqfsImkSNX5mo25WORjaudwQOJRKM75Y0pW2z5Fk4Ly2k30NVV+XgG4I9WQ0vKc1iDuc2tVdn5rZOdr2BbZ373ShMfCSfhnPWnvDWh84g7pr/z1Jq7cLusmSVpW0ru3fpItTxOyh1dNNpmplV5I0d3u9vw44RNKCtqdAbuD0k9Yq/UPAQcD/AzZpNWCPUIHdMcBdtm+xfXSHS+17re5wA6oe6iRqmPg7247cucBW1I3M252xKkOrNZA6CDiCah63K7AqcBrwF2ArSYuM1ChHPFPpfhnPWiv6/TLwCdt/kHQosDDwVdtXS9oK+EtyxCMG01RttucYCdba19tTNSJ/pHbsdgE+Zvv8ThYb0yVpEeBEYG7bG7VjB1E1z4e0jIrH/XzjiVpn13mB24ArbG8oaW7gfcCKVEOgU0d25rJTPXx6f+aSNgK2sf3e9vWbgJOBDYGHgFG2b+1qrTH7yE5dPCsp+o2YvUmaC3i1pPnbHed1JM0xclfZ9glUoPAXYEngwwno+sdUd///STW1eYGk3QBs7wP8CdhP0vwJ6Kav53d+su0HqM++tSXtYHsCdW7/RH0eLjTyfQnohktPScrakt5OjSyYQ9JLJM1p++fAmcAStv+agC6eK9mpi6dtqqLfSe0O5a5U0f0Ztn/Snnc4cFJSLiMGl6Qlgc2BNwDrABvavr49lrlbfaznvfp1wPLAv4CfAGsC2wP/Z/t/2nOXs31Td6vtb1OdyzcBN1N1hy8Efgl8yvbXVDMyl3SN84gh0/N78hbgHOAy2+tLOpG6qXI51UjqBKqxzq+7W23MbrJTF09bT9HvqZJ+RtUUnAdcRxX9vrU9b/cEdBGDzTXvbw7gzcCPqGG5I49NljRO0l6S5paUz5Q+0t6r1wNOBRYF9gE+SgV3JwBvk7Rre24CuifRc6F+CvV62JRqkGLqhsexkj7impGZgG5Itd+TjYCDga2BW9pDuwP3A68H9gB2TkAXz7Xs1MXT1lKwTqS6p42jiu5PAH5K3f19KdUw5R9JO4kYbK3+YydqVMFSVNfks21fI2lBYDngAds3drfKmFpLFRwN/A9wke3TJb0Y+Dhwu+0vtIvPv9n+TZdrHRSSDgR+a/ts1TiPDYDlWjv6dYCxtn/c7SqjK63WchTVbOg013iLG4BNbN/SOl/eB8zX0ncjnlMJ6mKGpOg3YvhIWh74BPB125erholvDjxApRK9FtjV9r3drTJ69aR/zWt7vKS9gQWBg2w/IGkl4FvAerb/2eVa+13PuVzE9n2SDqHSWLd0jep4OdWe/t227+n9ni7XHbNWz+/J82w/2HN8DJXFtDGwBnVD5WO2/zadvyriWUmqTDylFP1GDBdJo1qt7G5U/dXLAFxDxL8HPAxsAZyVgK5/9LxXbwacIGlh4FpgLuD1kkYDk6j0y7RPfwo95/IwSS8AjgVupzJRAB6hdmbm7P2eWb7Q6EzPa24japzTfq0jMLYfA24E9qN+d76TgC5mpuzUxZNK0W/E8Oh5vY9xDRFfBNibGjJ+2kiNbKudG2v7oexM9BdJb6DmYX283XBD0seAVah0+YWAL9o+q6s1DgpJrwG+Buxg+7K28/IG4MNUp9f5gQNtn93hMqNjqjm9h1G/F9sCa1Mp6gdKOokadbGe7Z/n/TJmpgR18ZTaHagDgAOBt9n+sKTnUQNXl6Rq6L6aNuYRg2uqGzjvAS4DLqFmcX2OuolzTuqv+pukHYE5bR8paazth9vxFwBLABNs35CLy6cmaQfgpbY/2XOjY46WevkyYKLt23Iuh5dq5Mt7qffKZagGKQdTaevfAk4H1rZ9YWeLjKGRoC6mK0W/EcNF0oZUR7+9qLvOc1B3oK+kaofuAw7urRuJ/iJpH2AV21v3HFsDuN/2n7pb2eCR9G7g9bZ3HBnf0XbvRtm+pOv1RTemDuJbWvP8VGfUfWxfLelsYGngHbbvaI2Lkp4bM1Vq6uIJRt58qPSqiba3awHdGOqu/a2S1gS+CiyagC5i8EkaC6xL1cpNpO46/5zakX85VeR/SgK6vvcVYFlJR0gaI+n1wHepXbp4ei4F1pC0C7BiC+i+BWQ24xBrGQ2bSjpR0s7AONv/aA+PkfRq6j10G9t3jHxPArqY2bJTF48zVdHv7lRKwZ22T2iPH0EV2W9KdVM7t6u1RsRzo9Vh3UPVx46iUobeQ3WzvZBqDrGd7fs6W2RMV8/79mjbk1oWxdnUz+0lwAG2f9DtKvtTawi0oO27JS0F3N125EbSLFcC9qUu0pcGDrN9Xpdrjm5JWgb4NtXZcgGqI+pOwNup2XTPBz5r+5zOFhlDKUFdPEGKfiNmb5IWB97ec7PmBOBE19iCZYFv2V5H0gpU57b9nOHUfaMniHsp8JBrQPzIYyOBnYDnAfPavivv1dPWdjJXAeahPu/WH+lQ2HMux1JB3WI5l8NNNeZlLWAu2ydIej41q3cVqlvwvdTvyd35PYlZLemX8Tit6HccdbdpAWq2yn7A+q1N787AhiNd1fKGFTGQ1gTWlfTR9vUcwPztIuTPwO2SrgT+l2rDnYCuj/RkU5wLnCdpe0lLt8cmqYaML2L7Adt3jXxPdyvua5dQM1b3Bo7pCejUcy5XtD0JuBtyLofNSEmKpPWoLuA7A9tKWrK9vk4A/ggcD8w9cpMlvycxq2WnLlL0GzFkJM0LbABsRM0xW4qaOXdVz3NWpjol/il3nPtDzw7dnMBRVF3zgsD2wFXA94G/tONHJRh/aqoB4psDywF/AH4MXNkCunmBDwA/tX1Dh8uMjkl6BbA/sHtrFHcWcCvwJdt/k7QktSueZkTRmdFdLyC6N1L0C7wD+C1wge2bW9w23aLfjpYbEc/QSFBge7ykHwBTqNf9O4BtJF0KLEbNMtt4ZNcir/f+0PNe/SpgWeAu29e3IG9basj4ccAetid0uNSB0HbhPg98kOrseijVKOgfrS5xQeDkNAcabpLmAV4DrEcF/7cAH6E6g+8vaf/eFOiIriSoi5Gi3z2pot8lgUMk7UTd9f08/yn6/WN3q4yIZ6sFBW8BVgUmACdRqZcPUzdu9qU6+y01EtBF/2i7Sp8FTqUa2pwmabNW3zyKCk4WbSm08SRaPeKJ1G7LfW1n7kDqNbAbsBXw/gR0w6fVzb0CuMT2X20/Iuk7VJC/i6QHbF/a0te/DiwC5P0yOpf0yyGXot+I2V9PJ781gZOBI4HtgIuoepDlqIvYX9s+Kq/1/tD7c5C0CjXQ+Cbbh7Tdg68CiwNb2p4oaWH/p7V6PAVJe1MpyLsDV7fAbj6q1GCOtgua18IQaaUlh1KjXM6kugLvBUwCRNXTvQE43PYv1IbSd7XeiF4J6oZQT13GetRFwUPUXfotW/C2BPXGtRqVcjm+w+VGxDPUUsgm2b5f0mrU6/oK2ye2Vu4nAA/Y3knSO6mA4bou1xyl/XxebPv3LZtiFSrFchJwoO0/tOd8A1iUavYh21M6W3Qf6/ncezVVQ3qF7Tsl7UWl1u0HXNcaosQQa9kM+1Kvt0Op+bzjgS9T10ofADYB/pt6/8zcwugL6X45hNoH2yuoO1Gb2l6T6uq1h6TFbd8DHA18PAFdxGBqnWzfQ6UGQaVWrwKsLWmpVnP1YWq48iLAuQno+spLqa7DR1LNO35BBR4TgbdLemn7GX4Q+ESrlUxANx3tc28zKuXyTcCxkra2fQjVAfNQ6kZmDDnbPwb+Tt3U3pxqQrQb8COqKdHfqLmd9yegi36SoG4ITaPoF6rodxmq6Hdx23eni1PEYJK0mO1HgSOACZIOAS4GPkPN41pP0jiq2cZ8wJwJCPpLC7CfD+xIzQkdb/tGquvlclRjm+VtT7D9uy7XOghaqcHOwFuoIG4V4C2StrH9JeBn5Jpo6Eka+R34PDBnq2PdE9gF2AdYGLjZ9p0dLTFiupJ+OQSmLvptxxaiArl1gM+1ot9FqaLfT6d9c8Rgap0QvwyMtb19uyj5KFUb8nlql2IXqlPivdSg8R90td6YttaZcT4qCFmUard/lu0HJb0O2AHY3/YtHS6zr/WkXC5D7by8mBrIfjTwX1T63ObAkba/3t1Ko99IWpxqSLQOsJvt49vxsbYf7nRxEdORoG42l6LfiOHRZiVNoHbgdgAetP1JSatSDZDGAwdRw8d3odKJvpFduv4j6WtUA6ttJX0QWJ3abf0X1cjjvJYqH1NpNy3ntn2XpBdSM1c3pV4b7wNeYnsfSZsA2wAH50ZmTK01ljoK2Lz9Ls2R98roZ0k1mM21rl0/Ai6nUgfGAV8ADgDmBY4HLgQ+1T4I84YVMYAkrQD8EliRmjd5DLCYpC+39LxvAnMDnwOuBE6niv23aO3wo0PtBlyvXYHRklYEvgVcB7yO+jn+LQHdtEkaS3UJ3a41CnoYGG/74XZBfgOwV0tJPhQ4IQFdTMfVwPXAugnoYhBkp25ISDoX+I3tgyS9DziWukg4DbiTSs1MjnjEAJK0EpVSdqrtE3uOrwx8HPhH27F7BdW57SjbN0vaArgsr/3+IOm1wBLAbbavknQE1ZH0mBZ4Pw9Y0PatabU/fZLeTmWg3EFdmG9k+5M9j69DpSFfavun3awyBkHbrRtt+9Ku1xLxVBLUzeammk+1GXAWlSd+GHA7def3XNtXd7jMiHiGJI2hdh9usL2ZpNHAGcBXgF8BK1Np1o/a3kXS85yByn1J0ruAdYEVgP+lah73ArawfVOXaxsEvbspkjak6hEXBN4InEtlotwBPGb76G5WGRExc4zuegExc/WkC9xKdbzcgyr6/QaApItT9BsxuGw/JundwA8k7UQV9v/Z9iUAkn5H7czvKmmF1kEx+kBPI49XUPVe/2f7DElLU+ny/6BS5lcDbpI0Ki3Up62dyyktXfVh4CIqKN4NuBb4J/AXqpb8jm5WGREx82Snboik6Ddi9iVpDao+9gbbr23H5rQ9sbXpnjc7dP2jJ6DbhOpWejKwJbBHa1o1N1X3/kng7cAaeb+etp6MlA2oOXS/AlYF3kbNaXwX1STs5NQiRsTsKo1ShkuKfiNmU7Z/TaWZrSjpQ+3YxJHXegK6/iBp4dbMY6ykJagxE5tSA43nA74paf02f+5h2wcAtwHLd7fq/iRpLqiMFEmrUMHv1ra3poLks6nduXOpOazzdrTUiIiZLumXQ6SlaR1PFf0moIuYzdi+pu1WnC9pXttH5bXeP1qH0m9S6fCTgW8D6wMrUWNn1qRS5L8jaWvbP21zBlcAEpT3aJ0tt5J0KpW6+mXghcB3AWx/sc0a29f2jpJutH1vdyuOiJi5slM3ZGxfkS5OEbOvtmO3GfA5Scu01MvoWAvoTgKOBL4I3AhsATxE1cyd3HZT/whcwH/Gy9wJvMH27bN6zf2qdQI18GNgLPB84IPAn4A3tnmNAJe155GALiJmd9mpi4iYzdi+XNJSth/oei3x7xl0BwPY/k47thDwMuBRKvBYU9LOVHDyPtvXtbq7BCM9JC0CfAo4pZ2jLwFzUR2ddwG+Bqwu6VfAO4FDOltsRMQslDu4ERGzpwdhmkOtYxZr8+S2B2iz5wBeTM2cm0IFIlcDSwMH2L6u5/uiaTt0c1FB8PaSlqHmMz4E7Eh1tvwgMAZ4BbCr7f/X0XIjImapdL+MiIiYiSSNtj2p7c5dCIwHRgH/Na20ygwWfyJJK1NNZbYCVqSaoiwBfImqT9y5/fcbwCNUoHwFcJTtf3aw5IiIWSo7dRERETNRC+hG2b6faowyEfjDSEA3dd1jArrHk7Q8NWvxZ7Yn2r6GajJzL7AndS3zVaq75Uds30mlaL6cCp4jImZ72amLiIiYBUaGh7cdux8Cv7X9ka7X1c8kvQC4gUqlPKnN79uOCvJWBt4BLErV1E0C5rN9Y/veMbYf62ThERGzWHbqIiIiZoEW0I3s2G1MNUdZset19bnx1DDxV7avvwO80PZk29cC36PqRz8N/H0koGsmzdKVRkR0KDt1ERERM8H0auN6duxG207g8RTazuZxwCbAsbY/OdXjqwKP2L65i/VFRPSDBHURERHPgZEgTtJcth9txx6XAjgS0PU+v6v1DpIW2H0NGG/7/e1Y0isjIpqkX0ZERDwHWkC3GXC8pJNa0PYYgKTdJb247dBp5PmdLniAtJTVDwPzSDqtHUtAFxHRJKiLiIh4FkaCNElLAAcCpwPzAz+WtEB72vOA70laOMHcM9MCux2AeSWd2fV6IiL6SdIvIyIiniVJa1GB25q2P9+OnQIsCWxp+wFJewM/tH1Vh0sdeC0Vc5ztq7teS0REv0hQFxER8Qz01NCtRe3OXQ8sC+xv+6z2nDOpIdlvBl5i+w+dLXiAtN1P2Z7Seyy7nBER05agLiIi4hmStC6wKXAO8Gvgg8CrgAtsn9Oes7rt3/Z8T4KTHj3B8fLUeILxtv/V8/iLbN/W3QojIvpfauoiIiKeppE6OmAj4CPAom08wflUcLeFpC0BegO69nUCukbSHC2g2xC4CPg81Whm6fb4q4BjJa3R4TIjIvpegrqIiIgZ1BPMLQJg+zPAwcBBkl5o+3bgAuASIKmW0yFpNIDtKZJWB9YFtqKGiN8AHNfO52+AnwLjOlpqRMRAGN31AiIiIgZF21V6K/BxSfcANwOHUJ+nZ0vayvZtkr4xMqsuHk/SC4A3SzobmAycDDwKHAHcBxzdnnqKpP+mahXn72CpEREDIzV1ERERM0jSKsD3gQ9QgcarqU6M20o6DHgT8BpgYtIsp03SyoCBe4Hx1K7nOcC5tg9uz1kM2A04K10uIyKeWoK6iIiIGdRqu3a0/SFJo4AXUOmXX7N9iaSVbP++21X2P0nzACcAfwS+BCxO1SOe2jMSYkwGjEdEzJjU1EVERExHz2Dx1doO011U6uBWtifb/iswAVihfcsNHS11oNh+hEqzfBHwMeAequnMhyXt256TgC4iYgYlqIuIiJiOVkO3GfBNYAHbd1BpgdtL2lXS2lS65e9Hnt/ZYgeM7cuA44CVgZ2pdMw3Ul0wIyLiaUj6ZURExHRIehHwbWBX21e1Y2OoQG4vaofp+7bP7WyRA6h3Vp+kVwN7AlcBX2iBdGb5RUQ8Del+GRERMX2PUQOx7wKQNMr2Y5Iutb1xm7M2JUHItPUMFl8dWAY43/akdmxUS2G9UtIXgEkj5zDnMiLi6Un6ZURExDS0errJ1G7cSpLmtj1Z0uuAQyQtaHsKJAiZnha8rQ+cQe3GfU/S6i0YnixpVUnr2v6N7Ws6Xm5ExMBKUBcREUOvdbIc+fMcUAGJ7XuAS4GPAvtL2pWaq3aR7X92sdZBImlFqgZxM9vrUN0uPwa8vD1lBWBiN6uLiJh9pKYuIiKGmqS5gFdQzU6WA8YCF9PiuvacjYBlgaWBC23/rKPlDgxJY4EdgN2BT9r+bjv+Jarr5eezOxcR8dxITV1ERAy7haigbjdgHWDDkbTKnrqvH3a4voHRU0M32vbDko4F5gTWk3Sf7Z/Y3lPS4V2vNSJidpL0y4iIGGq276Y+D98M/Aj4W89jkyWNk7SXpLlHUjNj2npGQJwq6WfABsB5wHXAFpLe2p63e3bpIiKeO/lwioiIoSbpTcCbgE8DtwI7S3p5e2xBYHHgHNsTRnbwYtokrQEcBBwBnADsCqwKnAb8BdhK0iIjQ90jIuK5kZq6iIgYWpKWBz4BfN325W2Y+ObAA8A/gddSM+ru7W6V/W2qmXMbAdvYfm/7+k1UY5kNgYeAUbZv7WqtERGzq+zURUTE0JE0StLcVB3dmsDLAGxfBnwPeBjYAjgrAd309dTQrS3p7cB9wBySXiJpTts/B84ElrD91wR0EREzR3bqIiJiaPQEIWPaEPFFgL2pIeOnjdR5tdq5sbYfymDxaes5l28BzgEus72+pBOpXc7LgX9QaZjvsv3r7lYbETF7y05dREQMhamCkK9L2hFYCjgAmJeq93oVgO0pth9qf05ANw3tXG4EHAxsDdzSHtoduB94PbAHsHMCuoiImSs7dRERMTQkbQgcCuwFfJi6uXkYcCVwOJU+eLDtBztb5ABow9pHAcdQO5w/k3QDsIntWyQtRp3L+Ww/0OVaIyKGQXbqIiJiKLRh2OtStXITgWWAnwMfA14OfBw4JQHd9PV0rRxre6Lt7VpANwa4DbhV0prAV4FFE9BFRMwa2amLiIjZnqQ3APdQNV6jgNOB91AdGS8Ebge2s31fZ4vscz3pqxtRKZaXAHfaPqE9fgTwL2BT4CDb53a11oiIYZOduoiImO1IWlzS9j2H3gMsYPtvwNzAaNu3A0sCNwOfSkD35FpAtz7wRWBf6tztJGnf9pQFgX2APWyfm1l0ERGzzuiuFxARETETrAms27pcHkPdxJy/7Tb9WdLtkq4EFgI+YfumTlc7ACTNBYyjmqIsA6wB7Ad8QtJdwM7AqW2MQRrMRETMQkm/jIiI2Y6keYENgI2Aa6kul2fZvqrnOSsDE2z/KWMLpm3q8yJpNDA/cAqwj+2rJZ0NLA28w/YdIzt0OZ8REbNOduoiImK2MRKE2B4v6QfAFOAd7X/bSLoUWIzaodu4pWMmAJmOlnK5KXX+fgtcYPvmFreNkfRqqunMNrbvGPmejpYbETG0EtRFRMRso2cO3arABOAkKvXyYSr42BeYDCw1EtDF9ElaBtgTOI+qoTtE0k7A94HPA88HPmv7j92tMiIikn4ZEREDT9Ictqe0dvonA0cC2wEXAScAywFbAb+2fVTSLZ+apOWBtYC5bJ8g6fnAh4BVgN2Ae4HFbN+d8xkR0a0EdRERMbDakOtJtu+XtBrVrOMK2ydKmpsK6B6wvZOkdwI32b6uyzX3s56xBetRs+YeonY4t2zB2xLUOV6NSrkc3+FyIyKiyUiDiIgYSK0b43uARdqhJaldpLUlLWV7AvBhYA1JiwDnJqB7ci2gewU1kH1T22sCdwN7SFrc9j3A0cDHE9BFRPSPBHURETFwJC1m+1HgCGCCpEOAi4HPAPMA60kaBywLzAfMaXtKR8sdGJLmAV4DrEelrAJ8hBphsH8L7O62/aeu1hgREU+URikRETFQJM0JfFbSWNvbt124hYFPU8075gF2Abal6r72tH1XZwvuY61u7hXAJbb/avsRSd+hBonvIukB25dK+ijwdWpXNA1mIiL6TGrqIiJiYEhakupquSywA/Cg7U9KWpVq4jEeOIgaPr4L8CPgG9mle6I2T+5QKtXyTOAeYC9gEiCqdu4NwOG2f9EGuT/W1XojImL6kn4ZEREDQdIKwC+BFamZaccAi0n6su3fAd8E5gY+B1wJnA5sAmwhaVQni+5jrVvlj4DLgX2AccAXgAOAeYHjgQuBT0laiJr5FxERfShBXURE9D1JKwHHAl+0fVkbMH4t8GVg4RbYXQN8GxhDzaE7u319ie3JnS2+j9n+MfB3qpPl5sBV1LiCHwHbU6mW29m+P+cwIqJ/Jf0yIiL6mqQxwA3ADbY3kzQaOAP4CvArYGUqVfBR27tIep7tB7tb8WCYarbfZsBZwKnAYcDtwOuojqFXd7jMiIiYAQnqIiKi70l6NfADKjVwHeBO259ojwlYHdgV+ILtG7ta5yCStDgVzK0D7Gb7+HZ8rO2HO11cRETMkAR1ERExECStQdV43WD7te3YnLYnSpoDmDc7dM9M2607Ctjc9l0ju3hdrysiImZMauoiImIg2P418EZgRUkfascmjgQgCeielauB64F1E9BFRAyezKmLiIiBYfsaSRsA50ua1/ZRCUCePduPSToeGJ3zGRExeJJ+GRERA0fSWsBPqCYptycQiYiIYZagLiIiBpKk+W0/0PU6IiIiupaauoiIGFQPwr+7X0ZERAyt7NRFREREREQMsOzURUREREREDLAEdREREREREQMsQV1ERERERMQAS1AXERERERExwBLURUREZyQ91PUapkfSSZK27Ojffr+k/3mSxz8i6X2zck0REdG/Rne9gIiIiC5JGmV7ctfreDpsH9f1GiIion9kpy4iIvqKpNUl/UrStZLOkbRQO36RpC9KukLSTZLWbcfHSjqjPf+7ki6XtEZ77C2SLpN0laQzJc3Xjt8qaV9JFwNbzcCa1pN0taTfSfqGpLna8Y0l3SjpYklHSfrfdnwxSRe2f/d4SbdJWrQ99p72/+G37bFR7fgH2v+vXwCve4r17C9pjyc7LxERMTwS1EVERL85BfiU7dWA3wH79Tw22vaawG49xz8K3N+efxDwKoAWRH0WWN/2K4FfAx/v+bsm2F7H9neebDGS5gZOAra2vSqV5bJjO348sJHtdYDFer5tP+Bn7d89B1im/V0rAlsDr7O9OjAZ+G9JzwcOoIK5DYCVZuA89ZrWeYmIiCGRoC4iIvqGpAWABW3/oh06GXh9z1PObv/9DTCu/Xkd4DsAtq8Drm3HX0MFR5dI+i2wLfCinr/ruzO4rOWBP9u+aao1rQDcYvvP7fjpPd/Tu6YLgPvb8fWooPPKtqb1gBcDawEX2b7X9sSnsbYR0zovERExJFJTFxERg+TR9t/J/OczTNN5roALbb97Oo+Pn8F/88n+/mfyPSfb3utxB6V3AJ7B9UzLtM5LREQMiezURURE37D9L+D+nrqw9wK/eJJvAbgYeBeApJWAVdvxXwGvk/TS9thYScs9g2XdCIwb+Xt61nQj8GJJ49rxraezprcAC7XjPwW2lLR4e2xhSS8CLgfeKGkRSWOYgTq/iIiIEbmbFxERXRor6faerw+j0iSPkzQWuAX4wFP8HccAJ0u6FriaSr/8l+17Jb0fOH2ksQlVY3fTtP+aabM9QdIHgDMljQauBI6z/aikjwIXSPo7cEXPtx3Q/t2tqQDwLuBB23+X9Fngx5LmAB4DdrL9K0n7A5e1514FjHo664yIiOEl+9lke0RERHSrdY8c04Kvl1C7Ycu12rSZ/W/PZ/shSQKOBv5o+/AWRE62PUnS2sCxrTFKRETEcy47dRERMejGAj9vaYsCdpwVAV2zvaRtgTmpXcLj2/FlgDPabtxEYPtZtJ6IiBhC2amLiIihJulonjgX7kjb3+xiPb0k7c0T6+vOtP25LtYTERH9KUFdRERERETEAEv3y4iIiIiIiAGWoC4iIiIiImKAJaiLiIiIiIgYYAnqIiIiIiIiBliCuoiIiIiIiAH2/wFBs0RZNQmgq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060071"/>
            <a:ext cx="8429625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277" y="2390116"/>
            <a:ext cx="7071795" cy="4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481" y="2534971"/>
            <a:ext cx="7760607" cy="40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  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Retention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the mirror image of customer defection.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all about how well you are building relationships and drawing existing customers back for subsequent purchase.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 business’s ability to keep existing customers and continue to generate revenue from them.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allows a business to increase the profitability of an existing customer and maximize their lifetime value (LTV).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534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25" y="2435382"/>
            <a:ext cx="7465500" cy="44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79" y="2598344"/>
            <a:ext cx="7693992" cy="41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52" y="2453488"/>
            <a:ext cx="7743845" cy="42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416" y="2598344"/>
            <a:ext cx="7677517" cy="41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510" y="2471596"/>
            <a:ext cx="7811330" cy="44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graphs,  we can observe that customers are more loyal towards Amazon, </a:t>
            </a:r>
            <a:r>
              <a:rPr lang="en-US" dirty="0" err="1"/>
              <a:t>Flipkart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.</a:t>
            </a:r>
          </a:p>
          <a:p>
            <a:r>
              <a:rPr lang="en-US" dirty="0"/>
              <a:t>Some of the customers have also given negative feedback and have referred to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We can observe that Amazon and </a:t>
            </a:r>
            <a:r>
              <a:rPr lang="en-IN" dirty="0" err="1"/>
              <a:t>Flipkart</a:t>
            </a:r>
            <a:r>
              <a:rPr lang="en-IN" dirty="0"/>
              <a:t> are the most preferred sites for shopping by the customers.</a:t>
            </a:r>
          </a:p>
          <a:p>
            <a:pPr lvl="0"/>
            <a:r>
              <a:rPr lang="en-IN" dirty="0"/>
              <a:t>Amazon is considered as the most customer friendly website as compared to others.</a:t>
            </a:r>
          </a:p>
          <a:p>
            <a:pPr lvl="0"/>
            <a:r>
              <a:rPr lang="en-IN" dirty="0"/>
              <a:t>Amazon is the most shopped website for years and customers use debit / credit card among other payment methods.</a:t>
            </a:r>
          </a:p>
          <a:p>
            <a:pPr lvl="0"/>
            <a:r>
              <a:rPr lang="en-IN" dirty="0"/>
              <a:t>Amazon performs well in Customer Retention with utilitarian value.</a:t>
            </a:r>
          </a:p>
          <a:p>
            <a:pPr lvl="0"/>
            <a:r>
              <a:rPr lang="en-IN" dirty="0"/>
              <a:t>The websites which perform well in customer retention are Amazon and </a:t>
            </a:r>
            <a:r>
              <a:rPr lang="en-IN" dirty="0" err="1"/>
              <a:t>Flipkart</a:t>
            </a:r>
            <a:r>
              <a:rPr lang="en-IN" dirty="0"/>
              <a:t> as compared to other websites.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05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9464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99" y="1086416"/>
            <a:ext cx="11516008" cy="5685576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shoppers more than males overall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shopping age is 31-40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are shopping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overall people shopping around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made purchase in past years in less than 10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mostly use mobile internet and smartphone  buy from 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 of mobile is 5.5 and others category and has windows OS mostly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chrome and search engine channel to explore first mostly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purchase via application and direct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use credit/debit cards mostly for their transactions in 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abandon purchase sometimes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quit purchase because of better alternative offer and promo code if not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strongly agree that the content of the website should be readable easily.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mostly strongly agree to the both hedonic and utilitarian values provided by the e-retail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both hedonic and utilitarian values to the customers to make activation and retention. And they do best among others 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longer page loading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longer delivery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mode of payments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changed its webpage to upgraded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efficient in web design as before</a:t>
            </a:r>
          </a:p>
        </p:txBody>
      </p:sp>
    </p:spTree>
    <p:extLst>
      <p:ext uri="{BB962C8B-B14F-4D97-AF65-F5344CB8AC3E}">
        <p14:creationId xmlns:p14="http://schemas.microsoft.com/office/powerpoint/2010/main" val="29891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say that Amazon is the most recommended retailer as compared to others.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CONCEPTUAL BACKGROUND OF THE     DOMAIN PROBLEM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has emerged as one of the most important factors that guarantee the success of online store; it has been posited as a key stimulant of purchase, repurchase intentions and customer loyalty. A comprehensive review of the literature, theories and models have been carried out to propose the models for customer activation and customer retention. Five major factors that contributed to the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an e-commerce store have been identified as: service quality, system quality, information quality, trust and net benefit.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BUSINESS PROBLEM FRAMING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perform extensive data analysis on a given dataset and produce valuable insights that will help in customer retention.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84" y="1855960"/>
            <a:ext cx="10385864" cy="4888872"/>
          </a:xfrm>
        </p:spPr>
        <p:txBody>
          <a:bodyPr/>
          <a:lstStyle/>
          <a:p>
            <a:r>
              <a:rPr lang="en-US" dirty="0"/>
              <a:t>IMPORTED REQUIRED LIBRARIES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1" y="2770360"/>
            <a:ext cx="9834044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dataset consists of 71 features and 269 rows.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set doesn’t contains Null values. We treated them using the domain knowledge and our own    understanding.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Extensive EDA has been performed to gain relationships of important variable and price. 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contains one numerical and all others as categorical variable. We handled them accordingly. 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built Machine Learning models and determined the optimal values of Hyper Parameters. 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found important features which affect the price positively or negatively. </a:t>
            </a:r>
          </a:p>
          <a:p>
            <a:pPr marL="0" indent="0">
              <a:spcAft>
                <a:spcPts val="800"/>
              </a:spcAft>
              <a:buNone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54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CHECKING FOR NULL VALUES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   There are no Null VALUES in our dataset.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data:image/png;base64,iVBORw0KGgoAAAANSUhEUgAAAXwAAAGiCAYAAADk032VAAAAOXRFWHRTb2Z0d2FyZQBNYXRwbG90bGliIHZlcnNpb24zLjMuNCwgaHR0cHM6Ly9tYXRwbG90bGliLm9yZy8QVMy6AAAACXBIWXMAAAsTAAALEwEAmpwYAAB81klEQVR4nO2debxtc/nH3x9X5rmQeUpK4sY1lSRRSKYISdKAStEkUqFRpJKKn8wSEXKTjBki073u5BpyDXERKUUI997n98fz3fess85ae6+19z5nn3vO8z6v9Tp7rfWs7/7utdf+ru96RpkZQRAEwchnvl53IAiCIBgaYsAPgiAYJcSAHwRBMEqIAT8IgmCUEAN+EATBKCEG/CAIglFCDPhBEAQdIGk7SfdLmiHp8IL9b5J0q6SXJX25yrGSlpF0jaQH0v+lu9HXQRvwW52EIAiCeR1JY4CfA9sD6wJ7S1o3J/Yv4PPAD2scezhwnZmtDVyX1jtmUAb8iichCIJgXmcTYIaZPWRmrwAXADtnBczsaTO7E3i1xrE7A2en12cDu3Sjs4M1w295EoIgCEYAKwGPZdZnpm2dHru8mT0JkP4v12E/AZi/G40UUPRBNs0KSDoAOADgiKU22Gi3RVcfpK4EQTCSGDfzd+q0jVefeahyTpkFll3rQNJYlTjVzE5Nr4v6UrXtTo5ti8Ea8Ft+kHTCTgWYsPIukdAnCIKhY87syqLZsaqAmcAqmfWVgScqNt3s2KckrWBmT0paAXi6coebMFgqnU5OQhAEweBic6ovzbkTWFvSGpIWAPYCxlfsRbNjxwP7pdf7AZfV+nwlDNYMf+4HAR7HP8iHB+m9giAI6jGn5UBeCTObJelg4CpgDHCGmU2XdFDaf4qk1wMTgCWAOZIOBdY1s+eKjk1NHwtcKOkTwKPAHt3orwYrPbKkHYCf0PdBvlsmGyqdIAiq0g0d/itPTK+uw1/xLR2/33BhsGb4mNkVwBWD1X4QBEHbdGmGP68xaAN+EATBsGV23iV+dNCR0VbSGZKelnR3Ztu3JU2VNFnS1ZJW7LybQRAEXaR7Rtt5ik69dM4CtsttO97M1jezscDlwDc7fI8gCILuMmdO9WUE0ZFKx8xukrR6bttzmdVFGeRAgiAIgrrYCJu5V2VQdPiSvgt8FPgP8O7BeI8gCIK2GWEz96oMSuCVmR1pZqsA5wEHF8lIOkDSBEkTLnnhkcHoRhAEQTGhwx8Ufg18sGiHmZ1qZuPMbFzk0QmCYEiZ/Wr1ZQTR9QFf0tqZ1Z2A+7r9HkEQBB0RRtv6SDof2Ap4naSZwFHADpLWAeYAfwMO6rSTQRAEXWWEqWqq0qmXzt4Fm0/vpM0gCIJBZ4TN3KsSkbZBEIw6zKqnRx5JxIAfBMHoY/asXvegJ7RttJW0iqTrJd0rabqkQzL7PpcKmE+XdFx3uhoEQdAlRqlbZicz/FnAl8zsLkmLAxMlXQMsj9evXd/MXpbUlVqMQRAEXaNGxauRRNsDfiqs2yiy+7yke/Fatp8CjjWzl9O+rpTmCoIg6BojbOZela744ad8Om8DbgfeCLxT0u2SbpS0cckxEWkbBEFvCD/89pC0GHAxcGgq2TU/sDSwGbAxXqZrTcuV1ooi5kEQ9IyY4ddH0mvwwf48M7skbZ4JXGLOHXgA1us662YQBEEXmTWr+tICSdslJ5UZkg4v2C9JP037p0raMG1fJ9UNaSzPpXq3SDpa0uOZfTt042O3PcOXJDzI6l4z+1Fm1++ArYEbJL0RWAB4ppNOBkEQdJNu+eFLGgP8HNgWn+zeKWm8md2TEdseWDstmwInA5ua2f3A2Ew7jwOXZo77sZn9sCsdTXSi0nkHsC8wTdLktO1rwBnAGakK1ivAfnl1ThAEQU/pnm5+E2CGmT0EIOkC3EsxO+DvDJyTxsHbJC0laYXk+NLgPcCDZva3bnWsiE68dG4Gyqq5f6TddoMgCAad7unwVwIey6zPxGfxrWRWInk5JvYCzs8dd7CkjwITcBf4Zzvt7GCnRw6CIBh+1PDSyXoUpuWATEtFk968RqOpjKQF8MzCF2X2nwyshat8ngROaOdj5ulEh78QcBOwYGrnt2Z2lKQNgFOAxYBHgH1yZQ+DIAh6S40ZftajsICZwCqZ9ZWBJ2rKbA/cZWZPZd5z7mtJv8Trg3dMJzP8l4GtzWwD/C60naTNgNOAw83srbgB4isd9zIIgqCbzJ5VfWnOncDaktZIM/W9gPE5mfHAR5O3zmbAf3L6+73JqXMkrZBZ3RW4u52PmacTHb4B/02rr0mLAevgM3+Aa4CrgG900McgCILu0iWjrZnNknQwPs6NAc4ws+mSDkr7TwGuAHYAZgAvAvs3jpe0CO7hc2Cu6eMkjcXH1EcK9rdFpwVQxgATgTcAPzez25N3zk7AZcAe9H+UCYIg6D1djKA1syvwQT277ZTMawM+W3Lsi8BrC7bv27UOZujIaGtms81sLK6T2kTSesDHgc9KmggsjrtmDiBSKwRB0DNGabbMrnjpmNm/gRuA7czsPjN7r5lthOulHiw5JoqYB0HQG0ZpLp1O8uEvK2mp9HphYBvgvkY6ZEnzAV/HPXaCIAiGD90z2s5TdDLDXwG4XtJU3FJ9jZldDuwt6a/Afbjr0ZmddzMIgqCLjFKVTideOlPxlMj57ScCJ3bSqSAIgkFlhKlqqhI1bYMgGH3EgB8EQTBKGKX5HDv1w38EeB6YDcwys3GSjgc+gLtjPgjsn7x4giAIhgejdIbfDbfMd5vZWDMbl9avAdYzs/WBvwJHdOE9giAIukd46XQHM7vazBpn6TY8KCsIgmD4EH74bWHA1ZIm5lKGNvg48MeiAyPSNgiCnmFWfRlBdGq0fYeZPZGCra6RdJ+Z3QQg6UhgFnBe0YFRxDwIgp4xwmbuVek0l84T6f/TeCrkTQAk7QfsiOfCj8E8CILhxShV6XRSAGVRYD4zez69fi/wLUnbAV8F3pUywQVBEAwrbHZ3ipjPa3Si0lkeuFRSo51fm9mVkmbgVbCuSftuM7ODOu5pEARBtxhhM/eqdJJa4SFgg4Ltb+ioR0EQBIPNCMuRU5WItA2CYPQxZ3SaFjsy2kpaStJvJd0n6V5Jm0s6WtLjkianZYdudTYIgqArhNG2LU4ErjSz3VMB30WA9wE/NrMfdty7IAiCwWCEDeRV6aQAyhLAlsDpAGb2SuTMCYJgnmD27OpLCyRtJ+l+STMkHV6wX5J+mvZPlbRhZt8jkqYlbciEzPZlJF0j6YH0f+lufOxOVDprAv8AzpQ0SdJpyT0T4OD0wc7oVkeDIAi6xhyrvjRB0hjg58D2wLp4Aah1c2LbA2un5QDg5Nz+fD4ygMOB68xsbeC6tN4xnQz48wMbAieb2duAF1KnTgbWAsYCTwInFB0cqRWCIOgZ3at4tQkww8weMrNXgAuAnXMyOwPnmHMbsJSkFVq0uzNwdnp9NrBLrc9XQicD/kxgppndntZ/C2xoZk+Z2WwzmwP8khR9myeKmAdB0DNqzPCzk9O0ZPOGrQQ8llmfmbZRUaYsH9nyZvYkQPq/XDc+did++H+X9JikdczsfuA9wD2SVmh0FNgVuLsbHQ2CIOgWVsNom837VYCKDqkhU5qPbDDo1Evnc8B5yUPnIWB/4KeSxuIf6BHgwA7fIwiCoLt0zw9/JrBKZn1l4ImqMtl8ZJIa+chuAp5qTJ6T+ufpbnS2owHfzCYD43Kb9+2kzSAIgkGne7l07gTWlrQG8DiwF/DhnMx43JHlAmBT4D9pIC/MR5Y5Zj/g2PT/sm50NiJtgyAYfXTJD9/MZkk6GLgKGAOcYWbTJR2U9p8CXAHsAMwAXsQ1IVCSjyztOxa4UNIngEeBPbrR3xjwgyAYfXQxtYKZXYEP6tltp2ReG/DZguMK85Glff/E7aJdpZPAq3Uy6RMmS3pO0qGSxkq6rRFIIKnQSycIgqBndM8tc56iEy+d+3Ff+0bwweN4EZRfAseY2R9THp3jgK067mkQBEG3GKXJ07ql0nkP8KCZ/U2SAUuk7Usy0GIdBEHQU2zW6CyA0mkR8wZ7Aeen14cCx0t6DPghcETRARFpGwRBz+hSaoV5jY4H/OSDvxNwUdr0aeALZrYK8AVScrU8EWkbBEHPGKU6/G7M8LcH7jKzp9L6fsAl6fVFlKRWCIIg6Bkxw2+bvelT54Dr7N+VXm8NPNCF9wiCIOgaNscqLyOJjoy2khYBtqV/+oRPASdKmh/4H54ONAiCYPgwwgbyqnSaWuFF4LW5bTcDG3XSbhAEwaAySr10ItI2CILRxyid4XdaxPwQSXdLmi7p0LRtj7Q+R1I+sVoQBEHPMbPKy0iik9QK6+H6+k3wfBA7Slobz3+/G57iMwiCYPgRXjq1eTNwm5m9aGazgBuBXc3s3pR2IQiCYHgSA35t7ga2lPTa5K2zA/2T/AdBEAxLRqtbZtsDvpndC/wAuAa4EpgCzKp6fKRWCIKgZ8yy6ssIoiOjrZmdbmYbmtmWwL+oEWQVqRWCIOgVo3WG32ng1XKpFuOquKF28+50KwiCYBAZYQN5VTr1w79Y0muBV4HPmtmzknYFTgKWBf4gabKZva/TjgZBEHSNkZUTrTKdqnTeaWbrmtkGZnZd2napma1sZgua2fIx2AdBMNzopkpH0naS7pc0Q9LhBfsl6adp/1RJG6btq0i6XtK9KXbpkMwxR0t6PFNRcIdufO6ItA2CYNRhXTLGpmp/P8dzis0E7pQ03szuyYhtD6ydlk2Bk9P/WcCXzOwuSYsDEyVdkzn2x2b2w650NNGtAihBEATzDnNqLM3ZBJhhZg+Z2SvABcDOOZmdgXPMuQ1YStIKZvakmd0FYGbPA/cCK3Xh05XScsCXdIakpyXdndm2jKRrJD2Q/i+dO2ZVSf+V9OXB6HQQBEEndLH+yUrAY5n1mQwctFvKSFodeBtwe2bzwUkFdEZ+jG2XKjP8s4DtctsOB64zs7WB69J6lh8Df+y4d0EQBINBjRl+NmYoLdmU7ypoPa8vaiojaTHgYuBQM3subT4ZWAsYCzwJnFDvAxbTUodvZjelu0+WnYGt0uuzgRuArwJI2gV4CHihGx0MgiDoNnUqF5rZqcCpJbtn0j/DwMp4EahKMpJegw/255lZo1IgmQqCSPolcHn1HpfTrg5/eTN7MnXsSWC51LFF8YH/mFYNRKRtEAQ9o3s6/DuBtSWtkep77wWMz8mMBz6avHU2A/5jZk9KEl7z+14z+1H2AEkrZFZ3xVPZdEy3vXSOwS3L//XPUk72rjlh5V1GZxREEAQ9YU7lJDDNMbNZkg4GrgLGAGeY2XRJB6X9pwBX4LnGZgAvAvunw98B7AtMkzQ5bfuamV0BHCdpLK76eYT+VQXbpt0B/6mGlTndiZ5O2zcFdpd0HLAUMEfS/8zsZ13oaxAEQVeoo9Jp2ZYP0Ffktp2SeW3AZwuOu5li/T5mtm/3ethHuwP+eGA/4Nj0/zLwQKyGgKSjgf/GYB8EwbDDmmsgRiotB3xJ5+MG2tdJmgkchQ/0F0r6BPAosMdgdjIIgqCbdHOGPy9RxUtn75Jd72lx3NHtdCgIgmCwsTkxww+CIBgVjNYZfruRtoWFyiXtk0n2MzntHztIfQ+CIGiLObNVeRlJtBtpW1io3MzOM7OxZjYWdzd6xMwmd97NIAiC7mFzVHkZSbQVaZvKG9LC135v4PxOOhcEQTAY2CiN/BlMHf6eDMwaFwRB0HNG2sy9KoOSHlnSpsCLZlYaDhypFYIg6BWh0ukue9FCnROpFYIg6BUjzRhbla4P+JLmwwOxtux220EQBN3ARmmkbRW3zPOBW4F1JM2U9AlJu6ao283xQuVXZQ7ZEphpZg8NTpeDIAg6o4sFUOYpOom0vbRE/gZgsw76FARBMKjMGaUz/Ii0DYJg1DFaVTox4AdBMOoYad43VWk3tcK3U3HdyZKulrRiZt8RkmZIul/S+war40EQBO0SqRXKOYuBqRWON7P1UwqFy4FvAkhaF3fJfEs65heSxnStt0EQBF1gjqnyMpJoOeCb2U3Av3LbnsusLkpfBfadgQvM7GUzexgv6bVJl/oaBEHQFcxUeRlJtB1pK+m7kh4D9iHN8IGVgMcyYjPTtqLjI9I2CIKeYFZ9aYWk7ZIKe4akwwv2S9JP0/6pkjZsdaykZSRdI+mB9H/pbnzutgd8MzvSzFYBzgMObvSzSLTk+FPNbJyZjdtt0dXb7UYQBEFtuqXSSSrrnwPbA+sCeyfVdpbtgbXTcgBwcoVjDweuM7O1gevSesd0I5fOr4EPptczgVUy+1YGnujCewRBEHSNLqp0NgFmmNlDZvYKcAEDk0buDJxjzm3AUpJWaHHszsDZ6fXZwC4df2jaHPAlrZ1Z3Qm4L70eD+wlaUFJa+B3tDs662IQBEF3mT1HlZcWVFFjl8k0O3Z5M3sSIP1frtYHLKHdIuY7SFoHmAP8DTgodWy6pAuBe4BZwGfNbHY3OhoEQdAt6hhjJR2Aq2IanJqSP0I1NXaZTGUVeLdoN7XC6U3kvwt8t5NOBUEQDCZ13C2zmX0LqKLGLpNZoMmxT0lawcyeTOqfpyt3uAmDkg8/CIJgOGM1lhbcCawtaQ1JC+BxSONzMuOBjyZvnc2A/yQ1TbNjxwP7pdf7AZe190n701akbWbflyWZpNel9U0yBcynSNq1G50MgiDoJt3y0jGzWbiX4lXAvcCFSbV9kKSDktgVwEN4XNIvgc80OzYdcyywraQHgG3TesfIWjiaStoS+C9uZV4vs30V4DTgTcBGZvaMpEWAV8xsVnoMmQKsmD5YKVEAJQiCqoyb+buOo6H+/PrdK4857/z7b0dM9FVbkbaJHwOHkXnqMbMXM4P7QgyyASIIgqAdDFVeRhLtumXuBDxuZlMK9m0qaTowDTio1ew+CIJgqJlj1ZeRRO0BP6ltjqQvnUI/zOx2M3sLsDFwhKSFStqJ1ApBEPSEOajyMpJoZ4a/FrAGMEXSI7gr0V2SXp8VMrN7gReA9Qa0QKRWCIKgd4xWlU7tAihmNo1M1Fca9Mclo+0awGPJaLsasA7wSJf6GgRB0BVGWKnayrRVxLyJ+Bb4zH8yXvP2M2b2TFd6GgRB0CVmo8rLSKKTIuaN/atnXp8LnNt5t4IgCAaP0TrDj5q2QRCMOkaabr4qMeAHQTDqGKU1zNsuYn60pMczaRR2yOxbX9KtkqZLmlbmlhkEQdArRqtbZpUZ/lnAz4Bzctt/bGY/zG6QND/wK2BfM5si6bXAq93oaBAEQbcYrTnbqxhtb5K0esX23gtMbUTgmtk/O+hbEATBoDBHI2vmXpVO0iMfnArynpEpsPtGwCRdJekuSYeVHRyRtkEQ9Ioupkeep2h3wD8Zj7gdCzwJnJC2z4/74u+T/u8q6T1FDUSkbRAEvWJOjWUk0daAb2ZPmdlsM5uD53feJO2aCdxoZs+Y2Yt4HugNu9PVIAiC7jBH1ZeRRLvZMlfIrO4KNDx4rgLWl7RIMuC+C69vGwRBMGwIL50SSoqYbyVpLK7iegQ4EMDMnpX0I7x0lwFXmNkfBqXnQRAEbTJ7ZI3jlRmMIua/wl0zgyAIhiUjTTdflShiHgTBqGOovHQkLSPpGkkPpP9Ll8htJ+l+STMkHZ7Zfryk+5JH5KWSlkrbV5f0Uib49ZQq/Wm7iLmkz6UOTpd0XNq2gKQzU4TtFElbVelEEATBUDKERtvDgevMbG3gurTeD0ljgJ8D2wPrAntLWjftvgZYz8zWB/4KHJE59EEzG5uWg6hAlRn+WcB2uQ6+G9gZWD9Vt2pE3H4KwMzeildaP0FSPEUEQTCsGEK3zJ2Bs9Prs4FdCmQ2AWaY2UNm9gpwQToOM7s6Uyb2NrzgVNu0W8T808CxZvZyknk6bV8Xv4s1tv0bGNdJB4MgCLrNEA74y5vZkwDp/3IFMisBj2XWZ6ZteT4O/DGzvoakSZJulPTOKp1pd/b9RuCdkm5Pb7Zx2j4F2FnS/Kn61UbAKm2+RxAEwaAwW9WXbFaAtByQbUvStZLuLlh2rtidIsVRP/OBpCOBWcB5adOTwKpm9jbgi8CvJS3R6o3aTY88P7A0sBlerPxCSWsCZwBvBiYAfwP+kjo5gHTSDgA4YqkNiGjbIAiGijozdzM7FTi1yf5tyvZJekrSCmb2ZIpferpAbCb9J8YrA09k2tgP2BF4j5lZes+XgYaGZaKkB/GJ+IRmn6XdGf5M4BJz7sDP3+vMbJaZfSEZEXYGlgIeKGogUisEQdArhjCXznhgv/R6P+CyApk7gbUlrSFpAWCvdByStgO+CuyUsheQti+bjL2kyfbawEOtOtPugP87YOv0Zm8EFgCeSRG2i6bt2wKzzCwibYMgGFYMoZfOscC2kh7AHVmOBZC0oqQrAJJR9mA8U8G9wIVmNj0d/zNgceCanPvllsBUSVOA3wIHmVne1jqAdiNtzwDOSK6arwD7mZlJWg64StIc4HFg35anIwiCYIgZqsCrlCJ+QAJJM3sC2CGzfgWeeywv94aSdi8GLq7bn06KmH+kQPYRYJ26nQiCIBhKogBKEATBKGGkZcGsSgz4QRCMOiKXTgklRczHSrotGREmSNokbd9W0sSUWmGipK0Hs/NBEATtEBWvyjmLXGoF4DjgGDMbC3wzrQM8A3wgpVbYDzi3O90MgiDoHnOwystIot0i5gY0orqWJAUJmNmkjMx0YCFJCzZSMARBEAwHRqtKp10d/qG4++UP8aeEtxfIfBCYFIN9EATDjdHqpdNu4NWngS+Y2SrAF8gVRJH0FuAHpEpYRWTzU1zywiNtdiMIgqA+UdO2HvsBl6TXF9FXxBxJKwOXAh81swfLGojUCkEQ9IrRqsNvd8B/Ai9QDp5i4QGAVI3lD8ARZnZLx70LgiAYBEarl067qRU+BZwoaX7gf6Ssl3g+iDcA35D0jbTtvZl8+UEQBD0njLYlNEmtsFGB7HeA73TaqSAIgsFkpKlqqhKRtkEQjDrCS6eEkkjbDSTdmiJqf9+otNJuJfUgCIKhJIy25ZzFwEjb04DDU0TtpcBXMvtqV1IPgiAYSkar0bbdIubrADel19fgQVZBEATzBENYxHxY0a5b5t3ATun1HvSvx1i7knoQBMFQYjX+RhLtDvgfBz4raSJefuuVtL1yJfWItA2CoFfMwiovI4m2Bnwzu8/M3mtmGwHnAw+m7S+nkl6Y2cS0/Y0lbUSkbRAEPWGodPiSlpF0jaQH0v+lS+S2k3S/pBmSDs9sP1rS4xlHmB0y+45I8vdLel+V/rQ14KfatUiaD/g6cEpab6uSehAEwVAyhF46hwPXmdnawHVpvR9pzPw5sD2wLrC3pHUzIj/OOMJckY5ZF9gLeAvuVPOLxtjbjCpumecDtwLrSJop6ROpQ38F7sPTLJyZxNuqpB4EQTCUDKHRdmfg7PT6bGCXAplNgBlm9pCZvQJckI5r1e4FSavyMDCDTE6zMjqJtD2xQLatSupBEARDyRAaY5c3sycBzOzJhnYkx0rAY5n1mcCmmfWDJX0UmAB8ycyeTcfcljtmpVadaddoGwRBMM9SZ4afdTBJywHZtiRdK+nugqXVLH1uEwXbGnekk4G1gLG4U8wJFY4pJVIrBEEw6phdY4ZvZqcCpzbZv03ZPklPSVohze5XAIoSSc6kv2v7yvRVEXwq09YvgctbHdOMKjr8VSRdL+leSdMlHZK2F1qfJb1G0tkp7cK9ko5o9R5BEARDyRyzykuHjMfrh5D+X1YgcyewtqQ1JC2AG2PHA6SbRINd8RioRrt7SVpQ0hq4g8wdrTpTRaUzC9cbvRnYDPe/X5dy6/MewIIp7cJGwIEFNXGDIAh6xhCmVjgW2FbSA8C2aR1JK0q6AsDMZuGp5a8C7gUuNLPp6fjj0uR5KvBuvMIgaf+FwD3AlcBnzaxlTrgqRtsncd0RZva8pHtx48DOeJ58cOvzDcBX8XO0aMqVvzAelPVcq/cJgiAYKoYqKVqKS3pPwfYngB0y61cAVxTI7duk7e8C363Tn1pG2zRTfxtwOznrM9CwPv8WeAG/STwK/DBcM4MgGE5EaoUWSFoMd7k81Myazdg3wdNNrwisAXwpBWHl24vUCkEQ9IRIntYESa/BB/vzzKxRvPyphkEhZ33+MHClmb2aShveAozLtxmpFYIg6BWzmVN5GUlU8dIRcDpwr5n9KLOrzPr8KLC1nEVxQ+993etyEARBZ4zWGX4VP/x3APsC0yRNTtu+hlubL0ypFh7FvXPAc0KcibsPCTjTzKZ2s9NBEASdYJ27W86TVPHSuZniqC4otj7/l77BPwiCYNgx0koXViUibYMgGHWMNFVNVTqJtD1e0n2Spkq6VNJSaftrk/x/Jf1skPsfBEFQmzDallMWaXsNsJ6ZrQ/8FWikUPgf8A3gy4PQ3yAIgo4xs8rLSKJKEfMnzeyu9Pp5PPR3JTO7OoUEg6fpXDnJvJD0/v8bpD4HQRB0RHjpVCAXaZvl48BvutSnIAiCQWWkRdBWpeNIW0lH4mqf8+q8cUTaBkHQK4awxOGwotIMvyTSFkn7ATsC77Gayq5sjukJK+8yss5qEATDmpGmm69KywG/LNJW0nZ4dsx3mdmLg9fFIAiC7jLSvG+q0kmk7U+BBYFr/J7AbWZ2EICkR4AlgAUk7QK818zu6WrPgyAI2qQLhU3mSTqJtB2QuzlzzOod9CkIgmBQGZ3DfUTaBkEwChlpxtiqxIAfBMGoY7QO+J2kVvh2SqswWdLVklbMHbdqSq8QEbdBEAwrZtucyksnSFpG0jWSHkj/ly6R207S/ZJmSDo8s/03aYydLOmRhh1V0uqSXsrsO6VKfzpJrXC8ma1vZmOBy4Fv5o77MfDHKp0IgiAYSoawxOHhwHVmtjZwXVrvh6QxeFr57YF1gb3TGIuZ7WlmY9M4ezFwSebQBxv7Gg4zregktUK2zOGiZOwgyTPnIWA6QRAEw4whzKWzM3B2en02sEuBzCbADDN7yMxeAS5Ix80lucd/CDi/k850UsQcSd+V9BiwD2mGn6pcfRU4ppOOBUEQDBZDGGm7vJk9CT55BpYrkFkJeCyzPjNty/JO4CkzeyCzbQ1JkyTdKOmdVTrTUWoFMzvSzFbB0yocnESPAX6cCqE0ay9SKwRB0BPqzPCzY1VaDsi2JelaSXcXLDuXvX+OIrf3/J1mb/rP7p8EVjWztwFfBH4taYlWb9RRaoUMvwb+ABwFbArsLuk4YClgjqT/mVm/3PiRWiEIgl5RZ+aeHatK9m9Ttk/SU5JWMLMnJa0APF0gNhNYJbO+MvBEpo35gd2AjTLv+TLwcno9UdKDwBuBCc0+SyepFdbOPF7sRCpUbmbvzMgcDfw3P9gHQRD0kk69b2owHtgPrwG+H3BZgcydwNqS1gAeB/YCPpzZvw1wn5nNbGyQtCzwLzObLWlNYG3cbtqUTlIrfELSOnjK6L8BlazEQRAEvWYI0yMfC1wo6RPAo6R638mN/TQz28HMZkk6GLgKGAOcYWZZh5e9GGis3RL4lqRZwGzgIDP7V6vOaDhkjQuVThAEVRk383dFOu9avHm5TSqPOfc+fUfH7zdciEjbIAhGHVEApYSySNvM/i9LMkmvS+v7ZKK/JkuaI2nsIPU/CIKgNnPMKi8jiSoz/Eak7V2SFgcmSrrGzO6RtAqwLa6bAsDMziNVv5L0VuAyM5vc/a4HQRC0R8zwSyiLtE27fwwcRnm20bzvaBAEQc8Zqlw6w422i5hL2gl43MympAIoRexJLkQ4CIKg19gIG8ir0lakLa7mOZKBCdOy8psCL5rZ3SX7I9I2CIKeMFqLmFca8AsibdcC1gCmpHKGKwN3SXp95rAi39G5mNmpZjbOzMbttujqbXY/CIKgPkOYPG1Y0VakrZlNI5MEKA3648zsmbQ+Hx5gsOUg9DkIgqAjRtrMvSptR9qaWWlNW3ygn2lmLUN9gyAIhprZc0anDr+TIuZZmdVz6zfgxVKCIAiGHaPVLTMibYMgGHWMNN18VWLAD4Jg1DFadfgdpVaQ9LlUeHd6yn/f2H5EKsZ7v6T3DVbngyAI2iG8dMopTK0ALI8HVa1vZi9LWg4gFd/dC3gLsCJwraQ3mtnswfkIQRAE9RhpOXKqUsVo+yReTgsze15SI7XCp4BjU+UVzKxRyWVn4IK0/WFJM/AivbcOQv+DIAhqM9JSJlSlkyLmbwTeKen2VER34yRWpSBvEARBzxitKp1OipjPDyyNu19+Ba/qIqoV5I3UCkEQ9IzRmh653dQK4DP3S8y5Ay91+DpaFORtEKkVgiDoFVbjbyRRxUunsIg58Dtg6yTzRmAB4Bm8aO9ekhZMRXnXBu7ocr+DIAjaJmb45TRSK2ydqWK1A3AGsKaku4ELgP3SbH86cCFwD3Al8Nnw0AmCYDgxVDp8SctIukbSA+n/0iVyZ0h6Oo2nlY5vx/09ipgHQTBP0Y0i5gssuHLlMeeVl2e2/X4pPulfZnaspMOBpc3sqwVyWwL/Bc4xs/VaHZ/c38/HPSBXBK4FWrq/1/LSCYIgGAkMoZfOzsDZ6fXZwC4l/bkJ+FeN4+e6v5vZw0DD/b05dT74YC/AAYMlH22PzraHSz+i7aFvu1sLcAAwIbPU6fO/c+vPNpFdHbi7yvHAz4CPZLafDuzesj+9OIFNPvCEwZKPtkdn28OlH9H20Lc9VAuuTrm7YNl5EAf8nxcM+B9s1ddInhYEQdABZrZN2T5JT0lawcyelLQC8HSZbAllx1dyf88TOvwgCILBYzywX3q9H3BZl45vy/19uA34pw6ifLQ9OtseLv2Itoe+7eHAscC2kh4Atk3rSFpR0tyqgZLOx/ONrSNppqRPNDve2nR/HxZumUEQBMHgM9xm+EEQBMEgEQN+EATBKCEG/CAIglFCDPgdkC332GzbaEHSO6psC8pp5xxKWrRCuwtK+rCkr0n6ZmPppK9DiaSFJa3T637M6/TUaCtpDHBVMz/WgmOWB74HrGhm26ecEpub2ekl8msBM83LMG4FrI/nq/h3k/dYgkw1MDMrCnlG0l1mtmFu2yQze1tu2zQG1gT4Dx619x0z+2dZX6oi6e144Ea23+cUyC0CfAlY1cw+JWltYB0zu7yk3crnr+R8DNiW2TcGeH9Bv39UIFunH0sCRwPvTJtuBL5lZv8p6kc6ZjVgbTO7VtLCwPxm9nyJ7KLAS2Y2J2WKfRPwRzN7tUD2takv78CvgZtTXwq/8zrnMH3npwGLmdmqkjYADjSzzxTIXolfcxOBud4cZnZCST8E7AOsaWbfkrQq8HrzVOhtIanwOsj05a6S4z4A/BBYwMzWkDQWP4c7tduX0UpPA6/MbLakFyUt2ezHmOMs4EzgyLT+V+A3eKRZERcD4yS9IcmMB34N7JAXlHQg8C3gJfoGaAPWzMntDXwYWEPS+MyuxYGiH/If8R/Zr9P6Xun/c+nzfKCgL7sBPwCWw4vKCDAzW6JA9lxgLWAyfT9mAwYM+Pi5mwhsntZnAhcBhQM+Fc6fpM2BtwPLSvpi5tglgDEl7QL8HvgfMA2vp9CMyt8jnsn1buBDaX1f/HPvVtSwpE/h4fPL4OdxZeAU4D0lfbkJr/a2NHAdfuPeEx8g81yQ5D+Y1vfBr9d+k5w2z+GPgffh5wIzm5KScBWxspltV7KviF/g38nW+G/iefw72LhIuOL12ri5LASMA6YkufXxKnpblPTlaDxPzA14o5Pl1feCmgyHSNv/AdPkhdFfaGw0s8+XyL/OzC6UdESSmyWpmf/pnCSzK/ATMztJ0qQS2S8DbzGzZ1r0+S94nd/X0XcRg/8ophbIv8PMso/l0yTdYmbvkPSRkvc4DviAmd3boi/gP551rdrj2lpmtme6aWFmL6XZXBlVzt8CwGL49bR4ZvtzwO5N2l7ZzNav0Oeq/Wiwlpl9MLN+jKTJTdr+LD6g3A5gZg9IWq6JvMzsxeQrfZKZHdekL8uY2bcz69+RtEuBXFvn0Mwey319Zb+Fv0h6q5lNK2srx6ZmtmHjc5nZs5IWaCLf8no1s3cDSLoAz0czLa2vh//2yphlZv9pfpkGVRgOA/4f0lKVF9JjsgFI2gx/VC3j1TS47UffTPo1JbIPAi+26oCZ/Q34G32z5FYsJmlTM7s99XkT/McNMKvkmKcqDvbgs9nXk4rNt+CVpLJonL+1gJebyLc8f2Z2I3CjpLPSuanKHyW918yuriBb53t8SdIWZnYzzNWBv9Sk7ZfN7JXGgCJpfgrKcmZQmpHvAzQCZMp+S9dL2gsPkgEfvAdc722ew8eSWsfSYPx5oOya2QL4mKSH8e+7MQMvu+G+mlRujetkWZo/hdW5Xt+UvfGY2d1JTVPG3ZI+DIxJKsjP45OuoCY9H/DN7Ow0AK1qZvdXOOSL+CPsWpJuAZal+Sxyf+Ag4Ltm9rA8DPlXJbJH4DOh28kMgvmnDUk3m9kWkp6n/8BQpnb5JHCGvC6w8FnbJ5Mu+PslfZkg6Td4ZbFsXy4pkH0dcI+kO3KyRTrOo/DIvFUknYfrlj9W0geod/4WlHQqA3XyW5fI3wZcKmk+4FWaqK1q9uMg4Jykywd4lr7w9CJulPQ1YGFJ2wKfwdVNZRyKXyuXmtl0SWsC15fIHohfs42+zodPWr5I8Wc9TdIeDdtEUhtdYGZFBS4OAk4EVsJVc1fjTytFbN/k8xTxU+BSYDlJ38V/Y19vIl/ner1X0mn4OTHgI5TfqAA+h6twX8bVeFcB324iH5TQ80jbdgwyaQa2Dj5A3F9kLCs5bmlgFTMrUruQBsybyemUzezsIvm6pAFIzQzGGdkzCzabmX28QPZdRW2kWWNR26/Fi88LuK1MhZVmeGebWZnaKS8/Bdd95w2DE0vkH8Lze09rpY6SdIiZndhsW2Nd0jvM7Ba58R0ze65F28Jvyu/Fz8lVwGkV+rSomb3QTKYuKjb6D9jWZtsb0GfI/rOZTWkh/ybcjiHgumYz+JrX60LAp4GGveEm4GQz+19J23uY2UWttgWtGQ4D/kTcMHRD46KWNM3M3pqTKzS4NSiZSSDpBmAnfMY5GfgHcKOZfbFA9i9m9vYafa/kOSJpQdxotzr9Z77fqvpeFfqyPH0GtTvM7Onc/nY9JK7CdbOvVOjDRDPbqGKXG21vb2atDLaVPKIkTTazsUWyTdqdD5hqmSpDFY7ZHDcct/SOSfK74SoVwwfa3zVpeyKwq5k9mtZXw58kirx0jgO+g6urrgQ2AA41swFPPnJ34U8Bjd/JrsCpZnZSST82A6Zb8lSStDhuJ7q9rO91SCqodfBz0nTSVvLdV/6Ogz56rtKh2CBTdBdq6G2Xw70Z/pTW341b7wsHfGBJM3tO0ieBM83sKEmFM3xc33oA/jiffSwtdMukuufIZfS5xDXTl89F0srASfR35zvEzGYWyH4IOB4/DwJOkvQVM/ttRqxdD4lHgFvk3khZo/oA10ng95I+g6sCqpy/J4EbJP0xJz+3bdXziLpX0iO4p0v2Oy7VV5u7Vk6RtGpjkK3AT6joHSPpF8Ab8HJ0AAdJ2tbMylQvRwI3S2o8nW2JexAV8V4zO0xuyJ4J7IGrlopUXZ/ADbEvpH79AE/WVTjgAycD2QH1hYJtc6l5vW6FV296BP9uVpG0n3nVp6zc9vhvaSVJP83sWoJy21fQhOEw4FcyyJjZ/gCSLsdnGk+m9RXwYgBlzJ9kPkSfK2cZH07/j8i+NTm3zAxVPUfqusSBuxH+Gv8Rg+s5z8Qz5uU5Eti4MauXG9iuBeYO+Na+h8QTaZmP/t4jRTT05F/JbGt2/h5OywJpKaKyR5SZ7S3p9bhKpo6P9grA9KTSy97UStuw6t4x7wLWa6iHJJ2NqwzL2r0yPY01VG5fKFO50We03gE438z+pXJPFuX6ODttK5XPqrTSjbHZeFHnej0Bv1ndDyCPZTgfyD8dPoG7vO6ET5YaPA98oUlfghKGw4CfNcicT2uDzOqNwT7xFPDGJvLfSm3eYmZ3JgPbA0WCZrZGnY5T3XOkrkscwLJmltWLniXp0BLZ+XIqnH9SHkVdy0PCzI6Bavrquuev0XYLmVoeUWb2d1y1UYeW/chRxzvmfmBV/DOAF60oe8Ik86TQsDusK4n87Dfxe0n34Sqdz6QbfaEeHB98b5d0aVrfhfLYFYCHJH0en9WDG7IfaiJf53p9jWUcNMzsr5IG/G6SjWGKpPPMLGb0XaDnOvy6SPoZnuz/fHz2uBcww8w+14W2F8E9KlY1swPUOgp1XdxT4lYzO1/uObKnmR2bk7sHf6yv6hKHpGvxoKyGKmBvYH8zGxAMJOl4XDXTkN0T10t/tUD2fHwWm/WQWMzM9i7pR2V9dRvnb1ngMOAtuKoJ6O/Vo/oeUQ03zKOB1fBJTUO27EmjFpJeh3vHbJPavhpXXwwIukuqmY3pK06xMa5KeREGPkVIynoHLYTHB0y0Ek8nuSPCc+ZBjIsAS6SbXpHshrjqTsBNZlYWO4A8DuGnuH3N8ACzQ/O2oYx8nev1jNTmuWnTPnhk8/45uQvN7EMaGKne8vcTFNOzAT9d2KVv3uxxOqlQ5lr4zezSJrJvxGcpy5vZepLWB3Yys+8UyP4Gf3T8aJJdGB/Mx1b5TE36sFrRdmviby0PZf8ZPrM1XLVxSNkxkj6I608bP+bCc6L6HhK34y55463PqH53kZGz7vmTdDUedfpl/Ma5H/CP7I1K0ppm1mxmWdTuffgjf95bqCydQfZmsgD+lPZC0c2kLirxoMr0qdCTKnP8KsBxTW7I6wHr0v+GeU5m/xLJhrVMyfuX2VdqUed6lTsxfJbMzQf4hZm9nJNrlPar/fsJiunlgN/4IeyGBw01DE17A4+Y2deaHLs8PvMxCjxScrI34jrl/6swYE0ws3HKeH9ImmJmG+TkymYeADRmHkP1Y6uL6nlI3G5mm7Y6J2l7pfOXkZ9oZhtJmpo5Zzea2bsKZK4rmi0263MV2ZLjdwE2yV+Dkk6i+SSlLDq8beRK+amW81pL+44CtsIH/CtwX/ubzWz3jMzlZrajPOCqaJZc+NSTnr4+xUDPsgFuloONauQuCprTMx1+Y2Yj6dtmlvVw+L2kIn0lSb6KR0qWRczsjpwxq0wfWDUKtZERc8eyfiZ+nWQmpjaznSg0Zko6zDxUv3BwyQ4qbao7tqKCh0SGOvrq2lG86f+Tkt6PG+lWzsnMlwa2N6p/jhmg1Fvo+qTmuoT+3j+FrqcFbf5O0uEFuyZUOT6L3L3xJODN+NPDGJo8PeS+9/mAsbhHVRG74/aKSWa2f5oInZYVMLMd0/+69qnLgD/jxv/S1CU1r9dKE6UC6uQuCpowHIy2y2Yf25MefNkm8i09UnI8kwaexiC0O+UpCI5mYBTq/nkh6zMa7wZcaGaPFzXW5o+tMZi2HFzMbIv0v5X3TJaqHhIN6kRz1o3i/Y48GO1L+KC4BAO9L/bCDYz5HDPNaMzux2W2Ga6PHoD6x3jMl44rGpD6BeDJfdPNzP7bpC8/wz/DRandj+I2qDKy3/ss3PvmlhLZxqx3ljzI7GlKPKKKnpBaPDUtYgU2oAIqX69UnyjlqZO7KGiGmfV0AbYDHsVn7DfgM8/3NZGfllufL78tt39N/IbwIvA47h+8ehP51+Ipe3fEE7U16/tRwHR8JvRZ3E5QJrsb8CN8wN2l5jmaDzfGle0/t8q2tH1qlW0dfJ+Vzh8+0/1CjXa3H8Rr8MzM8kt8UrFcE/n1gEm4582j+BPcW0pkJ+TPMfCXLvX7F8BS+E35gdSnM3MyC+FZQKcAS6fXy+CqmnubtP0dYIcafdmj4rYxwLU1P+ck3DZwW+M8N/vNx1K+DAsvnWTEeVNavc9yxpucbJFHyjQzO6zFeyyKuy8W5jhPMnVnQQ2Z9VM/PohH3uZT3+aDb/YEHrTy4Bsk/Rr/Ic/GB5QlgR+Z2fEFsv2iDuX+0lPNbN0C2UoeEhn5NXDX2dXpr8stNKqnc5GXLYuCvt5SfEArVKEOgqSPmNmvilQ/qR9F6h+UUjG02pbZ9xfgSDO7Pq1vBXzPCqK0k3pyG1zV8nf86fJjNtAuVKjmyPS9qUeKPF3wEpZLGyKPsD0UWBGf8DTUis8BvzSzn5W09zywKK4Sa5XnaMA1WLYtbR8P7GsVU6Ine9+XcNfqH8hdqw+1QbCZjHSGy4BfqXhHRr4Rqt7UIyXJfg/3cvh3Wl8a+JKZfT0jsxCwCB6luBV9P4olcOPQm1v0//V4wMlewOL5H6ek6fQPvmk8lbylSZuTzdME7IOrW76Ku+etn5E5AvgasDB9WT4FvIKHzR+Ra7ayh0RGfgrulpnPLzTAuyTdTNbHn3rm9IkWG/rkSbmWxD11sgFPA3Tt8mjcM/GBdoN0U5tkGWOmpAPN7P+Szn8AVuL3X2ewSvuKDPllhuzV8FiRBXB11ZL4+Z5RIAd96rLsDflFK0nDIWkl+txPG59zgD1G0uesJI1CJ6gvGvZD+PfYYAk8QHKTgmMuxAPLqqZEbxy3hIuVT9qC5vR8wFdJ8Y78ly9PX7B8wUxsS+BxM3uwpP1JNjAZVX5G3O4s6NP4bH1Z3IbwGzO7p0DuElx98be0vhpwrJW42iWZ6bjB7tfAz8zsxiaDyveLBvduoBoeL5LuKXqqaCJ/fcFmswKfc0l3mtnG6u8BNNnacJmVdISZfV99RUcOxYuJNFgCz2dT5l10KXAXfYPyR4BxZrZLifwC+BNswyuqNC+RUp2EVtvS9h/g19899P/tlD19NXXhLJBfGrc3ZOXz6Q82wK/TbwHZkonPA9eb2bMF7e5X9H5WkqRQ0jj8Zr84/tv8N/BxK0nKFzRhMPREdRbc6KMKcpcD6xdsHwf8vslxU4EFM+sL40mhimQ/V7PvxwJjm+xfOv2/EZ+B35CWF3C7wnjcv73o2M/jN58r8It8NTzxVul74a6qWzaWErkdcZ3ov/Ab2vN44E5Zux/GbRWb43lUNgQ2LJE9HZ/VDcZ1cgNuH7grrW+GJ8Frp61GG+9Kn+3J9L+xfBEvd9jsXP8UH/TvwnPrLF0i+37gsdT/G3Gdf6k9Ap/4bJFZfzswuUT2/uy13eIzH4U/wT6FD55/B37bRP6T+FPds+m4l4A/NZF/Tc3vYGE8KK+K7FTgnZn1Leii3Wk0Lb3vgHsvrFBB7u4m+5oZbQ/DDbWfAD6eXh9WIrsHrpIBz/19SdngVvGzZQeW0qVGe/OXbK/84wRm4GqXljfZJP993DvnxtT29U3a3hJPEnd/+pFOa/bDTANrfvkEBTdR/EZzS2r/Fry05YAJQMXPNCm3vlqNY2sZHYH7gDdk1tfC7VRl8hvhBtZH0jK57BrES2cuVrEf03Dj/5S0vjzNJ0rT8Jn95LT+JvwJtkx+bfwp9x48BcNDwEMlsh9I18jDaX0sJROftP+WKttiab0MB7fMqsU7FqKchct2mLtwTaUvDP7bZnZVifg3zOwiSVvg2RB/iEfpthvEo9SHG9UiffHcA1oYHnFPnzyHpLZvM7N3y/OYl+WHeQy/eVbV5e2KF7JumR4ZryW7L9Vq1II/nY2jr9jI+4E78YySF5nZcQ1BM7srGe9q10EoIP/ZKxdusfp1mJ+2/vr6h3D3yeKOuZpig6SvVtF7qM/n/UVgsqTraFKwJ1HZhTPxPzP7nyQkLWhm90lap4n8mfhTxI+Bd+PuzGXJ2Y5mYI3aAa7L6kvpfYek/6MvncqejWODegyHAf/oinJ3SvqUmf0yuzH55pbq8tKFdIOZXZnWF5a0upk9UiDe0IO+H083cJmkqv0romGkrRMstmj6X8e3vs6P8zDgCnkEcmFK4hxTcNe/0kEqw6NmNr612Fxei89e/ws0Ikd/iz8pTMTrpGbZhL5BeUN5UrFSHXQT8gPRRXjhltNoEmSUoWUdZvX59k+XdAVe4tDwp8g7SzvmcQlHkVJfpO/pW7mBv+HzPpGUorkCEyQthbudTgT+S19+nyJmJvnfAddIehYPjCtjYTO7TpLMbVVHS/pz+ix5qqZEPyG3nm2rt8bHeZSeD/hp9rsarjO9Vp4AakyB6KF4Obx96Bvgx+HeD7s2eYuLcD1og9lp28YFso+nmcQ2wA+SR0tZ1sk6VA4WM/cyGYPr1X+c319CnR/nd/Ef+0KUpyTOsjxwn6Q7aV0+8T65O2m+nkBZrYJVcY+iBq/i6pWXJOXzqhQa94EBA75au1nmKyXNMrOTqU6VOswfyLx+ClffgRfgWbrJcWfgNYo/lNb3xWfPc4PDLBk35a7G/zOz2Wl9DLBgUaPWl+zuFElXUuDCmZNv/KaOTsb1JXEVUhn/S95nD0g6GLc/lRWCr5oSvZLLblCd4eCl8ym8wMMyZrZWugBOsRLfd0nvxgNfwI2vfyqSy8hPtpwnRxNvl0XwQLBpZvaAPI/+W61ake2i955kZm9TroJX+mFMsYL8KBmZ69u54JPaY0ngyiI1jFK+m5rtDcCK3TLPLBYtdcv8Bn6zvgyfde+Iz1hPwN1K98nI3osbhFtesHkvrLJtmX1H408wl1KtcEur97/YzD7Y5rFF1+uAbWn7bcA2mSekxYCrraRqm+rFSJxrZvu22pbZtzHugLEUnt58CeB4M7utQHYRfBKULSn5bStP4NcyBiOoRs9n+Ljf8SZ41SXSQFs2M8DMrpcHsyyPFzdZNW0vq1b0D0k7NVQNknYGygpKfAuPVHwgtfkk5WkYqvwoGjetK+Xl/LKBV1eUtZv4izwVdBUf9Wxytkau+7KB8VpJ7616E6tjf7CS4K0mbX87qTsaMQEHmVlDXZHPk3I3nmSv2ffRcLNcNmcDWYLip8YGDTfBqoVbWjH3ONXI1pp4SdIWZnZzOv4duBG+iIUsk9bBzP6bBtMBqCRGgvJKcf1iRNLTQ2H6jbTvQ2b2Ffzpsel1YGYvAkfK3UrNWvvVn0WKwUjrf8V/FzHg12Q4DPgvm9krDX2ePKCmdBYn6XO4Lu8p+l+4ZZGIBwHnpcFTuNGycJaCe1ScmvpwJp7HpJlhrumPojFDNLOvqH/64lOtSbBYojFLywbcGMX5YO7CC2s8m9pfCk9I9jTwKevvr/xZ4LCkMqkSQVnZ/tDG4AaeL2ZO+mzNjLBVjPsLAIsxMO/Oc3iisUKsfmKxVmSv31+SsrWm95qa1F5l5+Qg4Jykywf/TvcrkX1B0oaNSYCkjSi/OWxmFWIklAnmk9QowjI3mK/omGTI3ijp76s8gW2Mq64WT+v/oblf/evM7MLUN8yrzFWxtQR5rMduQrhh7mv4YLst/lj93SbyM4DXtvE+i9HncrlxC9l1cB/7v+GBT+/O7T8C91+fhQ8mDX/2fwLf78E5PIVM/iH8UflHuK/67TXbektufQqZvDJ4kNmUkmNvxJ/WJmW2NXOnPQSfuR+D39imURILQQ2XVmq4WWaOWQ/Xm3+0sXTwfdyVeX1n+p89J5NLjhuDq0HAn0pK8yc1rmPgQTyX05/Tb2OjEtlaMRJ1r2NcDTcen0zt1lhKZGv51dPFGIzRvgyHGf7huO/1NFyX/wczO62J/GO4L3ZdVgX2krQXPkAX6rHTLP1NaXkGH/C+KA/b3wvAzL4PfF8VI1yTx8YPcCOWaDGrzhz3fgZWgyoKsR9nZgdlZK6W9D0z+2IyPNfhXPoXqq5TPrFOKmqoUVjbqhv3oYabZXrfoyjIK0+BQbgi2RNQOVurpZlyev1ckUxO/k65C27DVfU+K3dVPRu4VdLfqVZ17XKlspaSPoJfEydaedGRZfBrI3uOy1RGz5vZnzOf42Z57p4yvoTfTNaSdAs+6Sh9YgvK6dmAn3TpK5vZz4FfJuPtssBGkv5t5fntHwJukPQHWrgVpgFi77TMwqNVx1mxSyaSfoR7V/wJT4bVcFv7gaT7Cw6p+qM4DviAmZXlkS/qyyl4fp934+6Cu1PuRvcvSV8FLkjrewLPpptXFX/4fm+dWy+yP5R5a9RJRd14r0qFtbPGfdxbZyX8yabIuF/XzbJlXvmaZNMKfxZXhbxJ0uN4mctmedwnyZOLXUR/282AgVOeA+oz+AzZgD9LOsWKjZ91YyROxuMBNsBdeU/Hb4BlRvw69ptCv3olv3vL2anMbKK6F4MxqunlDP8wPNlYgwVw/fdiuP68bMB/NC0L0MStUJ7RcEl8ENzd3Bj8cNlgn7gb+Lq5USnPgCRQVP9RPFVnsE+83czWl1eDOkbSCZQb2BrpD36H/yBuTtvG0OfeV5V+Olhz+0M2WV0z+0Pdwe0MqhfWrmPcr+tmWSkoSeUZLfvNli1jEDev87CNKmRrTdSZKZ+DqxIbT0R7409oexTI1o2RmGVmliZmJ5rZ6SrJgQNzbz6fYOATaZGH1tj0P++j/3YK7FRyf/6bcLXVLTHYt08vB/wFzOyxzPrN5kbOf6UfRyFWkvGwgH/g1ZOWx58cHqB1sMb9pBlmfsZuxcbbpj8K9QXfTJDXe/0d1fzToc/49qKkFfFBoNC4aGbP4CmMi5hRsr0Skn5gXgjjkoJtef5mZpUGN7lr6u243r9xM9nfygtr1zHu/17SZ6juZlk1KKlu4Q4kPYjncW8MWgOS62WpOVNex/q7F18vz25aRN0YieeTkfQjwJbpafE1TfpyLm6Hex9uj9mHkspo1sLdWF6BLZtIbT/8GvkgcHxyOPizmeWL5QQt6GVN2xlm9oaSfQ+a2Vq5bT8xs0NVUvzcCgKBkqfDB/GZzxtw75X3ZVQ1efmp+KP9+vgFfDpueCp8jJVHQV6Ju6Ftid9kJlvyr1exX3qmy+X1QeU+6ifhKouf45/5l2b2zYxM7XPSCkm3mdlmmfUin/a5NWhz2x/Gn8zOqPJEI+lWM9u8Yr+Ow7MkfhS/uX0GuMfMjiyQfbigCbOS+q25Y1enRVBSHZINZVPgnbiX1ptwo3dhsKA81/uJuGHScJvGoWY24DNJOguPWbktrW8K7Gd9QVZZ2boxEq/HnxLvNLM/y92ft7KSyGb1xZxMTU+mrwGuKrObNKPkmlsBf3J+J67mfNTMtqvb9minlwP+eXjKg3yqhAPxC2vv3PaNMrq8AVhBIFDu+OVwXeHewCpmtkqBzF1mtqGkb+Ipl08vuvgy8rV+FO2SBo2F8k8Z7ZwTSRfjqpQ/mlmpLlee+vkzuGojm3p6cfyx+iMFxyyOq+n2xw27ZwAXlBkgJR2De2xcYi0uxPRE8An6B+uc1uq4Kki6DPfrvsySAblE7nmaq3QGGOHTk8jG+GC1Be5tMtXMDix5j9vwG3zDZrIX7rk0IJ+TPBhtHVzFCe6YcC/JzdX6CsOPwdNxfyXfRreQdIeZbSKPkfkMno3zjio32YK2JlkmpXl6SnoG95j7Mz6pqmubCqB3bpm4x8pf8OyLJ6TlBnxGM6BUIK4XPBSvEXogJZkjK773apnXJ2Ve34i7XP4VD/IZQ0kmTmpkTcSNtkvgj8TX4RfvR1ocsxCePfIS4GK8eMZCJbK7Uj1N7jbAefggfizwphK5JXEvl/NxY3djWabi+2yJh9e/gHuIvKFA5nl8cHo1vW6VqnkB/OnrrbhKsExuETzb6alpfW1gxyby78LLBf4NN5buXnau27jWXsRVV3tSwZ2YAjdaPCle4XXcbMnJXlexvzdnvpvn6O923Oy7+SSeMuJd9CWIO6jNc3ZXbv2Q9L3chgdh7Q+s1Y3vZ7QtwyG1wtb0BTCVpkpIOvBX8Tv89ri++JAuvP/cGXwbj7HjqVCqTX3Vq3bFDZNfwItDbNDkmAvxH9mv0qa98ZzrAwxy6XF9a1xHfAH+KN3MHbKh7tobj158DNdf/8pyBrHkdTPTzF6WtBU+4J5jqYJYTnYMnnhuf/xmcS5+c3kn7vX0xmZ9atHf9+OeNw/iM+o1gAPNbIDHULpWJuK+9OtJWhi41VoUS0n93xr4FLCd5WbskpYws+fUP7J5LlZgI0j2nS1wg/Mr+CTnJjO7rqQPx+Kqqwvo82BZEJ/1z32P9MQz1czWK2qnoN0T8BtfS++fXpOf4We2L4ZfW1/GPfyaRU8HBfR8wK+KMvlo0mPyHVaiaqnZbqnKpkC2n85ZFUu1SZpuZm+R9EvgYjO7UiX5fDLHVC6jl/a9Br8R7okPMNeY2SdLZF+LG+P2xZOsnZeOeauZbZWTnYzHLKyOq1HG48bCHQrafQh/YjvdzP6S2/fT/HlJ2xseQIYb4n5X0uf78Fn6jLS+Fh6z8aYC2QlmNk79q2O1Ot8L4y65e+LG+svN7HM5mcvNbMdkIzD6u5CaNVFfyP3lt8efUpczs8KU3iX2h8L3SGrRI6w8rUi23bo6/Eo3epWn8W68QZG79BhLCd9K3vtnZnZwZv0E/BpZDNcA/Bm/Vh5q9t7BQIZD4FVV5s48zUOre9GHfE7+KlkTwb1G7sM9bz4jz5ZZmCgqwyRJm1l/g1xhUW0AM3tVXvfV8PoAO+OP2f2Ql1t8Ez77/oB5viCA30iakJcH5qTzvRvwEzM7SVKZJ836lsntkutf0WCfL+5+kKRtrbi4e5288q+kAbwRD7AWGc+Ugn78BjesXonPpG+wYh3xsen/m60k0VdB2xfjbogz8IHqoyTX0iKsRZqHdH6uSasr4OmX76D/hGOAsd5q5jnC1Yjj5KVFT8dv9L/G69dmqZPGu8EMSb/F81YN8FrKDvaJ2/C61E8VNSbpLWY2vY1+jD56rVOquuABNFl94iwq6BYrtDuphuxdHbzP0sCY9HpR4PWZfdsWyDeMb4+kZQ6e+GpAFSk8w+dZuA76bPxHWVYda+ua/b4dV/3cDayRthWmS8DdYC/FvZWewgeNlZu0PR36Km/hht7pOZlGmP7JeBTsx3A3vcuBE0rafS9uj/kH/vTyCK6aK+vHdo3vpsW5mFj3OsANtqVtF333Va9B6qWbaHw3T1f8bhppDL5CSndR57fS4jMsjqvN/oIP5gfQIo1E1XMSS/NlnlHptIukPczsorJtkj5mZmdVbKvhxXOhmX1IJYE4Vh6u3rTd3LbVmh1jmWheSRfgOt8/mlnpTDYjX7mYtTwV7UG4Dvx8eUGZPc3s2ALZa/BZ4Llp00eAfcxs25K2L6FFcfcSVUSm26Uqidfi6jbhRs8BGVLVFydR1ng//XbyoLkXt1NcUCBfVGmqKXVUikl+khXotyscV/e7uR2v1Xsk/iT4sKS7rcRmIOls4BBLKh95AfQTyr6fzHFb4k94S+Euvd+2/k9yVT5bW+dkNDIaBvxaudFbtDXJ3Nd4RTN7omxQtvJ8I03bLdi+NJ4FM5sPZkB65JrvdRQFeWPMrOPcJKqRyz3tuxGfATfiIjbGdbQvQr04AklHmOc4ahjTz8frpDZzs2zcTJbDozwbDgPvxtU6u+XkX0cqjgN8kxzWP1ioar9rDVY5J4Osm+gCuBfYC1bsHlr3u6l8oy/7HE2u664a99v9PY9G5iUdfi0kbY+rNlaS9NPMriVontCrGY20ypfjhr3vWElBiJoMuOtK+jauvngws98oSI8saTM8SOvN+A9/DCU/fGrmjckYKPt3uNhA+Yw8Qrmhk98bjxAuY8Cg2QF74AXXwV189wSOTfrt3+BG2H56d0t6bUmX45kkn0zrK5C8YnLyzwAXSLrXzMoiWuvS9ozLzPrpzyXtQnEKEKj53Zjr1j+f2l0azzRbONgn5pO0tJk9m45ZhvLx5QHcuH+89Tfu/zbN+INBYsQO+Lj3yQRgJ/rXvH0ed4scgIoDa/6T2vmSmd2dti0gT6Hw9iK1QF4V0CYfwn2NqxQP/xkeoHMR7lHzUdwYWkTdYtbZrKIL4QNroVsi8PHUlx/j5/EvaVsh1jpYrnIkLhmPmdTujervZnkGfrMvYnXrM16D67gHzDLVVzycIqeBdlQ6mbb3MLOLJK1hBVG1GR4p22Fmv5N0eMnuWt+NpBvw3878eFnJf0i60czKvHJOwIv2/Da1/yG8nGa+3THAWVac9bXdc1jlNxIwggf8NAObIs8fMj+wqpkVZbzM8iP8RvFrfADZCw/Auh8fMLZKcgfhuUKWon/tUmheRaiMRwq23U314uGY2YyMu9uZ8uRxRdQqZm1m+VngTyTdTLFK41F8kOgWea+oZvS7UWugm2UzdcsN6ssIavj3fn2BXJEXU6c8kv4fgd+wL6Z/eup+ZNVMucnGfPjNOX8eGnmPNq2jIgOWNI85+CTuTXOUPPVIWb/OSV5eW+O/nd2s2ANntrxMaeGAX4Sk6yxX8jS7zTKpQILmjAYd/geAH+KRmWtIGgt8q+jil3S75ULYlXLLqNgv/hPWpK5m1oVO0tsZmJ+9NAWDpHF4rde7aVE8XB7Ovg2umvk7npL4Y/n+Fhy3Oi3yxiilrE00BpVPZ9uWdJiZHZedAWcw4F94UNeD1KCOblb9fe6zbpYXUu5mmT1+N1yHDB4YdWmdvjZpdxE8n/uqZvYpec3mdczs8pzcNfi1MRZ33+xHyfeeNWjPwm8ev7RM/YLkWLAhHsFbxzg8Dfd2Ohs40jz3fmEOpcwxW+D1Cs6Uux4vVvS0Ium7eCR30/Kd8gyci+A3363oe4pbAndQeHPVzxM4I3aGn+FoXK95A4CZTU4DXRFz5CX9GqmZs4bMIj12q5qaPwCukXQunsN9Mn352Y3mBTbOTsdXyV++Lz4YH4yrq1bBk8YVov7BTjfj+WzKOCHzehae8jifcrmRKK1sBvxa/Kmn6Q2oGZLeYWa3NNmW9cQ6E/iwNQnuyZPUcE2fzFSSpC7TRtEM+kz8SaqhmpqZ+np5Tu79+MB8Lv3PebM+V/GtvxJP5bGovGSh6AsasxI7D/gM/CrcoH+nPKnbA2VvkpwBxuG5fc7EDci/whPG5alavvNAPFBtRfwcNgb85yiwsQQVsGHgGzqYCyk3Cf1LzBWWU8N12b/HfyD/SK/fgAcybdHGe09K/+8l429e8dhBKeGG54y5GveQ2J8UbDQE38OB7Z6/9HqAr3XRtrS9bi6dzYA7cfXWK6SYjwK5Qr93mvu/Tyj4LIUlItO+ZdP/xfEZcrPz07he/4Gr/i4D1iyRvWyQv9/J+ICc/ZylZQtrtl1Y9jKW+stomOHfLenDwJj0OP153GA1APNQ7bxOvsHNbbx3YzZ4N24LaFb9Kc9ESd/HIxyzKp0BbpmS3oE/yaxGf5VRkTH2XcB6ln5JyX96WlknJH0Pj3L8d1pfGjdgf71A9o14npPVc/3Y2sz+r0D+YOA8S54dBewraXN8Rris+ofxL0F5icPGrLoxkyybVTeoZPS2FkbmEmpF/QLLS7oaN4xL0j/wlMd3F8j+Gp/pNlIt74XbIQZk1jSznet0WvUKmgC8YmYmqfE5S2tapP1Vy3diHt1dSyUaFDMaBvzP4cEjL+M/hquAbxcJJr3jpxh4YTUNHqnA64B7kotgU318hob/ctYgVeiWiYe+fwEf5FqpMe7H0+g2YgVWoblKZ3sz+1qmz89K2gGfQeepW1rw9cCdku7CjeJXNW5E6b3ulqd+Xgz/PrJuiM9RXtd0LTPbU9LeqZ2XVORWk8GqG73ruqoehT9FrSLPffMO3N22jFOBL5rZ9em9tkrb3l4gKzM7N7P+q3QTLerzbtSrq1y5oEniQnnZwqXk5Sg/jjsGFPWlTvlO2lSJBgWMeKNtHdKP/M/kBk4zu7hAdj5gM8slCcvJXGJmu6nNHP5VKTI2N5GtFeyUPDM2thTBm2arE8zsLeSQNNHMNqrZd+HGwf3x2fWFePK1B3Nyq5nZ35RqCLdo8y944ZhbzCOj1wLON7NCH/W6Rm95FG+Dua6qlilOUyDfNOo3I1s5aZ4qZtZMsjOoUVdZbRQ0kbQtmXoF1pfzJy/XaLPxfzG8JsJ7S+TvxeMkYrDqkBE/w2+mZigQX8SKS/cNwNyX/QT6jHFFMrul/zfKA5w2TrvusIwnRUm/l8Rnh41AlBtx76KiVMzXSzoeNzo2Vf9QP9jpV8B1ySPE8JlbmYtj3dKCJDXA3/GBdhaec+i3kq4xs8MyoivKk8MtBqwqryN8oBVUd6L+rLqW0dtquKomddtkM/uDPPDpa5KKCt03eEhe7SybAqHML3/P9D9fTOXj+HeVfeKoW1e5kazw3/JUHH/Hf0OlpAG+cJDPUbl8Z6IdlWhQwIif4ctrfJ7CwFn7xALZ7wB/MbMrKrZdqWJT8vw5HvcUEu7+9xUzKyvUjjzL4t30Da77AhtYLtw/yRb5jFuz2ViT9x0Q7CRpO3wGLOBqM7uq5NiigclKVB1I+jyeCO0ZfHb9O/Osn/MBD1imzKU8t8vueLqEhvtls9wulWfVrZB0sZl9MLPe0lU1IzuVvrKZ5+Cqq2ZlM5cGjsG9qMBrHBzTxM7RrN9Zt+AT8UHzd1SoaSv3v78YLzZzFn6j/UbeFqPyKmCN9ovSPLQs35mTvx53V62jEg0KGA0DfmU1Q7p4F8UvqldpoefMyM/GZy2F8umms21jVp9sBdeWqQySzGSrkfukxefazyrmeVH93C51omHzx34LV98MmO1KenN2RtpQW6lJjvvcQDyAkieeKv3sd05yN9iGq+oJVhDYp5plMyv05STL5elvIpvNu3NmgYi1a5/KX1Ppu/w7/mQiXOe/uJkd16KdwvKdOZlBVYmOJka8SocaagbL5SZpRQ35+XIqnH/iM8NmvCRpCzO7GeaqBl5qcUwZh9A80jRL3RnAQkqBVwDKZSeV9D3LGH1zrJEf7CWda2b7FqgfHpN7apikBXBvq7xMM//1MoN3FRqeJ4eY2Yn4TLeq19bzko7AVTNbylMLvKbNfkCxX3sZ2XQTdfPhtyJ/Tb0vZ0c6OT2VDRjw0wToN8Bvkq2maYbXpBJdDQ/qulYezBbVrtpgNAz4+6X/2QLO/fSbkt5kZveVzRDLZobJ4LgPPnB9W9IqwApmlvc4uFJ9ofvgutdWaqODgHOSLh/gWZrroZsxmNViGqkIGj/sRoqABtsBZQN+P8NvGgzLnsYOAk4EVsLdLK8G+hVKMbN31+l4G+yf+vBTmqQ/yLEnXjbzE2b2d3nZzOMHqX95TM2joLH28//kr6nZkvahz4C8N+WeWjvh5+VCSXPwwf9CK6ncJff6OQB3VV0LvwZOwVVCQQ1G9ICfdMGHm9lvWoh+Eb+gimaIzWaGv8CjYLfGXT3/i+skN84KmdlXJH0Qn50JDwhqGrpvngtoA3mCM8zsuRafoWlzNWTbuTmo5HVhe2nG+zVgYXn0Z0PuFdwFcQBJB79Ppc74DPCLeDqDA1SSzqAGjc9wr6RH8JiAqbn9ZgVpB8zs73iOpsb6owytO2GrKOh2yV9TH8ZvhiemfbekbQMP9Ke644Dj0nfzDdxltGzW/lk8Wv72dPwDkpbr9AOMRkb0gJ88aT6LzyCayR2QXm5vuRS68gCUMjZN+tlJqZ1nk7qh6D0uxo1gTZEHF/3HUtqGxkAv6XN45aSftGqjqNlM+41kWpRs2zdtW9AqFFNJbWd//EW5dPpv8Lz135f0fTM7omnjrvsuw8ysKKaiUuCVUgKuonOS46vpzfaWF7q/iopJ4lScs/6/ZrZk+VHNm6wh+4iZ/R6gqg2n3X6Y2SN4Wc1i4Uy9grS+Op6iY0/8SeCwkkMBXjazV5RCKeQ1rUe28XGQaKVHHglcI+nLklaRtExjKZEt8qkv9bMHXk1qiIaOd1kyeW8kPS/pubKlpM2P0+eSl+VUculsJR2S/rfS62Zz0BRVONq+8cL6IjpvTW0X9SXLvviTyHNpcFs/8xmfx708+iEv6A1wkaQN80tO/IWCBTwKtGyQXivZFF5Nn6lhUM+zQjII7iTpbWX9MLOrM6//bmYbmNnf8kvm812ckV/czJZIy0K4u2cneWBOzLzPHpIWT6+/LumSXL+bVvTqkNL6yiXs0XiRdPuX4DP6PcxsEzNrZn+5UVLjiXBb/Ob9+7odDkb4DD/RGCSz+t68Dv/1uF5wYUlvg35Z+RZp0vZPcWPwcvIMgLvjj6f+JsmoW+bBUNKmWUEOfDN7WRoQLdrQKZ9E85S6B0v6NPAZYM2cOmJxin+8lXL+pxtEXQPal/CI5pYqtOxAkAa3Q/DPfUHJ8VA9ncE3gcPxeq8/yu3rxMhbWl/Amuesb8SNfIWBaTK2Tv/Pyoh/wzyH/hZ4ROwP8dq/lYLwmiGPG/kesKKZbS+vgLV55smzMKK3WZOZ1/uZ2X01jj0cv8FPw2MOrqBJ0Z6gnBHvllmFNLB9DPenzuo6n8eLNZRmUUyz1ffgF/R1Bd4lhZGwRdvS9mnANmb2VG778rgr51sz287HA7+WxStjzd1FTqecjL9L41WhsgPO80UeS2kQ2Qd/7B6f2922O187pCeyL6b+nA2caE380tMs8Ot4GcerSYFXZnZDifw3SlRD7fY36w5ZlLP+XVbiyqp6cSOTzKNhvw9MM7Nfq4lbrTzI6e/WIlV0kv0jrho70sw2SGqUSdnrrw7y9Bk/MrNfqX9OpLmYWf6mG3SZET/Dr2LAS/rNsyV90ArSKDRp+1zzEof3FWzLUseD4XjgD5K+BDS8gzbCjVw/zArW0Smb+zn/B9g7qaGWx7//xSQtlveQMHc7vFnSBGudBroWRU8Mufe+JCN7PLAbrtJ6q5n9t1X7ZnZNGmAagVeH4PESZfLflrQTfVHNN3Rg4M2TTcbXyFnfLJHZLDM7uWLbj8vz12wD/EDu016oppXXpL0BuF3S3tY6dfTrzOxCuYEdM5slqXK66aIu0PcdVHJnlnShmX0oTYKKbEGlufmDYkb8DF9eDGMi8FEzWy896t9q5cWbK2fxUy6AJg2k08xs3Zzc6rjq5R30eTAcmgxdRe1uj8/C10vy04FjzeyPTT7nAvSV5bvfzF4tkTsYz6z5FH32hkIPk0y7B9E/xcMpZe1XQcVBQA36PT3I3fZexgfL7MVaFuS2Oa6eu8nMnpa0Pn4u32lmq5T05/u4F8h5adPeeL6gpgblMprNsgtk88bMo/FUxy3jRtJkZjv8mntAXov3rVmbQ5JbEx/sV8bP4aV4QfLSAVxe4vCDwDXmjgmbAT+wkgjhCp/za2b2vZrHrGBmT8p98Adg5ekpghJGw4A/wczGqUmEZka2MIufmX0iJzfXrZCUdIyMW2G7A0UdsgNFMjyeg88eheeC2c/Mbio4bgbuXdSsuHhW/jTcsySb4mG2mX2y4w/RZdLTwI54VsU34F45n8F10f9nOQ+szHFTgbENVUe6cU9qNoNMN8I34QPo/Vm7i6T35gfdJu3kJw2V01Mk28TMZN/ZipS+wVIq6ySzBm6/+g/uerxS6vN43GA6q6RfG+K2ofXwFB/LArtbSXW0ZHs4GVg+TazWB3Yys+9kZH5adh7ShyyMCUif4cnG95cmbcuXTZiCcka8Sod6+cjfbn1Z/I6RJ0cr0t/PMLPFG4+crTqgwUm7vAeujwc3OL7XUmh/+vGdT3EQ02P4j78qG+dujn9KeuauUOeJqgLvB95mZv+T56R5AljfzEorNWVYCi/FCF5+r5TU51Nwu4mANSQd2HgCqzrYN5rLrphZsyRieS4Gxkl6A54iezyeI3+H1M818NTG38dtMe/FvVvWxFWAlyQ15oCnNTO7K00k1kl9LH1qTPwSNzb/Xzp+qrye9HcyMgPsEBW5iP7poWenbRsXiwdljIYB/2gGZk4sCzNvzABbZfFrRJMOKJJRwmV42uVrqZYnvgrZgeI1lsnjYmZ/laezLeIhvGj3H+ivMigzmM2WtJaldMVJPdCVz1D2RNVBky81ZoHmMRH3Vxzsvw9MkufIEa6+avaUdgLwbjObAXMnEX8ASlVuTej3iJ2+t0+TsSfgTydFg+2cpFvfDfiJeaGQSZl2rkl9+gLurbYN7nm0ED4hODh9lrJo203om6RsKKlZ0ZFFzOwO9Xck6/f0YLlYAFVIdZ2YP/sEZe6TXxjvEjRnxA/4Zna1pIlkDHhWnjnx95KWwg2nd5Gy+BXI/TMNDmtIynuwFGXxq5x2uQbZgWKCpNPp89/fh/LZ1KNpWSAtrfgKnn75Ifz8rUb5DbMuVZ+oqrJW7vtYPbte8L00tp+fdNYb45/xq+YRsgBIeouZTc8c8nRjsE88hOvd2yHvansyrkL7RVrfN20rUqG9Ki/y8lH6jMOvATDPOvpFvADQRbhb4+apr//An2jOoOS7VP2iI8+kG1/jSXp3StIZJzvL6VRLdQ3wD0k7mdn4dPzOeIbVoC42DOosDuaCu0pW2TYfPgA11hcElixpcwH8BvIAFWqb4o+1O3T5c03K9fWL+GB5KT6jW7DF8YvWeK8Fcf3wBvl28Syg7X6GRr3h2/BC1QviaZHbbW/Ad9Hse6nR7l259ZNxX/CP4bmaLsdnyrvhqY+zssu0aPtrufUB9W6LtqXt6+KxIHun9TXwVCJZmR3xJ8w5+MA9Jy0PACs36VetOsy4muha3Kb1OF4SdPWy7x23M2Wv4bubtL1WukYexVWSfwHe0O73OZqXnndg0D6YP7YuA0zB/c+XScvqwL0lx9xa8z2WrSj3fPqR/S+9fp6CItkZ+THAF1q0+bUa/bw483pz4B7g0bS+AfCLDs5zYSHxisd+A59pfpC+SlPfGoJr4+Ka8pNy62c2Wc7IyT6Az7B3qDKA4k+Wa2XW12x2jnHHgXVatLlTuvYaA/79wEotjrkITwRY99wuiqdFbibTuNFPymwrLeyekVmsVduxNF9GskrnQOBQfOY4kb5H5+coD22/Wp7krGlBkyySfojPtLJGx34RmlY/7fLs9Nj64yYydVzcsh4eP8GjMsendqZI2rLooIq0nYnT+oKdLpZ0OS3yoneR0kjYEvpdC1Yv1fAbcd35x4GTkpvwWWb21xL5yio0SR/AYzMWwNWLY/EbZj/VlZmNlxfhuRDP3b+1mbWqHlWrDrNqFLunWqprJH3ECgK1GnYCi0Ct2ozYAd88b/mJkj5nZidVPOyLpIImkkoLmmQ4D0/M9n7cV30/XD86ANUP7LlF0s9S+3MNW9ZeEY/8gPVYzrjWiRG2bb9eSRPwWfGvzSNnqyRr6wZt9VklKYbnNlrgVpgmDtfgOZ3ejZeM/EzydDrczG7NyV+nFByIX3/3WXkSu6Nxw+oN6djJyTOnqG/j0w1immXsE004uoJMljrF7lumuk400prUmjAF5YzYAb+BuefC2xnoEjnA+FR3Jg681ryC0SHm1XdulBcJ74e82PTG9AX2HCIvblKaU4U+N7Ssi6LRfn6XBpVmV0PEXvjs9c7M4H911aerIaThIVI7xbC81OJHcOPrU7gRdTxesu8ikheYpK3N7E8aGIW8VvKOKTJmzzKz/+Ru3oXnTtIewJVm9rykr+O5l75TNoGw+tWkxiiTYTW5Qi9Y0nbVVNeNEpf3WKaoTtA+I37Ar+NtIFUuaNKg4Sr3ZPLNfgKPZsyzA/0De84GJtE/p00/rLvFPLIjQtXZVVUeafdAc0+XI+U1TnfEvUbmSDoDz5dTWvy8Q/qNkJnvfU0z+5a8SMnrG9+7mW2W/rfjVngr7j21i5nNzGyfkNxSG7wL+BP9UzE0MIq9l+6W9GF8sF0bv3mXZXetlGhN0s1mtoUG1qpt9bTbsth9G09IO6SbU76oTtAuvTYiDPZCDW8D/Afwc5JRFzf23tlEfkc8SGc94HrcVrBTgdxUMt4auPF4aou+LIkHVE1IywmUeA0l+VLjHR6U1e75m4DfEJYepO9nfdxWcT/ucbIpnk1zcoftVj4fbXzvlQ3f2WsP9wRbokW/16iyLW1fBPgucGf6nr6L20GKZCel/98HPpzd1sXvcnv8RnICXvIwv3+/tJyKe/F8Li03AT8ukD8eDxKchdveGktTp4dYmnxHve7AoH/AGt4GJG8IanoPNGnviPR/b+BvwFn4rOdhYK8Wx14MHIMbGNcEjsKNyUWyH0gD5sNpfSwwPidzWPp/UhpY+y1N+vGGNJDMwJO/vY+KN9AK52cicB1eGSnv7ln4WSu22/J8dPK9U8OtEI98XQK3Dd2HeyJ9pVVf8uepC+f6cjwK9kHcM2rBos9Inzdb4dKl7/16PFiwsf4a4PoCuQXT/8u68b6xjGwvnQZ1vA2aFjRpgz2A71v/wB7IBfaUsJaZfTCzfoykySWyRzPQeLd6TqatUnc2uGqXPczsoZL37aR4x9G0Ph9Zan/vVt3wva6ZPSfPlnoFXrRlIrm6tvI0228Blszp8Zcg4wGWO+aNwJcZaJ8qsvN8CE+09kMz+7c80dpXCuQm4uehyPvKyHk4takCWhE3xDauncXStjy34raGsmJBQU1Gw4B/dA3ZRkGT5dVX0KTIy6Aq2R/N5sAW+I9iTHqfZryUDLs3A8irWr1UIltkvOuHdVDqTp4Ia3/cFnExbnzeAtc5j63bXoZ/SvoR/TNxfss6d81seT5yFBWyafa91zF8v0ae5mAX4GfmEbBFeux18BvqUvTX4z+P52Eq4iI8p89pNPG0ktd2vsPM1mtsM3fLHOCaafVy+WBmW6T/dRwejqUvlQW4/eLoArlKRXiC6oz4Ad9qeBuY2XnyNAzvSZt2sYKCJnXeHkDSL3DVyPlp+4GStjGzZsbSg4Bz5IVLAJ7F9Z9FVDbe1ZwVks7Hv/FQ+MOtz0XwdrUurdiKM/BMjI0EdPvinjqdluarY8zMf++i9fdex/D9f7hhewpwkzzV74AZq5ldBlwmaXPLuWo2oVLufPPazlMkrWq5ugfNkLQSAytvFWVgnQ+3Sa2X31fSnzPlBVYaBuPDrTiVxUG4MX0pBhqzywzZQRNGbHrkgkfMubto4m0gTwvbmInfYu35vTfammRekWg6sJ6lk51+INPM7C0FxxxiZidKeoeZ3SJpCbzDpY+18rzoR+LZEIUXRPm2FaQDVo2KSkl+zTK1S6dImmy5ugRF29poN3s+oO98FPqzq0Ka4W4iaX4rT0u8Bm7IXJ3+A+0AFaTq5c7/E65SvIP+cR1lgVQ/wAuM30PGu62J/Hm4zaryDaUMDUwZ/QnrchGe0cqIHfDbQdI3cb37xaSZHnCRZXJ612zva2b2PUmX4KkS/pa2r4YXNNm74JjJZjY2f9HXeM8xeJ6cwhuEpIlmVpQ2uay9OhGUdft6K27AzKqtfmgl5f9qtLuH5fy2i7Zl9k3GSw+ujmdW/T3u4bNDTq524FU6rk5RnSn409Q0MnaEoidV1cud/66SPhc+AUu6H08tXSkYru4NpUVbjYnSYebF6Ad8f5K+Z5lAr6AaMeBnkHQvKZ96Wl8Y95p4c4l80zz3kn6PDxBL0vdjIL2+1cy2KWizcp3azDG/xh9/Z+Mz9yXx+qHHF8geTcVZYZKfZLnqTe3ejAra3gCPh+intrKSIhs12h3Qv2Z9buyTdBieYvmkks+dVakdg3tOzaXIPqKKRXUy8oW1jktkZbkfsKSFip7s0r7VgLXN7Nr0FDTGzJ4vkf0jblRvWVIyyde6obRoq/F9ZGsD52f9XbkGRxsjXodfk0fwWVjjB7Mg/QfdPK3y3P+wYJtwldGA2T2A1ahTm6GSJ0iiMWhlPTQGeF9kqBxBWRczmwJskFVbSToUj1uojbw05A7ASupfXWkJcrnZc5SmGc71d+6ALunQigbwuimgT5R0FG4XyN6Qi1SLp+MBTo0+LYpH8b4nLyjpU3jFq2XwQMSVcNXeANnEi8BkSdfl+lH4FGNmN6brdhP8errTqqVwaIZKXhetBxWIAb8/LwPTJV2T1rfBC3n/FAov9qZ57rOzG3liqw/jBsqH8R9b2XF/x4N5SpF0sfW5bVb1BKnthUGFCMpOyamfvogneGuHJ3C3053oXw/geTxldBn7409I3zWzh5Me/Vct3qvqo3HDs6pVUZ0Gb8WN11uTqTlMcUqNxyWdbGafTqq2P1BcvwHcqLwJHkOAeQ3c5Zr041rcrbWRVrnMQwwASZ8Evol7bglPFPctMzuj2XElNFJZZM9x/nyHaqINYsDvz1V4IFDjIr++uTiXS9rBzK4o2in3iNkLn83/E0+EJutO2oTsjLySJ0jq0yL4oLqqmR2glKjLSpK5mdlxkqbR58HybTO7qgv9L6OT7JtTgClJxTU//hnvb3EYZnYPmapPZvYw7jrYDS7XwKI6pzWR3xVP8fBKExkAzOwbkn6Q1EYb4Xahi0vEXzavFAW44ZiCQTNt/x5+Y38U5tZIPhOv41zGV3B16D9TO6/FPaMGDPhyx4g8/wH+ZmazLKWywJ/+nkt9WDi9Jq0XxiYELbBhEP3V6wUfHI7Dq+hMxPPcPIP/SF9TIP88fSHec/DZz4CQ77TvRjLFGoCHutTnpnno8bJwRdt/AxxGigzFUxBM7vV3kOnfo11oo26k7TvwjJZ/xStCPVz0PWW+9+foH+5fKdSfJkV1ct/Pci1kdsssH8TzRJ1KQQGWzDHH4QP2fcC2uA3nuwVyP8ZvSItnti2R2v9Jkz5dByyQWV8AuLZE9jZ8Fj8h/d5extNDPEQHaUBiab2E0RaQ9GM88u8LloxYSa/8Q+BFMzu0zXZ3xWf4b8e9Py4ATrP6apWitvNGrEqeIJImmNm4rFFS0hTrX6g8K78Zno7hzfiPeAzwgpUn0arS92YuswubWUdPnnKf+q3xNNSNzzjVCgzead99uMon76r6zw760JaHiTwie318ACyMDE/qtTLMktNArt358DKHWdfd0yw3AEh6AHhjwfYxeKrmtUv6fQ6ujroM/253xp0U/po69aOM7AX4k+L0tL4u/oTwbTylxtgmny/ogFDpODuSu8jNDYifxmdEhxYdlAb0P1mKDE2P7luZ2e9SG5cClyZj2i74oLK8pJOBS83s6g76PFf1UeYJUnLcK8nw2ogJWIvmeeh/ht+0LsJdFz9K9eLthVj9NNR1qRtp+x8za6cAeTP2wmfVMDDb43aUq0eOKtk+F6tXgKVxzBxcv1+m48+IDpwFmhflaTY7fJD+Dg6Xpf9F3/WbLFMj2MzukfQ2M3uoxncWtEOvHzGGwwL8tc19kwu2TWrxXsvg1bj+1GGf35t5PTX3fzE8r3zhcbia6R94ioRH8JtU2ftMyLadXv+l199Zi3NzOm4gnwqsjT+hnNJE/lhcfbc5nrtlQ2DDDvswqeh1s2sEz6ZZWtu1QP5sYKnM+tLkSixm9u2Iqyr/RRM1FPA74KMF2z9CE7VYhb6elHn9GzxD6bvS8gu8GteCNMlSGkvnS8zwnXskfdRyRVEkfQSf4ZcxX8G2pufU3N/9/9JSijwI6Wj6QtsbfvhrpnayTweVPUHM7Oqk8tgstXmIeUGKMl6U54uZLOk4PP/Kos36Pgz4HB5p+zKezuIqXF1QRsPvfVxmW5lnTFVqe5hY/RQI61smGti8ytTbSmR/guv4p1kadUv4LHCJpI/Tl0htY9zWs2uFPpWRTcPxMeAz+JOz8FTJX8brS3SzDkSQI3T40MgZcgk+cA64yM3s8ZLjzsDzzPw8HfM5PG/8x7rQp8p6ZXkmy5NwT5pGX04zs28UyI7HB8Hx1rp4RyNY5ylcf/8FPEjqF+ZZNIMSJM3GI06FX0cvNnbhOesH+Pmn4ypHrMqjcrcyLw+JpGWAG83srQWy1wPvsVSEp0L/t8ZtQgKmm9l1VY5r0l4ESg0DYsDPUPciT7r5b+D++sKDZb5TZSCt0JfKEZe54xakSTHwFBG5J16H9w788fpyK4/O3BW4wiqG2PcS9UU2F1I0aKbjlsddEVc0s+2TEXFz60H+ljoRq5I+itsHfps27YF73pxbILsx/pRzI/2NwUNSCFz9o2bzT6+NvpQF/wVdIgb8YYq8Du4Y/MmjMOKyXU+QtH8MrrL4FLCdlSeTOzPJ3YR7GV1lJYm/ek3ZYNmgaNBMx/0R9zM/0sw2SL7ok4pmykNBugE1aifcYWZPN5FdF/9+BFxnHlNQJHc18F8G5ug5plv9bkbOK6zrXlFBNWLA7wB5Lp3DGOgO2Ynut9F2UdCXZdtWm7lGkpfOB/CZ/ob4DP9zTfryGrx83Z54WohrzOyTbXysISPZHd6Ez/jvtyaBTJLuNLONc4PSZOuBe6CkD+EG5BvwQfydeIK532ZkljD3IlumqA0rzpY5wczGFcl3E5XU+ZX0MTM7K71u6+k16Jww2nbGebhKZEc8NH8/3PulY6xaNG7tXCOSfoMbKa/E9f03tNLrmqdq+CM+eC6M+1gP2wE/xSScgrsJClhD0oFW7nr5QooMbbiqboZHfvaCI4GNG7P6NKm4lj61DXjZxB3pszc1EOV5ka6V9F7rzBW4FHlBmNNwD7FV5YnxDjSzzwA0BvvE9ZKOp8nTazA4xAy/A5RSDWeDeiTdaGZNVQsV214S98kurQbVzgxf0nb4DL20QlKB/F6498QN+A3u6uGq1oG5KoMdG4blFGvwBzN7U4n8hrjRez28IMuywO7WYdbOdpA0LatKSgFTUzpVL6Vgt0XxCNdX02YrU+W10f7tePzH+MxT0t1WUBSlytNrMDjEDL8zGj+cJ9Os8glg5S61XaUaVO1cI2Z2paS3y2u8Zg1m5xTJ4y50F+CztWFvuE08nfMieghPCd2PZMh8zMzuSvr/A/FUBVfjlax6wZWSrqKvOtqeeAbUAUjasmi7FVSlssEPdsMq1vmt+PQaDAIxw+8ASTvi6ZFXwWeISwDHmNn4LrQ9QIfcDb2ypHPx9LiT6V/JqDDt7bxIimReDQ/mMdx75X7gFuirhSrpLmAbM/tXGjwvwF1rxwJvNrPdh7DP2RTUu+G2EgE3mUdsFx3z+8zqQng2zIllM2VJO9H3xHiDlSTMa7P/vwV+hEdmb4YnoxtnZnsVyLZ8eg0GhxjwhykavGpQ9+L585t+8ZJuNrMtNDDvTdMSkcMBVcw1o0wOIUk/B/5hZken9SE12qqv6Me5ZrZvm22sglcnK6qkdizu+XNe2rQ3fnM4vO1O92//dXid36yL8udLDMgX40+vjTTb+wIbmFmntYyDFoRKpwPk6Y9PBpY3s/UkrQ/sZG2WRMzxaeDsNBsSHhL/sS60ezfwejxithQz2yL9H3RVQLex6rlmxqivvux78AIhDYb6t7GAvKLW29MMvx+Np5IWzMTtEEXsAIxtGOglnY2nWujKgI+n2N4nuyFNUm4pkF3L+mo5ABwjLzMZDDIx4HfGL/Esf/8HYGZT5bnYOx7wzWwyuWpQnbaZeB2eSuIOSrIxNkgGw6lFhrfhjKoXAj8fuFHSM3iU9Z/T8W9g6L10DgL2AZair+pWA6OgSpb619idD3gbXhOhjKXwiQP0lZXsFifhLr6ttgG8JGmL3NNr0wIrQXeIAb8zFjGzO3KGqo68VyR9xMx+JemLue1AVyIjj64qaPVzuwwXfocnUPs9mSCjPGb2XXkJvxVwz6Ps4FkalzAYpMHv5uQvXzXC9z48OA88f9L5ZlY0owb4PjApecgI1593XARc0uZ4+u9lc9fsEpm+5TkIOCc9vUKqZdxpX4LWxIDfGc8kl7+G//butFCVVKCRmKxIldKxwcW89mjlSE58MJyengia5nYZRvzPzH7aWgzM7LaCbX/tfpeqYWanJ5/21SnxokqBcMfjqaofwQfw5fAZ9S3yVMOTcu2eL8+1v3GS/6p1XnMWPMfSYqmv2Wv2OdxNcwDW5VrGQXXCaNsBktbEKwG9HZ+lPAzsY2Z/60Lb78jP1oq2tdFuy0jOnHzl3C7DBUkfxtMiVykEPqyo4kUlr7G8CMUFe2bjqTLWyLV7nZm9p9W2Dvq9WifXvaRHzWzVbvQlKCcG/C4gT6I2H66H3NPMzmtxSJU2BwROlQVT1Wx3CrCt5SI5LVfxStJC+KP3G/D8K6cP52CrLJK+j3t+PEimEPi8ENhTxYtK0gxg7byMPD/SM8D2jSeX9D0ugtdn3oq+COwlgD+a2Zu71O+O0oxIeszMVulGX4JyQqXTBmk29VlgJbyyz7Vp/cu40aztAb9NnWgd5supcP5JcV7/s/HAsj/jeXTWBQ7pwvsPBZULgQ9DqnhRzSm6IZhXpfpHTk11IJ53fkU8FUNjwH8OT63RLTpNMxIzzyEgBvz2OBdX4dyKZ5s8DNdl7pK8azqhtk60JlUjOde1FM4v6XTKSyYOR6bgHinNbBPDlSpeVM0K9tyb3WZmJwInSvqcmZ00iP1+bbI/HJLUfTdK6qf2K4jpmLsLz9EUDDIx4LfHmpnB8DT8MXrVhj61EzI/lrO6YQtokFwNlzezr+QiOW+l+ImkkTYCM5uleavW6PLAfZJKC4EPY46uINNOVaq/S1rczJ6X9HXcXfI7XbRrtEwzMi/GdIw0QoffBnldejd06wXv0dXUy5IuB75muYRgksYBR5nZB3LbGxWbgH5Vm+aFSNt5ztDcDqpRsEcpwZ+kLXAXzR/i10NX0hSrOM3I0Wb2+6YHBkNKDPhtMBSDobxgxW9wu8BcnaiZfbXN9gozF6Z9/TI0jgRqup72nBbqjo6vKaVc/8mgPc3Mfq1M/v/BQNKhZvaTwWo/qE8M+MMUdTn1sqQZZvaGuvvmReq6no4G0hPe43ium41wj7I78t5ZXX7PcLUcZoQOf/jS7dTLd0r6lJn9MrtR0idwPfBIokoRkdHGh4Dt8AR8/5a0Ap4WZDCZpww/o4GY4Q9TSnSibadeTiqOS/ECGI0BfhzuFbRrl6IuhwV5FZW6VERkXkZS4Ux7MFNmxAx/+BED/ihD0rvpy6g43cz+1Mv+DAby8nnr09/1dGq79o+RgKRpuI2gURxnDbzW71s6bLepq6WZhRZhGBED/jClRsbHIJFxPb0l53r6LHCemT3Y0w4OI+RlHQ80swN73Zdg6IgBf5iSUiCcjqc1mJvxcaS5FnaTuq6no53BcCcOhjfxuDV8qZzxMZjL6vnBHsDMJshr+I5acmk65sMDr+qkPghGADHgD19OlHQU82DGxx5SWLg9MdpD97NRrrOAPwAX96gvQY+IAX/48lY84+PWZDI+pvWgmNHkeloLMzum130Iek/o8Icpku4D1p9HMz72hNHkeloXSdcAe5jZv9P60sAFZva+nnYsGFJihj98mZczPvYEM3sKLwKedT39w0h0PW2DZRuDPYCZPStpuR72J+gBMeAPX+bljI89xcyuxwt+BH3MVqY2saTViBz0o44Y8IcvR/W6A8GI4ki8SHrDrXdL4IAe9ifoAaHDH4akVABTy7JbBkE7SHodsBmpDoKZPdPjLgVDTMzwhyFmNkfSlOwjeBB0ShrgL+91P4LeEQP+8GUFYHoqddfIvR86/CAI2iYG/OFL+E0HHSNpDTN7uNf9CIYH8/W6A0ExKWfOfXiE5OLAvZFHJ2iD3wJIKi1/GIweYoY/TCmo2nSSpFFdtSloi/lSio435vLpAGBmP+pBn4IeEQP+8CWqNgXdYC9gF/y3vnhz0WCkEwP+8GW+XOHtfxIquKAmZnY/8INUG/mPve5P0FtiwB++XCnpKvpXbbqih/0J5m3+IulHeMAVwI3At8zsPz3sUzDERODVMEPSgmb2cnqdrdp0k5ld2tPOBfMski4G7gbOTpv2BTYws91616tgqIkBf5jRqEIk6Vwz27fX/QlGBpImm9nYVtuCkU2odIYfC0jaD8/6OGD2ZWaX9KBPwbzPS5K2MLObASS9A3ipx30KhpgY8IcfBwH74KmR8zVYDYgBP2iHg4BzJC2Z1p8F9uthf4IeECqdYYqkT5jZ6b3uRzCykLQEgJk91+u+BENPDPjDGElvB1Yn8yRmZuf0rENBEMzThEpnmCLpXGAtYDIwO202IAb8IAjaImb4wxRJ9wLrWnxBQRB0iYjcHL7cDby+150IRgaSJkj6bCpeHoxSQqUzfHkdcE/Khx81bYNO2QvYH7hT0gTgTODqeIIcXYRKZ5gi6V1F2yNFctAJqXzmjsDJwBzgDOBEM/tXTzsWDAkx4AfBKEHS+vgsfwfgKuA8PHXHvhFxOzoIlc4wQ9LzuDfOgF2AmdkSQ9ylYAQgaSLwb+B04PBGvibg9hR1G4wCYoYfBKMASWua2UO97kfQW8JLJwhGB5+UtFRjRdLSkr7Tw/4EPSAG/CAYHWxvZv9urJjZs7guPxhFxIAfBKODMZIWbKxIWhhYsIl8MAIJo20QjA5+BVwn6UzcKeDj9BVDCUYJYbQNglGCpO2B9+AeX1eb2VU97lIwxMSAHwRBMEoIHX4QjAIkbSbpTkn/lfSKpNmSIif+KCMG/CAYHfwM2Bt4AFgY+CRwUk97FAw5YbQNglGCmc2QNMbMZgNnSvpLr/sUDC0x4AfB6OBFSQsAkyUdBzwJLNrjPgVDTKh0gmB0sC/+ez8YeAFYBfhgT3sUDDnhpRMEowBJuwJXZJKmBaOQmOEHwehgJ+Cvks6V9H5Joc4dhcQMPwhGCZJeA2wP7Innwb/GzD7Z214FQ0kM+EEwikiD/nZ4IZR3mtmyPe5SMISESicIRgGStpN0FjAD2B04DVihp50KhpyY4QfBKEDSBcAFwB/DcDt6iQE/CIJglBCW+iAYwUi62cy2KKiVHDWSRyExww+CIBglhNE2CEY4kuaTdHev+xH0nhjwg2CEY2ZzgCmSVu11X4LeEjr8IBgdrABMl3QHnksHADPbqXddCoaaGPCDYHRwTK87EPSeGPCDYAQjaSHgIOANwDTgdDOb1dteBb0ivHSCYAQj6TfAq8Cf8Tw6fzOzQ3rbq6BXxIAfBCMYSdPM7K3p9fzAHWa2YY+7FfSI8NIJgpHNq40XocoJYoYfBCMYSbPp88oRXsD8RSLSdlQSA34QBMEoIVQ6QRAEo4QY8IMgCEYJMeAHQRCMEmLAD4IgGCXEgB8EQTBKiAE/CIJglPD/k27R+1UlQs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XwAAAGiCAYAAADk032VAAAAOXRFWHRTb2Z0d2FyZQBNYXRwbG90bGliIHZlcnNpb24zLjMuNCwgaHR0cHM6Ly9tYXRwbG90bGliLm9yZy8QVMy6AAAACXBIWXMAAAsTAAALEwEAmpwYAAB81klEQVR4nO2debxtc/nH3x9X5rmQeUpK4sY1lSRRSKYISdKAStEkUqFRpJKKn8wSEXKTjBki073u5BpyDXERKUUI997n98fz3fess85ae6+19z5nn3vO8z6v9Tp7rfWs7/7utdf+ru96RpkZQRAEwchnvl53IAiCIBgaYsAPgiAYJcSAHwRBMEqIAT8IgmCUEAN+EATBKCEG/CAIglFCDPhBEAQdIGk7SfdLmiHp8IL9b5J0q6SXJX25yrGSlpF0jaQH0v+lu9HXQRvwW52EIAiCeR1JY4CfA9sD6wJ7S1o3J/Yv4PPAD2scezhwnZmtDVyX1jtmUAb8iichCIJgXmcTYIaZPWRmrwAXADtnBczsaTO7E3i1xrE7A2en12cDu3Sjs4M1w295EoIgCEYAKwGPZdZnpm2dHru8mT0JkP4v12E/AZi/G40UUPRBNs0KSDoAOADgiKU22Gi3RVcfpK4EQTCSGDfzd+q0jVefeahyTpkFll3rQNJYlTjVzE5Nr4v6UrXtTo5ti8Ea8Ft+kHTCTgWYsPIukdAnCIKhY87syqLZsaqAmcAqmfWVgScqNt3s2KckrWBmT0paAXi6coebMFgqnU5OQhAEweBic6ovzbkTWFvSGpIWAPYCxlfsRbNjxwP7pdf7AZfV+nwlDNYMf+4HAR7HP8iHB+m9giAI6jGn5UBeCTObJelg4CpgDHCGmU2XdFDaf4qk1wMTgCWAOZIOBdY1s+eKjk1NHwtcKOkTwKPAHt3orwYrPbKkHYCf0PdBvlsmGyqdIAiq0g0d/itPTK+uw1/xLR2/33BhsGb4mNkVwBWD1X4QBEHbdGmGP68xaAN+EATBsGV23iV+dNCR0VbSGZKelnR3Ztu3JU2VNFnS1ZJW7LybQRAEXaR7Rtt5ik69dM4CtsttO97M1jezscDlwDc7fI8gCILuMmdO9WUE0ZFKx8xukrR6bttzmdVFGeRAgiAIgrrYCJu5V2VQdPiSvgt8FPgP8O7BeI8gCIK2GWEz96oMSuCVmR1pZqsA5wEHF8lIOkDSBEkTLnnhkcHoRhAEQTGhwx8Ufg18sGiHmZ1qZuPMbFzk0QmCYEiZ/Wr1ZQTR9QFf0tqZ1Z2A+7r9HkEQBB0RRtv6SDof2Ap4naSZwFHADpLWAeYAfwMO6rSTQRAEXWWEqWqq0qmXzt4Fm0/vpM0gCIJBZ4TN3KsSkbZBEIw6zKqnRx5JxIAfBMHoY/asXvegJ7RttJW0iqTrJd0rabqkQzL7PpcKmE+XdFx3uhoEQdAlRqlbZicz/FnAl8zsLkmLAxMlXQMsj9evXd/MXpbUlVqMQRAEXaNGxauRRNsDfiqs2yiy+7yke/Fatp8CjjWzl9O+rpTmCoIg6BojbOZela744ad8Om8DbgfeCLxT0u2SbpS0cckxEWkbBEFvCD/89pC0GHAxcGgq2TU/sDSwGbAxXqZrTcuV1ooi5kEQ9IyY4ddH0mvwwf48M7skbZ4JXGLOHXgA1us662YQBEEXmTWr+tICSdslJ5UZkg4v2C9JP037p0raMG1fJ9UNaSzPpXq3SDpa0uOZfTt042O3PcOXJDzI6l4z+1Fm1++ArYEbJL0RWAB4ppNOBkEQdJNu+eFLGgP8HNgWn+zeKWm8md2TEdseWDstmwInA5ua2f3A2Ew7jwOXZo77sZn9sCsdTXSi0nkHsC8wTdLktO1rwBnAGakK1ivAfnl1ThAEQU/pnm5+E2CGmT0EIOkC3EsxO+DvDJyTxsHbJC0laYXk+NLgPcCDZva3bnWsiE68dG4Gyqq5f6TddoMgCAad7unwVwIey6zPxGfxrWRWInk5JvYCzs8dd7CkjwITcBf4Zzvt7GCnRw6CIBh+1PDSyXoUpuWATEtFk968RqOpjKQF8MzCF2X2nwyshat8ngROaOdj5ulEh78QcBOwYGrnt2Z2lKQNgFOAxYBHgH1yZQ+DIAh6S40ZftajsICZwCqZ9ZWBJ2rKbA/cZWZPZd5z7mtJv8Trg3dMJzP8l4GtzWwD/C60naTNgNOAw83srbgB4isd9zIIgqCbzJ5VfWnOncDaktZIM/W9gPE5mfHAR5O3zmbAf3L6+73JqXMkrZBZ3RW4u52PmacTHb4B/02rr0mLAevgM3+Aa4CrgG900McgCILu0iWjrZnNknQwPs6NAc4ws+mSDkr7TwGuAHYAZgAvAvs3jpe0CO7hc2Cu6eMkjcXH1EcK9rdFpwVQxgATgTcAPzez25N3zk7AZcAe9H+UCYIg6D1djKA1syvwQT277ZTMawM+W3Lsi8BrC7bv27UOZujIaGtms81sLK6T2kTSesDHgc9KmggsjrtmDiBSKwRB0DNGabbMrnjpmNm/gRuA7czsPjN7r5lthOulHiw5JoqYB0HQG0ZpLp1O8uEvK2mp9HphYBvgvkY6ZEnzAV/HPXaCIAiGD90z2s5TdDLDXwG4XtJU3FJ9jZldDuwt6a/Afbjr0ZmddzMIgqCLjFKVTideOlPxlMj57ScCJ3bSqSAIgkFlhKlqqhI1bYMgGH3EgB8EQTBKGKX5HDv1w38EeB6YDcwys3GSjgc+gLtjPgjsn7x4giAIhgejdIbfDbfMd5vZWDMbl9avAdYzs/WBvwJHdOE9giAIukd46XQHM7vazBpn6TY8KCsIgmD4EH74bWHA1ZIm5lKGNvg48MeiAyPSNgiCnmFWfRlBdGq0fYeZPZGCra6RdJ+Z3QQg6UhgFnBe0YFRxDwIgp4xwmbuVek0l84T6f/TeCrkTQAk7QfsiOfCj8E8CILhxShV6XRSAGVRYD4zez69fi/wLUnbAV8F3pUywQVBEAwrbHZ3ipjPa3Si0lkeuFRSo51fm9mVkmbgVbCuSftuM7ODOu5pEARBtxhhM/eqdJJa4SFgg4Ltb+ioR0EQBIPNCMuRU5WItA2CYPQxZ3SaFjsy2kpaStJvJd0n6V5Jm0s6WtLjkianZYdudTYIgqArhNG2LU4ErjSz3VMB30WA9wE/NrMfdty7IAiCwWCEDeRV6aQAyhLAlsDpAGb2SuTMCYJgnmD27OpLCyRtJ+l+STMkHV6wX5J+mvZPlbRhZt8jkqYlbciEzPZlJF0j6YH0f+lufOxOVDprAv8AzpQ0SdJpyT0T4OD0wc7oVkeDIAi6xhyrvjRB0hjg58D2wLp4Aah1c2LbA2un5QDg5Nz+fD4ygMOB68xsbeC6tN4xnQz48wMbAieb2duAF1KnTgbWAsYCTwInFB0cqRWCIOgZ3at4tQkww8weMrNXgAuAnXMyOwPnmHMbsJSkFVq0uzNwdnp9NrBLrc9XQicD/kxgppndntZ/C2xoZk+Z2WwzmwP8khR9myeKmAdB0DNqzPCzk9O0ZPOGrQQ8llmfmbZRUaYsH9nyZvYkQPq/XDc+did++H+X9JikdczsfuA9wD2SVmh0FNgVuLsbHQ2CIOgWVsNom837VYCKDqkhU5qPbDDo1Evnc8B5yUPnIWB/4KeSxuIf6BHgwA7fIwiCoLt0zw9/JrBKZn1l4ImqMtl8ZJIa+chuAp5qTJ6T+ufpbnS2owHfzCYD43Kb9+2kzSAIgkGne7l07gTWlrQG8DiwF/DhnMx43JHlAmBT4D9pIC/MR5Y5Zj/g2PT/sm50NiJtgyAYfXTJD9/MZkk6GLgKGAOcYWbTJR2U9p8CXAHsAMwAXsQ1IVCSjyztOxa4UNIngEeBPbrR3xjwgyAYfXQxtYKZXYEP6tltp2ReG/DZguMK85Glff/E7aJdpZPAq3Uy6RMmS3pO0qGSxkq6rRFIIKnQSycIgqBndM8tc56iEy+d+3Ff+0bwweN4EZRfAseY2R9THp3jgK067mkQBEG3GKXJ07ql0nkP8KCZ/U2SAUuk7Usy0GIdBEHQU2zW6CyA0mkR8wZ7Aeen14cCx0t6DPghcETRARFpGwRBz+hSaoV5jY4H/OSDvxNwUdr0aeALZrYK8AVScrU8EWkbBEHPGKU6/G7M8LcH7jKzp9L6fsAl6fVFlKRWCIIg6Bkxw2+bvelT54Dr7N+VXm8NPNCF9wiCIOgaNscqLyOJjoy2khYBtqV/+oRPASdKmh/4H54ONAiCYPgwwgbyqnSaWuFF4LW5bTcDG3XSbhAEwaAySr10ItI2CILRxyid4XdaxPwQSXdLmi7p0LRtj7Q+R1I+sVoQBEHPMbPKy0iik9QK6+H6+k3wfBA7Slobz3+/G57iMwiCYPgRXjq1eTNwm5m9aGazgBuBXc3s3pR2IQiCYHgSA35t7ga2lPTa5K2zA/2T/AdBEAxLRqtbZtsDvpndC/wAuAa4EpgCzKp6fKRWCIKgZ8yy6ssIoiOjrZmdbmYbmtmWwL+oEWQVqRWCIOgVo3WG32ng1XKpFuOquKF28+50KwiCYBAZYQN5VTr1w79Y0muBV4HPmtmzknYFTgKWBf4gabKZva/TjgZBEHSNkZUTrTKdqnTeaWbrmtkGZnZd2napma1sZgua2fIx2AdBMNzopkpH0naS7pc0Q9LhBfsl6adp/1RJG6btq0i6XtK9KXbpkMwxR0t6PFNRcIdufO6ItA2CYNRhXTLGpmp/P8dzis0E7pQ03szuyYhtD6ydlk2Bk9P/WcCXzOwuSYsDEyVdkzn2x2b2w650NNGtAihBEATzDnNqLM3ZBJhhZg+Z2SvABcDOOZmdgXPMuQ1YStIKZvakmd0FYGbPA/cCK3Xh05XScsCXdIakpyXdndm2jKRrJD2Q/i+dO2ZVSf+V9OXB6HQQBEEndLH+yUrAY5n1mQwctFvKSFodeBtwe2bzwUkFdEZ+jG2XKjP8s4DtctsOB64zs7WB69J6lh8Df+y4d0EQBINBjRl+NmYoLdmU7ypoPa8vaiojaTHgYuBQM3subT4ZWAsYCzwJnFDvAxbTUodvZjelu0+WnYGt0uuzgRuArwJI2gV4CHihGx0MgiDoNnUqF5rZqcCpJbtn0j/DwMp4EahKMpJegw/255lZo1IgmQqCSPolcHn1HpfTrg5/eTN7MnXsSWC51LFF8YH/mFYNRKRtEAQ9o3s6/DuBtSWtkep77wWMz8mMBz6avHU2A/5jZk9KEl7z+14z+1H2AEkrZFZ3xVPZdEy3vXSOwS3L//XPUk72rjlh5V1GZxREEAQ9YU7lJDDNMbNZkg4GrgLGAGeY2XRJB6X9pwBX4LnGZgAvAvunw98B7AtMkzQ5bfuamV0BHCdpLK76eYT+VQXbpt0B/6mGlTndiZ5O2zcFdpd0HLAUMEfS/8zsZ13oaxAEQVeoo9Jp2ZYP0Ffktp2SeW3AZwuOu5li/T5mtm/3ethHuwP+eGA/4Nj0/zLwQKyGgKSjgf/GYB8EwbDDmmsgRiotB3xJ5+MG2tdJmgkchQ/0F0r6BPAosMdgdjIIgqCbdHOGPy9RxUtn75Jd72lx3NHtdCgIgmCwsTkxww+CIBgVjNYZfruRtoWFyiXtk0n2MzntHztIfQ+CIGiLObNVeRlJtBtpW1io3MzOM7OxZjYWdzd6xMwmd97NIAiC7mFzVHkZSbQVaZvKG9LC135v4PxOOhcEQTAY2CiN/BlMHf6eDMwaFwRB0HNG2sy9KoOSHlnSpsCLZlYaDhypFYIg6BWh0ukue9FCnROpFYIg6BUjzRhbla4P+JLmwwOxtux220EQBN3ARmmkbRW3zPOBW4F1JM2U9AlJu6ao283xQuVXZQ7ZEphpZg8NTpeDIAg6o4sFUOYpOom0vbRE/gZgsw76FARBMKjMGaUz/Ii0DYJg1DFaVTox4AdBMOoYad43VWk3tcK3U3HdyZKulrRiZt8RkmZIul/S+war40EQBO0SqRXKOYuBqRWON7P1UwqFy4FvAkhaF3fJfEs65heSxnStt0EQBF1gjqnyMpJoOeCb2U3Av3LbnsusLkpfBfadgQvM7GUzexgv6bVJl/oaBEHQFcxUeRlJtB1pK+m7kh4D9iHN8IGVgMcyYjPTtqLjI9I2CIKeYFZ9aYWk7ZIKe4akwwv2S9JP0/6pkjZsdaykZSRdI+mB9H/pbnzutgd8MzvSzFYBzgMObvSzSLTk+FPNbJyZjdtt0dXb7UYQBEFtuqXSSSrrnwPbA+sCeyfVdpbtgbXTcgBwcoVjDweuM7O1gevSesd0I5fOr4EPptczgVUy+1YGnujCewRBEHSNLqp0NgFmmNlDZvYKcAEDk0buDJxjzm3AUpJWaHHszsDZ6fXZwC4df2jaHPAlrZ1Z3Qm4L70eD+wlaUFJa+B3tDs662IQBEF3mT1HlZcWVFFjl8k0O3Z5M3sSIP1frtYHLKHdIuY7SFoHmAP8DTgodWy6pAuBe4BZwGfNbHY3OhoEQdAt6hhjJR2Aq2IanJqSP0I1NXaZTGUVeLdoN7XC6U3kvwt8t5NOBUEQDCZ13C2zmX0LqKLGLpNZoMmxT0lawcyeTOqfpyt3uAmDkg8/CIJgOGM1lhbcCawtaQ1JC+BxSONzMuOBjyZvnc2A/yQ1TbNjxwP7pdf7AZe190n701akbWbflyWZpNel9U0yBcynSNq1G50MgiDoJt3y0jGzWbiX4lXAvcCFSbV9kKSDktgVwEN4XNIvgc80OzYdcyywraQHgG3TesfIWjiaStoS+C9uZV4vs30V4DTgTcBGZvaMpEWAV8xsVnoMmQKsmD5YKVEAJQiCqoyb+buOo6H+/PrdK4857/z7b0dM9FVbkbaJHwOHkXnqMbMXM4P7QgyyASIIgqAdDFVeRhLtumXuBDxuZlMK9m0qaTowDTio1ew+CIJgqJlj1ZeRRO0BP6ltjqQvnUI/zOx2M3sLsDFwhKSFStqJ1ApBEPSEOajyMpJoZ4a/FrAGMEXSI7gr0V2SXp8VMrN7gReA9Qa0QKRWCIKgd4xWlU7tAihmNo1M1Fca9Mclo+0awGPJaLsasA7wSJf6GgRB0BVGWKnayrRVxLyJ+Bb4zH8yXvP2M2b2TFd6GgRB0CVmo8rLSKKTIuaN/atnXp8LnNt5t4IgCAaP0TrDj5q2QRCMOkaabr4qMeAHQTDqGKU1zNsuYn60pMczaRR2yOxbX9KtkqZLmlbmlhkEQdArRqtbZpUZ/lnAz4Bzctt/bGY/zG6QND/wK2BfM5si6bXAq93oaBAEQbcYrTnbqxhtb5K0esX23gtMbUTgmtk/O+hbEATBoDBHI2vmXpVO0iMfnArynpEpsPtGwCRdJekuSYeVHRyRtkEQ9Ioupkeep2h3wD8Zj7gdCzwJnJC2z4/74u+T/u8q6T1FDUSkbRAEvWJOjWUk0daAb2ZPmdlsM5uD53feJO2aCdxoZs+Y2Yt4HugNu9PVIAiC7jBH1ZeRRLvZMlfIrO4KNDx4rgLWl7RIMuC+C69vGwRBMGwIL50SSoqYbyVpLK7iegQ4EMDMnpX0I7x0lwFXmNkfBqXnQRAEbTJ7ZI3jlRmMIua/wl0zgyAIhiUjTTdflShiHgTBqGOovHQkLSPpGkkPpP9Ll8htJ+l+STMkHZ7Zfryk+5JH5KWSlkrbV5f0Uib49ZQq/Wm7iLmkz6UOTpd0XNq2gKQzU4TtFElbVelEEATBUDKERtvDgevMbG3gurTeD0ljgJ8D2wPrAntLWjftvgZYz8zWB/4KHJE59EEzG5uWg6hAlRn+WcB2uQ6+G9gZWD9Vt2pE3H4KwMzeildaP0FSPEUEQTCsGEK3zJ2Bs9Prs4FdCmQ2AWaY2UNm9gpwQToOM7s6Uyb2NrzgVNu0W8T808CxZvZyknk6bV8Xv4s1tv0bGNdJB4MgCLrNEA74y5vZkwDp/3IFMisBj2XWZ6ZteT4O/DGzvoakSZJulPTOKp1pd/b9RuCdkm5Pb7Zx2j4F2FnS/Kn61UbAKm2+RxAEwaAwW9WXbFaAtByQbUvStZLuLlh2rtidIsVRP/OBpCOBWcB5adOTwKpm9jbgi8CvJS3R6o3aTY88P7A0sBlerPxCSWsCZwBvBiYAfwP+kjo5gHTSDgA4YqkNiGjbIAiGijozdzM7FTi1yf5tyvZJekrSCmb2ZIpferpAbCb9J8YrA09k2tgP2BF4j5lZes+XgYaGZaKkB/GJ+IRmn6XdGf5M4BJz7sDP3+vMbJaZfSEZEXYGlgIeKGogUisEQdArhjCXznhgv/R6P+CyApk7gbUlrSFpAWCvdByStgO+CuyUsheQti+bjL2kyfbawEOtOtPugP87YOv0Zm8EFgCeSRG2i6bt2wKzzCwibYMgGFYMoZfOscC2kh7AHVmOBZC0oqQrAJJR9mA8U8G9wIVmNj0d/zNgceCanPvllsBUSVOA3wIHmVne1jqAdiNtzwDOSK6arwD7mZlJWg64StIc4HFg35anIwiCYIgZqsCrlCJ+QAJJM3sC2CGzfgWeeywv94aSdi8GLq7bn06KmH+kQPYRYJ26nQiCIBhKogBKEATBKGGkZcGsSgz4QRCMOiKXTgklRczHSrotGREmSNokbd9W0sSUWmGipK0Hs/NBEATtEBWvyjmLXGoF4DjgGDMbC3wzrQM8A3wgpVbYDzi3O90MgiDoHnOwystIot0i5gY0orqWJAUJmNmkjMx0YCFJCzZSMARBEAwHRqtKp10d/qG4++UP8aeEtxfIfBCYFIN9EATDjdHqpdNu4NWngS+Y2SrAF8gVRJH0FuAHpEpYRWTzU1zywiNtdiMIgqA+UdO2HvsBl6TXF9FXxBxJKwOXAh81swfLGojUCkEQ9IrRqsNvd8B/Ai9QDp5i4QGAVI3lD8ARZnZLx70LgiAYBEarl067qRU+BZwoaX7gf6Ssl3g+iDcA35D0jbTtvZl8+UEQBD0njLYlNEmtsFGB7HeA73TaqSAIgsFkpKlqqhKRtkEQjDrCS6eEkkjbDSTdmiJqf9+otNJuJfUgCIKhJIy25ZzFwEjb04DDU0TtpcBXMvtqV1IPgiAYSkar0bbdIubrADel19fgQVZBEATzBENYxHxY0a5b5t3ATun1HvSvx1i7knoQBMFQYjX+RhLtDvgfBz4raSJefuuVtL1yJfWItA2CoFfMwiovI4m2Bnwzu8/M3mtmGwHnAw+m7S+nkl6Y2cS0/Y0lbUSkbRAEPWGodPiSlpF0jaQH0v+lS+S2k3S/pBmSDs9sP1rS4xlHmB0y+45I8vdLel+V/rQ14KfatUiaD/g6cEpab6uSehAEwVAyhF46hwPXmdnawHVpvR9pzPw5sD2wLrC3pHUzIj/OOMJckY5ZF9gLeAvuVPOLxtjbjCpumecDtwLrSJop6ROpQ38F7sPTLJyZxNuqpB4EQTCUDKHRdmfg7PT6bGCXAplNgBlm9pCZvQJckI5r1e4FSavyMDCDTE6zMjqJtD2xQLatSupBEARDyRAaY5c3sycBzOzJhnYkx0rAY5n1mcCmmfWDJX0UmAB8ycyeTcfcljtmpVadaddoGwRBMM9SZ4afdTBJywHZtiRdK+nugqXVLH1uEwXbGnekk4G1gLG4U8wJFY4pJVIrBEEw6phdY4ZvZqcCpzbZv03ZPklPSVohze5XAIoSSc6kv2v7yvRVEXwq09YvgctbHdOMKjr8VSRdL+leSdMlHZK2F1qfJb1G0tkp7cK9ko5o9R5BEARDyRyzykuHjMfrh5D+X1YgcyewtqQ1JC2AG2PHA6SbRINd8RioRrt7SVpQ0hq4g8wdrTpTRaUzC9cbvRnYDPe/X5dy6/MewIIp7cJGwIEFNXGDIAh6xhCmVjgW2FbSA8C2aR1JK0q6AsDMZuGp5a8C7gUuNLPp6fjj0uR5KvBuvMIgaf+FwD3AlcBnzaxlTrgqRtsncd0RZva8pHtx48DOeJ58cOvzDcBX8XO0aMqVvzAelPVcq/cJgiAYKoYqKVqKS3pPwfYngB0y61cAVxTI7duk7e8C363Tn1pG2zRTfxtwOznrM9CwPv8WeAG/STwK/DBcM4MgGE5EaoUWSFoMd7k81Myazdg3wdNNrwisAXwpBWHl24vUCkEQ9IRIntYESa/BB/vzzKxRvPyphkEhZ33+MHClmb2aShveAozLtxmpFYIg6BWzmVN5GUlU8dIRcDpwr5n9KLOrzPr8KLC1nEVxQ+993etyEARBZ4zWGX4VP/x3APsC0yRNTtu+hlubL0ypFh7FvXPAc0KcibsPCTjTzKZ2s9NBEASdYJ27W86TVPHSuZniqC4otj7/l77BPwiCYNgx0koXViUibYMgGHWMNFVNVTqJtD1e0n2Spkq6VNJSaftrk/x/Jf1skPsfBEFQmzDallMWaXsNsJ6ZrQ/8FWikUPgf8A3gy4PQ3yAIgo4xs8rLSKJKEfMnzeyu9Pp5PPR3JTO7OoUEg6fpXDnJvJD0/v8bpD4HQRB0RHjpVCAXaZvl48BvutSnIAiCQWWkRdBWpeNIW0lH4mqf8+q8cUTaBkHQK4awxOGwotIMvyTSFkn7ATsC77Gayq5sjukJK+8yss5qEATDmpGmm69KywG/LNJW0nZ4dsx3mdmLg9fFIAiC7jLSvG+q0kmk7U+BBYFr/J7AbWZ2EICkR4AlgAUk7QK818zu6WrPgyAI2qQLhU3mSTqJtB2QuzlzzOod9CkIgmBQGZ3DfUTaBkEwChlpxtiqxIAfBMGoY7QO+J2kVvh2SqswWdLVklbMHbdqSq8QEbdBEAwrZtucyksnSFpG0jWSHkj/ly6R207S/ZJmSDo8s/03aYydLOmRhh1V0uqSXsrsO6VKfzpJrXC8ma1vZmOBy4Fv5o77MfDHKp0IgiAYSoawxOHhwHVmtjZwXVrvh6QxeFr57YF1gb3TGIuZ7WlmY9M4ezFwSebQBxv7Gg4zregktUK2zOGiZOwgyTPnIWA6QRAEw4whzKWzM3B2en02sEuBzCbADDN7yMxeAS5Ix80lucd/CDi/k850UsQcSd+V9BiwD2mGn6pcfRU4ppOOBUEQDBZDGGm7vJk9CT55BpYrkFkJeCyzPjNty/JO4CkzeyCzbQ1JkyTdKOmdVTrTUWoFMzvSzFbB0yocnESPAX6cCqE0ay9SKwRB0BPqzPCzY1VaDsi2JelaSXcXLDuXvX+OIrf3/J1mb/rP7p8EVjWztwFfBH4taYlWb9RRaoUMvwb+ABwFbArsLuk4YClgjqT/mVm/3PiRWiEIgl5RZ+aeHatK9m9Ttk/SU5JWMLMnJa0APF0gNhNYJbO+MvBEpo35gd2AjTLv+TLwcno9UdKDwBuBCc0+SyepFdbOPF7sRCpUbmbvzMgcDfw3P9gHQRD0kk69b2owHtgPrwG+H3BZgcydwNqS1gAeB/YCPpzZvw1wn5nNbGyQtCzwLzObLWlNYG3cbtqUTlIrfELSOnjK6L8BlazEQRAEvWYI0yMfC1wo6RPAo6R638mN/TQz28HMZkk6GLgKGAOcYWZZh5e9GGis3RL4lqRZwGzgIDP7V6vOaDhkjQuVThAEVRk383dFOu9avHm5TSqPOfc+fUfH7zdciEjbIAhGHVEApYSySNvM/i9LMkmvS+v7ZKK/JkuaI2nsIPU/CIKgNnPMKi8jiSoz/Eak7V2SFgcmSrrGzO6RtAqwLa6bAsDMziNVv5L0VuAyM5vc/a4HQRC0R8zwSyiLtE27fwwcRnm20bzvaBAEQc8Zqlw6w422i5hL2gl43MympAIoRexJLkQ4CIKg19gIG8ir0lakLa7mOZKBCdOy8psCL5rZ3SX7I9I2CIKeMFqLmFca8AsibdcC1gCmpHKGKwN3SXp95rAi39G5mNmpZjbOzMbttujqbXY/CIKgPkOYPG1Y0VakrZlNI5MEKA3648zsmbQ+Hx5gsOUg9DkIgqAjRtrMvSptR9qaWWlNW3ygn2lmLUN9gyAIhprZc0anDr+TIuZZmdVz6zfgxVKCIAiGHaPVLTMibYMgGHWMNN18VWLAD4Jg1DFadfgdpVaQ9LlUeHd6yn/f2H5EKsZ7v6T3DVbngyAI2iG8dMopTK0ALI8HVa1vZi9LWg4gFd/dC3gLsCJwraQ3mtnswfkIQRAE9RhpOXKqUsVo+yReTgsze15SI7XCp4BjU+UVzKxRyWVn4IK0/WFJM/AivbcOQv+DIAhqM9JSJlSlkyLmbwTeKen2VER34yRWpSBvEARBzxitKp1OipjPDyyNu19+Ba/qIqoV5I3UCkEQ9IzRmh653dQK4DP3S8y5Ay91+DpaFORtEKkVgiDoFVbjbyRRxUunsIg58Dtg6yTzRmAB4Bm8aO9ekhZMRXnXBu7ocr+DIAjaJmb45TRSK2ydqWK1A3AGsKaku4ELgP3SbH86cCFwD3Al8Nnw0AmCYDgxVDp8SctIukbSA+n/0iVyZ0h6Oo2nlY5vx/09ipgHQTBP0Y0i5gssuHLlMeeVl2e2/X4pPulfZnaspMOBpc3sqwVyWwL/Bc4xs/VaHZ/c38/HPSBXBK4FWrq/1/LSCYIgGAkMoZfOzsDZ6fXZwC4l/bkJ+FeN4+e6v5vZw0DD/b05dT74YC/AAYMlH22PzraHSz+i7aFvu1sLcAAwIbPU6fO/c+vPNpFdHbi7yvHAz4CPZLafDuzesj+9OIFNPvCEwZKPtkdn28OlH9H20Lc9VAuuTrm7YNl5EAf8nxcM+B9s1ddInhYEQdABZrZN2T5JT0lawcyelLQC8HSZbAllx1dyf88TOvwgCILBYzywX3q9H3BZl45vy/19uA34pw6ifLQ9OtseLv2Itoe+7eHAscC2kh4Atk3rSFpR0tyqgZLOx/ONrSNppqRPNDve2nR/HxZumUEQBMHgM9xm+EEQBMEgEQN+EATBKCEG/CAIglFCDPgdkC332GzbaEHSO6psC8pp5xxKWrRCuwtK+rCkr0n6ZmPppK9DiaSFJa3T637M6/TUaCtpDHBVMz/WgmOWB74HrGhm26ecEpub2ekl8msBM83LMG4FrI/nq/h3k/dYgkw1MDMrCnlG0l1mtmFu2yQze1tu2zQG1gT4Dx619x0z+2dZX6oi6e144Ea23+cUyC0CfAlY1cw+JWltYB0zu7yk3crnr+R8DNiW2TcGeH9Bv39UIFunH0sCRwPvTJtuBL5lZv8p6kc6ZjVgbTO7VtLCwPxm9nyJ7KLAS2Y2J2WKfRPwRzN7tUD2takv78CvgZtTXwq/8zrnMH3npwGLmdmqkjYADjSzzxTIXolfcxOBud4cZnZCST8E7AOsaWbfkrQq8HrzVOhtIanwOsj05a6S4z4A/BBYwMzWkDQWP4c7tduX0UpPA6/MbLakFyUt2ezHmOMs4EzgyLT+V+A3eKRZERcD4yS9IcmMB34N7JAXlHQg8C3gJfoGaAPWzMntDXwYWEPS+MyuxYGiH/If8R/Zr9P6Xun/c+nzfKCgL7sBPwCWw4vKCDAzW6JA9lxgLWAyfT9mAwYM+Pi5mwhsntZnAhcBhQM+Fc6fpM2BtwPLSvpi5tglgDEl7QL8HvgfMA2vp9CMyt8jnsn1buBDaX1f/HPvVtSwpE/h4fPL4OdxZeAU4D0lfbkJr/a2NHAdfuPeEx8g81yQ5D+Y1vfBr9d+k5w2z+GPgffh5wIzm5KScBWxspltV7KviF/g38nW+G/iefw72LhIuOL12ri5LASMA6YkufXxKnpblPTlaDxPzA14o5Pl1feCmgyHSNv/AdPkhdFfaGw0s8+XyL/OzC6UdESSmyWpmf/pnCSzK/ATMztJ0qQS2S8DbzGzZ1r0+S94nd/X0XcRg/8ophbIv8PMso/l0yTdYmbvkPSRkvc4DviAmd3boi/gP551rdrj2lpmtme6aWFmL6XZXBlVzt8CwGL49bR4ZvtzwO5N2l7ZzNav0Oeq/Wiwlpl9MLN+jKTJTdr+LD6g3A5gZg9IWq6JvMzsxeQrfZKZHdekL8uY2bcz69+RtEuBXFvn0Mwey319Zb+Fv0h6q5lNK2srx6ZmtmHjc5nZs5IWaCLf8no1s3cDSLoAz0czLa2vh//2yphlZv9pfpkGVRgOA/4f0lKVF9JjsgFI2gx/VC3j1TS47UffTPo1JbIPAi+26oCZ/Q34G32z5FYsJmlTM7s99XkT/McNMKvkmKcqDvbgs9nXk4rNt+CVpLJonL+1gJebyLc8f2Z2I3CjpLPSuanKHyW918yuriBb53t8SdIWZnYzzNWBv9Sk7ZfN7JXGgCJpfgrKcmZQmpHvAzQCZMp+S9dL2gsPkgEfvAdc722ew8eSWsfSYPx5oOya2QL4mKSH8e+7MQMvu+G+mlRujetkWZo/hdW5Xt+UvfGY2d1JTVPG3ZI+DIxJKsjP45OuoCY9H/DN7Ow0AK1qZvdXOOSL+CPsWpJuAZal+Sxyf+Ag4Ltm9rA8DPlXJbJH4DOh28kMgvmnDUk3m9kWkp6n/8BQpnb5JHCGvC6w8FnbJ5Mu+PslfZkg6Td4ZbFsXy4pkH0dcI+kO3KyRTrOo/DIvFUknYfrlj9W0geod/4WlHQqA3XyW5fI3wZcKmk+4FWaqK1q9uMg4Jykywd4lr7w9CJulPQ1YGFJ2wKfwdVNZRyKXyuXmtl0SWsC15fIHohfs42+zodPWr5I8Wc9TdIeDdtEUhtdYGZFBS4OAk4EVsJVc1fjTytFbN/k8xTxU+BSYDlJ38V/Y19vIl/ner1X0mn4OTHgI5TfqAA+h6twX8bVeFcB324iH5TQ80jbdgwyaQa2Dj5A3F9kLCs5bmlgFTMrUruQBsybyemUzezsIvm6pAFIzQzGGdkzCzabmX28QPZdRW2kWWNR26/Fi88LuK1MhZVmeGebWZnaKS8/Bdd95w2DE0vkH8Lze09rpY6SdIiZndhsW2Nd0jvM7Ba58R0ze65F28Jvyu/Fz8lVwGkV+rSomb3QTKYuKjb6D9jWZtsb0GfI/rOZTWkh/ybcjiHgumYz+JrX60LAp4GGveEm4GQz+19J23uY2UWttgWtGQ4D/kTcMHRD46KWNM3M3pqTKzS4NSiZSSDpBmAnfMY5GfgHcKOZfbFA9i9m9vYafa/kOSJpQdxotzr9Z77fqvpeFfqyPH0GtTvM7Onc/nY9JK7CdbOvVOjDRDPbqGKXG21vb2atDLaVPKIkTTazsUWyTdqdD5hqmSpDFY7ZHDcct/SOSfK74SoVwwfa3zVpeyKwq5k9mtZXw58kirx0jgO+g6urrgQ2AA41swFPPnJ34U8Bjd/JrsCpZnZSST82A6Zb8lSStDhuJ7q9rO91SCqodfBz0nTSVvLdV/6Ogz56rtKh2CBTdBdq6G2Xw70Z/pTW341b7wsHfGBJM3tO0ieBM83sKEmFM3xc33oA/jiffSwtdMukuufIZfS5xDXTl89F0srASfR35zvEzGYWyH4IOB4/DwJOkvQVM/ttRqxdD4lHgFvk3khZo/oA10ng95I+g6sCqpy/J4EbJP0xJz+3bdXziLpX0iO4p0v2Oy7VV5u7Vk6RtGpjkK3AT6joHSPpF8Ab8HJ0AAdJ2tbMylQvRwI3S2o8nW2JexAV8V4zO0xuyJ4J7IGrlopUXZ/ADbEvpH79AE/WVTjgAycD2QH1hYJtc6l5vW6FV296BP9uVpG0n3nVp6zc9vhvaSVJP83sWoJy21fQhOEw4FcyyJjZ/gCSLsdnGk+m9RXwYgBlzJ9kPkSfK2cZH07/j8i+NTm3zAxVPUfqusSBuxH+Gv8Rg+s5z8Qz5uU5Eti4MauXG9iuBeYO+Na+h8QTaZmP/t4jRTT05F/JbGt2/h5OywJpKaKyR5SZ7S3p9bhKpo6P9grA9KTSy97UStuw6t4x7wLWa6iHJJ2NqwzL2r0yPY01VG5fKFO50We03gE438z+pXJPFuX6ODttK5XPqrTSjbHZeFHnej0Bv1ndDyCPZTgfyD8dPoG7vO6ET5YaPA98oUlfghKGw4CfNcicT2uDzOqNwT7xFPDGJvLfSm3eYmZ3JgPbA0WCZrZGnY5T3XOkrkscwLJmltWLniXp0BLZ+XIqnH9SHkVdy0PCzI6Bavrquuev0XYLmVoeUWb2d1y1UYeW/chRxzvmfmBV/DOAF60oe8Ik86TQsDusK4n87Dfxe0n34Sqdz6QbfaEeHB98b5d0aVrfhfLYFYCHJH0en9WDG7IfaiJf53p9jWUcNMzsr5IG/G6SjWGKpPPMLGb0XaDnOvy6SPoZnuz/fHz2uBcww8w+14W2F8E9KlY1swPUOgp1XdxT4lYzO1/uObKnmR2bk7sHf6yv6hKHpGvxoKyGKmBvYH8zGxAMJOl4XDXTkN0T10t/tUD2fHwWm/WQWMzM9i7pR2V9dRvnb1ngMOAtuKoJ6O/Vo/oeUQ03zKOB1fBJTUO27EmjFpJeh3vHbJPavhpXXwwIukuqmY3pK06xMa5KeREGPkVIynoHLYTHB0y0Ek8nuSPCc+ZBjIsAS6SbXpHshrjqTsBNZlYWO4A8DuGnuH3N8ACzQ/O2oYx8nev1jNTmuWnTPnhk8/45uQvN7EMaGKne8vcTFNOzAT9d2KVv3uxxOqlQ5lr4zezSJrJvxGcpy5vZepLWB3Yys+8UyP4Gf3T8aJJdGB/Mx1b5TE36sFrRdmviby0PZf8ZPrM1XLVxSNkxkj6I608bP+bCc6L6HhK34y55463PqH53kZGz7vmTdDUedfpl/Ma5H/CP7I1K0ppm1mxmWdTuffgjf95bqCydQfZmsgD+lPZC0c2kLirxoMr0qdCTKnP8KsBxTW7I6wHr0v+GeU5m/xLJhrVMyfuX2VdqUed6lTsxfJbMzQf4hZm9nJNrlPar/fsJiunlgN/4IeyGBw01DE17A4+Y2deaHLs8PvMxCjxScrI34jrl/6swYE0ws3HKeH9ImmJmG+TkymYeADRmHkP1Y6uL6nlI3G5mm7Y6J2l7pfOXkZ9oZhtJmpo5Zzea2bsKZK4rmi0263MV2ZLjdwE2yV+Dkk6i+SSlLDq8beRK+amW81pL+44CtsIH/CtwX/ubzWz3jMzlZrajPOCqaJZc+NSTnr4+xUDPsgFuloONauQuCprTMx1+Y2Yj6dtmlvVw+L2kIn0lSb6KR0qWRczsjpwxq0wfWDUKtZERc8eyfiZ+nWQmpjaznSg0Zko6zDxUv3BwyQ4qbao7tqKCh0SGOvrq2lG86f+Tkt6PG+lWzsnMlwa2N6p/jhmg1Fvo+qTmuoT+3j+FrqcFbf5O0uEFuyZUOT6L3L3xJODN+NPDGJo8PeS+9/mAsbhHVRG74/aKSWa2f5oInZYVMLMd0/+69qnLgD/jxv/S1CU1r9dKE6UC6uQuCpowHIy2y2Yf25MefNkm8i09UnI8kwaexiC0O+UpCI5mYBTq/nkh6zMa7wZcaGaPFzXW5o+tMZi2HFzMbIv0v5X3TJaqHhIN6kRz1o3i/Y48GO1L+KC4BAO9L/bCDYz5HDPNaMzux2W2Ga6PHoD6x3jMl44rGpD6BeDJfdPNzP7bpC8/wz/DRandj+I2qDKy3/ss3PvmlhLZxqx3ljzI7GlKPKKKnpBaPDUtYgU2oAIqX69UnyjlqZO7KGiGmfV0AbYDHsVn7DfgM8/3NZGfllufL78tt39N/IbwIvA47h+8ehP51+Ipe3fEE7U16/tRwHR8JvRZ3E5QJrsb8CN8wN2l5jmaDzfGle0/t8q2tH1qlW0dfJ+Vzh8+0/1CjXa3H8Rr8MzM8kt8UrFcE/n1gEm4582j+BPcW0pkJ+TPMfCXLvX7F8BS+E35gdSnM3MyC+FZQKcAS6fXy+CqmnubtP0dYIcafdmj4rYxwLU1P+ck3DZwW+M8N/vNx1K+DAsvnWTEeVNavc9yxpucbJFHyjQzO6zFeyyKuy8W5jhPMnVnQQ2Z9VM/PohH3uZT3+aDb/YEHrTy4Bsk/Rr/Ic/GB5QlgR+Z2fEFsv2iDuX+0lPNbN0C2UoeEhn5NXDX2dXpr8stNKqnc5GXLYuCvt5SfEArVKEOgqSPmNmvilQ/qR9F6h+UUjG02pbZ9xfgSDO7Pq1vBXzPCqK0k3pyG1zV8nf86fJjNtAuVKjmyPS9qUeKPF3wEpZLGyKPsD0UWBGf8DTUis8BvzSzn5W09zywKK4Sa5XnaMA1WLYtbR8P7GsVU6Ine9+XcNfqH8hdqw+1QbCZjHSGy4BfqXhHRr4Rqt7UIyXJfg/3cvh3Wl8a+JKZfT0jsxCwCB6luBV9P4olcOPQm1v0//V4wMlewOL5H6ek6fQPvmk8lbylSZuTzdME7IOrW76Ku+etn5E5AvgasDB9WT4FvIKHzR+Ra7ayh0RGfgrulpnPLzTAuyTdTNbHn3rm9IkWG/rkSbmWxD11sgFPA3Tt8mjcM/GBdoN0U5tkGWOmpAPN7P+Szn8AVuL3X2ewSvuKDPllhuzV8FiRBXB11ZL4+Z5RIAd96rLsDflFK0nDIWkl+txPG59zgD1G0uesJI1CJ6gvGvZD+PfYYAk8QHKTgmMuxAPLqqZEbxy3hIuVT9qC5vR8wFdJ8Y78ly9PX7B8wUxsS+BxM3uwpP1JNjAZVX5G3O4s6NP4bH1Z3IbwGzO7p0DuElx98be0vhpwrJW42iWZ6bjB7tfAz8zsxiaDyveLBvduoBoeL5LuKXqqaCJ/fcFmswKfc0l3mtnG6u8BNNnacJmVdISZfV99RUcOxYuJNFgCz2dT5l10KXAXfYPyR4BxZrZLifwC+BNswyuqNC+RUp2EVtvS9h/g19899P/tlD19NXXhLJBfGrc3ZOXz6Q82wK/TbwHZkonPA9eb2bMF7e5X9H5WkqRQ0jj8Zr84/tv8N/BxK0nKFzRhMPREdRbc6KMKcpcD6xdsHwf8vslxU4EFM+sL40mhimQ/V7PvxwJjm+xfOv2/EZ+B35CWF3C7wnjcv73o2M/jN58r8It8NTzxVul74a6qWzaWErkdcZ3ov/Ab2vN44E5Zux/GbRWb43lUNgQ2LJE9HZ/VDcZ1cgNuH7grrW+GJ8Frp61GG+9Kn+3J9L+xfBEvd9jsXP8UH/TvwnPrLF0i+37gsdT/G3Gdf6k9Ap/4bJFZfzswuUT2/uy13eIzH4U/wT6FD55/B37bRP6T+FPds+m4l4A/NZF/Tc3vYGE8KK+K7FTgnZn1Leii3Wk0Lb3vgHsvrFBB7u4m+5oZbQ/DDbWfAD6eXh9WIrsHrpIBz/19SdngVvGzZQeW0qVGe/OXbK/84wRm4GqXljfZJP993DvnxtT29U3a3hJPEnd/+pFOa/bDTANrfvkEBTdR/EZzS2r/Fry05YAJQMXPNCm3vlqNY2sZHYH7gDdk1tfC7VRl8hvhBtZH0jK57BrES2cuVrEf03Dj/5S0vjzNJ0rT8Jn95LT+JvwJtkx+bfwp9x48BcNDwEMlsh9I18jDaX0sJROftP+WKttiab0MB7fMqsU7FqKchct2mLtwTaUvDP7bZnZVifg3zOwiSVvg2RB/iEfpthvEo9SHG9UiffHcA1oYHnFPnzyHpLZvM7N3y/OYl+WHeQy/eVbV5e2KF7JumR4ZryW7L9Vq1II/nY2jr9jI+4E78YySF5nZcQ1BM7srGe9q10EoIP/ZKxdusfp1mJ+2/vr6h3D3yeKOuZpig6SvVtF7qM/n/UVgsqTraFKwJ1HZhTPxPzP7nyQkLWhm90lap4n8mfhTxI+Bd+PuzGXJ2Y5mYI3aAa7L6kvpfYek/6MvncqejWODegyHAf/oinJ3SvqUmf0yuzH55pbq8tKFdIOZXZnWF5a0upk9UiDe0IO+H083cJmkqv0romGkrRMstmj6X8e3vs6P8zDgCnkEcmFK4hxTcNe/0kEqw6NmNr612Fxei89e/ws0Ikd/iz8pTMTrpGbZhL5BeUN5UrFSHXQT8gPRRXjhltNoEmSUoWUdZvX59k+XdAVe4tDwp8g7SzvmcQlHkVJfpO/pW7mBv+HzPpGUorkCEyQthbudTgT+S19+nyJmJvnfAddIehYPjCtjYTO7TpLMbVVHS/pz+ix5qqZEPyG3nm2rt8bHeZSeD/hp9rsarjO9Vp4AakyB6KF4Obx96Bvgx+HeD7s2eYuLcD1og9lp28YFso+nmcQ2wA+SR0tZ1sk6VA4WM/cyGYPr1X+c319CnR/nd/Ef+0KUpyTOsjxwn6Q7aV0+8T65O2m+nkBZrYJVcY+iBq/i6pWXJOXzqhQa94EBA75au1nmKyXNMrOTqU6VOswfyLx+ClffgRfgWbrJcWfgNYo/lNb3xWfPc4PDLBk35a7G/zOz2Wl9DLBgUaPWl+zuFElXUuDCmZNv/KaOTsb1JXEVUhn/S95nD0g6GLc/lRWCr5oSvZLLblCd4eCl8ym8wMMyZrZWugBOsRLfd0nvxgNfwI2vfyqSy8hPtpwnRxNvl0XwQLBpZvaAPI/+W61ake2i955kZm9TroJX+mFMsYL8KBmZ69u54JPaY0ngyiI1jFK+m5rtDcCK3TLPLBYtdcv8Bn6zvgyfde+Iz1hPwN1K98nI3osbhFtesHkvrLJtmX1H408wl1KtcEur97/YzD7Y5rFF1+uAbWn7bcA2mSekxYCrraRqm+rFSJxrZvu22pbZtzHugLEUnt58CeB4M7utQHYRfBKULSn5bStP4NcyBiOoRs9n+Ljf8SZ41SXSQFs2M8DMrpcHsyyPFzdZNW0vq1b0D0k7NVQNknYGygpKfAuPVHwgtfkk5WkYqvwoGjetK+Xl/LKBV1eUtZv4izwVdBUf9Wxytkau+7KB8VpJ7616E6tjf7CS4K0mbX87qTsaMQEHmVlDXZHPk3I3nmSv2ffRcLNcNmcDWYLip8YGDTfBqoVbWjH3ONXI1pp4SdIWZnZzOv4duBG+iIUsk9bBzP6bBtMBqCRGgvJKcf1iRNLTQ2H6jbTvQ2b2Ffzpsel1YGYvAkfK3UrNWvvVn0WKwUjrf8V/FzHg12Q4DPgvm9krDX2ePKCmdBYn6XO4Lu8p+l+4ZZGIBwHnpcFTuNGycJaCe1ScmvpwJp7HpJlhrumPojFDNLOvqH/64lOtSbBYojFLywbcGMX5YO7CC2s8m9pfCk9I9jTwKevvr/xZ4LCkMqkSQVnZ/tDG4AaeL2ZO+mzNjLBVjPsLAIsxMO/Oc3iisUKsfmKxVmSv31+SsrWm95qa1F5l5+Qg4Jykywf/TvcrkX1B0oaNSYCkjSi/OWxmFWIklAnmk9QowjI3mK/omGTI3ijp76s8gW2Mq64WT+v/oblf/evM7MLUN8yrzFWxtQR5rMduQrhh7mv4YLst/lj93SbyM4DXtvE+i9HncrlxC9l1cB/7v+GBT+/O7T8C91+fhQ8mDX/2fwLf78E5PIVM/iH8UflHuK/67TXbektufQqZvDJ4kNmUkmNvxJ/WJmW2NXOnPQSfuR+D39imURILQQ2XVmq4WWaOWQ/Xm3+0sXTwfdyVeX1n+p89J5NLjhuDq0HAn0pK8yc1rmPgQTyX05/Tb2OjEtlaMRJ1r2NcDTcen0zt1lhKZGv51dPFGIzRvgyHGf7huO/1NFyX/wczO62J/GO4L3ZdVgX2krQXPkAX6rHTLP1NaXkGH/C+KA/b3wvAzL4PfF8VI1yTx8YPcCOWaDGrzhz3fgZWgyoKsR9nZgdlZK6W9D0z+2IyPNfhXPoXqq5TPrFOKmqoUVjbqhv3oYabZXrfoyjIK0+BQbgi2RNQOVurpZlyev1ckUxO/k65C27DVfU+K3dVPRu4VdLfqVZ17XKlspaSPoJfEydaedGRZfBrI3uOy1RGz5vZnzOf42Z57p4yvoTfTNaSdAs+6Sh9YgvK6dmAn3TpK5vZz4FfJuPtssBGkv5t5fntHwJukPQHWrgVpgFi77TMwqNVx1mxSyaSfoR7V/wJT4bVcFv7gaT7Cw6p+qM4DviAmZXlkS/qyyl4fp934+6Cu1PuRvcvSV8FLkjrewLPpptXFX/4fm+dWy+yP5R5a9RJRd14r0qFtbPGfdxbZyX8yabIuF/XzbJlXvmaZNMKfxZXhbxJ0uN4mctmedwnyZOLXUR/282AgVOeA+oz+AzZgD9LOsWKjZ91YyROxuMBNsBdeU/Hb4BlRvw69ptCv3olv3vL2anMbKK6F4MxqunlDP8wPNlYgwVw/fdiuP68bMB/NC0L0MStUJ7RcEl8ENzd3Bj8cNlgn7gb+Lq5USnPgCRQVP9RPFVnsE+83czWl1eDOkbSCZQb2BrpD36H/yBuTtvG0OfeV5V+Olhz+0M2WV0z+0Pdwe0MqhfWrmPcr+tmWSkoSeUZLfvNli1jEDev87CNKmRrTdSZKZ+DqxIbT0R7409oexTI1o2RmGVmliZmJ5rZ6SrJgQNzbz6fYOATaZGH1tj0P++j/3YK7FRyf/6bcLXVLTHYt08vB/wFzOyxzPrN5kbOf6UfRyFWkvGwgH/g1ZOWx58cHqB1sMb9pBlmfsZuxcbbpj8K9QXfTJDXe/0d1fzToc/49qKkFfFBoNC4aGbP4CmMi5hRsr0Skn5gXgjjkoJtef5mZpUGN7lr6u243r9xM9nfygtr1zHu/17SZ6juZlk1KKlu4Q4kPYjncW8MWgOS62WpOVNex/q7F18vz25aRN0YieeTkfQjwJbpafE1TfpyLm6Hex9uj9mHkspo1sLdWF6BLZtIbT/8GvkgcHxyOPizmeWL5QQt6GVN2xlm9oaSfQ+a2Vq5bT8xs0NVUvzcCgKBkqfDB/GZzxtw75X3ZVQ1efmp+KP9+vgFfDpueCp8jJVHQV6Ju6Ftid9kJlvyr1exX3qmy+X1QeU+6ifhKouf45/5l2b2zYxM7XPSCkm3mdlmmfUin/a5NWhz2x/Gn8zOqPJEI+lWM9u8Yr+Ow7MkfhS/uX0GuMfMjiyQfbigCbOS+q25Y1enRVBSHZINZVPgnbiX1ptwo3dhsKA81/uJuGHScJvGoWY24DNJOguPWbktrW8K7Gd9QVZZ2boxEq/HnxLvNLM/y92ft7KSyGb1xZxMTU+mrwGuKrObNKPkmlsBf3J+J67mfNTMtqvb9minlwP+eXjKg3yqhAPxC2vv3PaNMrq8AVhBIFDu+OVwXeHewCpmtkqBzF1mtqGkb+Ipl08vuvgy8rV+FO2SBo2F8k8Z7ZwTSRfjqpQ/mlmpLlee+vkzuGojm3p6cfyx+iMFxyyOq+n2xw27ZwAXlBkgJR2De2xcYi0uxPRE8An6B+uc1uq4Kki6DPfrvsySAblE7nmaq3QGGOHTk8jG+GC1Be5tMtXMDix5j9vwG3zDZrIX7rk0IJ+TPBhtHVzFCe6YcC/JzdX6CsOPwdNxfyXfRreQdIeZbSKPkfkMno3zjio32YK2JlkmpXl6SnoG95j7Mz6pqmubCqB3bpm4x8pf8OyLJ6TlBnxGM6BUIK4XPBSvEXogJZkjK773apnXJ2Ve34i7XP4VD/IZQ0kmTmpkTcSNtkvgj8TX4RfvR1ocsxCePfIS4GK8eMZCJbK7Uj1N7jbAefggfizwphK5JXEvl/NxY3djWabi+2yJh9e/gHuIvKFA5nl8cHo1vW6VqnkB/OnrrbhKsExuETzb6alpfW1gxyby78LLBf4NN5buXnau27jWXsRVV3tSwZ2YAjdaPCle4XXcbMnJXlexvzdnvpvn6O923Oy7+SSeMuJd9CWIO6jNc3ZXbv2Q9L3chgdh7Q+s1Y3vZ7QtwyG1wtb0BTCVpkpIOvBX8Tv89ri++JAuvP/cGXwbj7HjqVCqTX3Vq3bFDZNfwItDbNDkmAvxH9mv0qa98ZzrAwxy6XF9a1xHfAH+KN3MHbKh7tobj158DNdf/8pyBrHkdTPTzF6WtBU+4J5jqYJYTnYMnnhuf/xmcS5+c3kn7vX0xmZ9atHf9+OeNw/iM+o1gAPNbIDHULpWJuK+9OtJWhi41VoUS0n93xr4FLCd5WbskpYws+fUP7J5LlZgI0j2nS1wg/Mr+CTnJjO7rqQPx+Kqqwvo82BZEJ/1z32P9MQz1czWK2qnoN0T8BtfS++fXpOf4We2L4ZfW1/GPfyaRU8HBfR8wK+KMvlo0mPyHVaiaqnZbqnKpkC2n85ZFUu1SZpuZm+R9EvgYjO7UiX5fDLHVC6jl/a9Br8R7okPMNeY2SdLZF+LG+P2xZOsnZeOeauZbZWTnYzHLKyOq1HG48bCHQrafQh/YjvdzP6S2/fT/HlJ2xseQIYb4n5X0uf78Fn6jLS+Fh6z8aYC2QlmNk79q2O1Ot8L4y65e+LG+svN7HM5mcvNbMdkIzD6u5CaNVFfyP3lt8efUpczs8KU3iX2h8L3SGrRI6w8rUi23bo6/Eo3epWn8W68QZG79BhLCd9K3vtnZnZwZv0E/BpZDNcA/Bm/Vh5q9t7BQIZD4FVV5s48zUOre9GHfE7+KlkTwb1G7sM9bz4jz5ZZmCgqwyRJm1l/g1xhUW0AM3tVXvfV8PoAO+OP2f2Ql1t8Ez77/oB5viCA30iakJcH5qTzvRvwEzM7SVKZJ836lsntkutf0WCfL+5+kKRtrbi4e5288q+kAbwRD7AWGc+Ugn78BjesXonPpG+wYh3xsen/m60k0VdB2xfjbogz8IHqoyTX0iKsRZqHdH6uSasr4OmX76D/hGOAsd5q5jnC1Yjj5KVFT8dv9L/G69dmqZPGu8EMSb/F81YN8FrKDvaJ2/C61E8VNSbpLWY2vY1+jD56rVOquuABNFl94iwq6BYrtDuphuxdHbzP0sCY9HpR4PWZfdsWyDeMb4+kZQ6e+GpAFSk8w+dZuA76bPxHWVYda+ua/b4dV/3cDayRthWmS8DdYC/FvZWewgeNlZu0PR36Km/hht7pOZlGmP7JeBTsx3A3vcuBE0rafS9uj/kH/vTyCK6aK+vHdo3vpsW5mFj3OsANtqVtF333Va9B6qWbaHw3T1f8bhppDL5CSndR57fS4jMsjqvN/oIP5gfQIo1E1XMSS/NlnlHptIukPczsorJtkj5mZmdVbKvhxXOhmX1IJYE4Vh6u3rTd3LbVmh1jmWheSRfgOt8/mlnpTDYjX7mYtTwV7UG4Dvx8eUGZPc3s2ALZa/BZ4Llp00eAfcxs25K2L6FFcfcSVUSm26Uqidfi6jbhRs8BGVLVFydR1ng//XbyoLkXt1NcUCBfVGmqKXVUikl+khXotyscV/e7uR2v1Xsk/iT4sKS7rcRmIOls4BBLKh95AfQTyr6fzHFb4k94S+Euvd+2/k9yVT5bW+dkNDIaBvxaudFbtDXJ3Nd4RTN7omxQtvJ8I03bLdi+NJ4FM5sPZkB65JrvdRQFeWPMrOPcJKqRyz3tuxGfATfiIjbGdbQvQr04AklHmOc4ahjTz8frpDZzs2zcTJbDozwbDgPvxtU6u+XkX0cqjgN8kxzWP1ioar9rDVY5J4Osm+gCuBfYC1bsHlr3u6l8oy/7HE2u664a99v9PY9G5iUdfi0kbY+rNlaS9NPMriVontCrGY20ypfjhr3vWElBiJoMuOtK+jauvngws98oSI8saTM8SOvN+A9/DCU/fGrmjckYKPt3uNhA+Yw8Qrmhk98bjxAuY8Cg2QF74AXXwV189wSOTfrt3+BG2H56d0t6bUmX45kkn0zrK5C8YnLyzwAXSLrXzMoiWuvS9ozLzPrpzyXtQnEKEKj53Zjr1j+f2l0azzRbONgn5pO0tJk9m45ZhvLx5QHcuH+89Tfu/zbN+INBYsQO+Lj3yQRgJ/rXvH0ed4scgIoDa/6T2vmSmd2dti0gT6Hw9iK1QF4V0CYfwn2NqxQP/xkeoHMR7lHzUdwYWkTdYtbZrKIL4QNroVsi8PHUlx/j5/EvaVsh1jpYrnIkLhmPmdTujervZnkGfrMvYnXrM16D67gHzDLVVzycIqeBdlQ6mbb3MLOLJK1hBVG1GR4p22Fmv5N0eMnuWt+NpBvw3878eFnJf0i60czKvHJOwIv2/Da1/yG8nGa+3THAWVac9bXdc1jlNxIwggf8NAObIs8fMj+wqpkVZbzM8iP8RvFrfADZCw/Auh8fMLZKcgfhuUKWon/tUmheRaiMRwq23U314uGY2YyMu9uZ8uRxRdQqZm1m+VngTyTdTLFK41F8kOgWea+oZvS7UWugm2UzdcsN6ssIavj3fn2BXJEXU6c8kv4fgd+wL6Z/eup+ZNVMucnGfPjNOX8eGnmPNq2jIgOWNI85+CTuTXOUPPVIWb/OSV5eW+O/nd2s2ANntrxMaeGAX4Sk6yxX8jS7zTKpQILmjAYd/geAH+KRmWtIGgt8q+jil3S75ULYlXLLqNgv/hPWpK5m1oVO0tsZmJ+9NAWDpHF4rde7aVE8XB7Ovg2umvk7npL4Y/n+Fhy3Oi3yxiilrE00BpVPZ9uWdJiZHZedAWcw4F94UNeD1KCOblb9fe6zbpYXUu5mmT1+N1yHDB4YdWmdvjZpdxE8n/uqZvYpec3mdczs8pzcNfi1MRZ33+xHyfeeNWjPwm8ev7RM/YLkWLAhHsFbxzg8Dfd2Ohs40jz3fmEOpcwxW+D1Cs6Uux4vVvS0Ium7eCR30/Kd8gyci+A3363oe4pbAndQeHPVzxM4I3aGn+FoXK95A4CZTU4DXRFz5CX9GqmZs4bMIj12q5qaPwCukXQunsN9Mn352Y3mBTbOTsdXyV++Lz4YH4yrq1bBk8YVov7BTjfj+WzKOCHzehae8jifcrmRKK1sBvxa/Kmn6Q2oGZLeYWa3NNmW9cQ6E/iwNQnuyZPUcE2fzFSSpC7TRtEM+kz8SaqhmpqZ+np5Tu79+MB8Lv3PebM+V/GtvxJP5bGovGSh6AsasxI7D/gM/CrcoH+nPKnbA2VvkpwBxuG5fc7EDci/whPG5alavvNAPFBtRfwcNgb85yiwsQQVsGHgGzqYCyk3Cf1LzBWWU8N12b/HfyD/SK/fgAcybdHGe09K/+8l429e8dhBKeGG54y5GveQ2J8UbDQE38OB7Z6/9HqAr3XRtrS9bi6dzYA7cfXWK6SYjwK5Qr93mvu/Tyj4LIUlItO+ZdP/xfEZcrPz07he/4Gr/i4D1iyRvWyQv9/J+ICc/ZylZQtrtl1Y9jKW+stomOHfLenDwJj0OP153GA1APNQ7bxOvsHNbbx3YzZ4N24LaFb9Kc9ESd/HIxyzKp0BbpmS3oE/yaxGf5VRkTH2XcB6ln5JyX96WlknJH0Pj3L8d1pfGjdgf71A9o14npPVc/3Y2sz+r0D+YOA8S54dBewraXN8Rris+ofxL0F5icPGrLoxkyybVTeoZPS2FkbmEmpF/QLLS7oaN4xL0j/wlMd3F8j+Gp/pNlIt74XbIQZk1jSznet0WvUKmgC8YmYmqfE5S2tapP1Vy3diHt1dSyUaFDMaBvzP4cEjL+M/hquAbxcJJr3jpxh4YTUNHqnA64B7kotgU318hob/ctYgVeiWiYe+fwEf5FqpMe7H0+g2YgVWoblKZ3sz+1qmz89K2gGfQeepW1rw9cCdku7CjeJXNW5E6b3ulqd+Xgz/PrJuiM9RXtd0LTPbU9LeqZ2XVORWk8GqG73ruqoehT9FrSLPffMO3N22jFOBL5rZ9em9tkrb3l4gKzM7N7P+q3QTLerzbtSrq1y5oEniQnnZwqXk5Sg/jjsGFPWlTvlO2lSJBgWMeKNtHdKP/M/kBk4zu7hAdj5gM8slCcvJXGJmu6nNHP5VKTI2N5GtFeyUPDM2thTBm2arE8zsLeSQNNHMNqrZd+HGwf3x2fWFePK1B3Nyq5nZ35RqCLdo8y944ZhbzCOj1wLON7NCH/W6Rm95FG+Dua6qlilOUyDfNOo3I1s5aZ4qZtZMsjOoUVdZbRQ0kbQtmXoF1pfzJy/XaLPxfzG8JsJ7S+TvxeMkYrDqkBE/w2+mZigQX8SKS/cNwNyX/QT6jHFFMrul/zfKA5w2TrvusIwnRUm/l8Rnh41AlBtx76KiVMzXSzoeNzo2Vf9QP9jpV8B1ySPE8JlbmYtj3dKCJDXA3/GBdhaec+i3kq4xs8MyoivKk8MtBqwqryN8oBVUd6L+rLqW0dtquKomddtkM/uDPPDpa5KKCt03eEhe7SybAqHML3/P9D9fTOXj+HeVfeKoW1e5kazw3/JUHH/Hf0OlpAG+cJDPUbl8Z6IdlWhQwIif4ctrfJ7CwFn7xALZ7wB/MbMrKrZdqWJT8vw5HvcUEu7+9xUzKyvUjjzL4t30Da77AhtYLtw/yRb5jFuz2ViT9x0Q7CRpO3wGLOBqM7uq5NiigclKVB1I+jyeCO0ZfHb9O/Osn/MBD1imzKU8t8vueLqEhvtls9wulWfVrZB0sZl9MLPe0lU1IzuVvrKZ5+Cqq2ZlM5cGjsG9qMBrHBzTxM7RrN9Zt+AT8UHzd1SoaSv3v78YLzZzFn6j/UbeFqPyKmCN9ovSPLQs35mTvx53V62jEg0KGA0DfmU1Q7p4F8UvqldpoefMyM/GZy2F8umms21jVp9sBdeWqQySzGSrkfukxefazyrmeVH93C51omHzx34LV98MmO1KenN2RtpQW6lJjvvcQDyAkieeKv3sd05yN9iGq+oJVhDYp5plMyv05STL5elvIpvNu3NmgYi1a5/KX1Ppu/w7/mQiXOe/uJkd16KdwvKdOZlBVYmOJka8SocaagbL5SZpRQ35+XIqnH/iM8NmvCRpCzO7GeaqBl5qcUwZh9A80jRL3RnAQkqBVwDKZSeV9D3LGH1zrJEf7CWda2b7FqgfHpN7apikBXBvq7xMM//1MoN3FRqeJ4eY2Yn4TLeq19bzko7AVTNbylMLvKbNfkCxX3sZ2XQTdfPhtyJ/Tb0vZ0c6OT2VDRjw0wToN8Bvkq2maYbXpBJdDQ/qulYezBbVrtpgNAz4+6X/2QLO/fSbkt5kZveVzRDLZobJ4LgPPnB9W9IqwApmlvc4uFJ9ofvgutdWaqODgHOSLh/gWZrroZsxmNViGqkIGj/sRoqABtsBZQN+P8NvGgzLnsYOAk4EVsLdLK8G+hVKMbN31+l4G+yf+vBTmqQ/yLEnXjbzE2b2d3nZzOMHqX95TM2joLH28//kr6nZkvahz4C8N+WeWjvh5+VCSXPwwf9CK6ncJff6OQB3VV0LvwZOwVVCQQ1G9ICfdMGHm9lvWoh+Eb+gimaIzWaGv8CjYLfGXT3/i+skN84KmdlXJH0Qn50JDwhqGrpvngtoA3mCM8zsuRafoWlzNWTbuTmo5HVhe2nG+zVgYXn0Z0PuFdwFcQBJB79Ppc74DPCLeDqDA1SSzqAGjc9wr6RH8JiAqbn9ZgVpB8zs73iOpsb6owytO2GrKOh2yV9TH8ZvhiemfbekbQMP9Ke644Dj0nfzDdxltGzW/lk8Wv72dPwDkpbr9AOMRkb0gJ88aT6LzyCayR2QXm5vuRS68gCUMjZN+tlJqZ1nk7qh6D0uxo1gTZEHF/3HUtqGxkAv6XN45aSftGqjqNlM+41kWpRs2zdtW9AqFFNJbWd//EW5dPpv8Lz135f0fTM7omnjrvsuw8ysKKaiUuCVUgKuonOS46vpzfaWF7q/iopJ4lScs/6/ZrZk+VHNm6wh+4iZ/R6gqg2n3X6Y2SN4Wc1i4Uy9grS+Op6iY0/8SeCwkkMBXjazV5RCKeQ1rUe28XGQaKVHHglcI+nLklaRtExjKZEt8qkv9bMHXk1qiIaOd1kyeW8kPS/pubKlpM2P0+eSl+VUculsJR2S/rfS62Zz0BRVONq+8cL6IjpvTW0X9SXLvviTyHNpcFs/8xmfx708+iEv6A1wkaQN80tO/IWCBTwKtGyQXivZFF5Nn6lhUM+zQjII7iTpbWX9MLOrM6//bmYbmNnf8kvm812ckV/czJZIy0K4u2cneWBOzLzPHpIWT6+/LumSXL+bVvTqkNL6yiXs0XiRdPuX4DP6PcxsEzNrZn+5UVLjiXBb/Ob9+7odDkb4DD/RGCSz+t68Dv/1uF5wYUlvg35Z+RZp0vZPcWPwcvIMgLvjj6f+JsmoW+bBUNKmWUEOfDN7WRoQLdrQKZ9E85S6B0v6NPAZYM2cOmJxin+8lXL+pxtEXQPal/CI5pYqtOxAkAa3Q/DPfUHJ8VA9ncE3gcPxeq8/yu3rxMhbWl/Amuesb8SNfIWBaTK2Tv/Pyoh/wzyH/hZ4ROwP8dq/lYLwmiGPG/kesKKZbS+vgLV55smzMKK3WZOZ1/uZ2X01jj0cv8FPw2MOrqBJ0Z6gnBHvllmFNLB9DPenzuo6n8eLNZRmUUyz1ffgF/R1Bd4lhZGwRdvS9mnANmb2VG778rgr51sz287HA7+WxStjzd1FTqecjL9L41WhsgPO80UeS2kQ2Qd/7B6f2922O187pCeyL6b+nA2caE380tMs8Ot4GcerSYFXZnZDifw3SlRD7fY36w5ZlLP+XVbiyqp6cSOTzKNhvw9MM7Nfq4lbrTzI6e/WIlV0kv0jrho70sw2SGqUSdnrrw7y9Bk/MrNfqX9OpLmYWf6mG3SZET/Dr2LAS/rNsyV90ArSKDRp+1zzEof3FWzLUseD4XjgD5K+BDS8gzbCjVw/zArW0Smb+zn/B9g7qaGWx7//xSQtlveQMHc7vFnSBGudBroWRU8Mufe+JCN7PLAbrtJ6q5n9t1X7ZnZNGmAagVeH4PESZfLflrQTfVHNN3Rg4M2TTcbXyFnfLJHZLDM7uWLbj8vz12wD/EDu016oppXXpL0BuF3S3tY6dfTrzOxCuYEdM5slqXK66aIu0PcdVHJnlnShmX0oTYKKbEGlufmDYkb8DF9eDGMi8FEzWy896t9q5cWbK2fxUy6AJg2k08xs3Zzc6rjq5R30eTAcmgxdRe1uj8/C10vy04FjzeyPTT7nAvSV5bvfzF4tkTsYz6z5FH32hkIPk0y7B9E/xcMpZe1XQcVBQA36PT3I3fZexgfL7MVaFuS2Oa6eu8nMnpa0Pn4u32lmq5T05/u4F8h5adPeeL6gpgblMprNsgtk88bMo/FUxy3jRtJkZjv8mntAXov3rVmbQ5JbEx/sV8bP4aV4QfLSAVxe4vCDwDXmjgmbAT+wkgjhCp/za2b2vZrHrGBmT8p98Adg5ekpghJGw4A/wczGqUmEZka2MIufmX0iJzfXrZCUdIyMW2G7A0UdsgNFMjyeg88eheeC2c/Mbio4bgbuXdSsuHhW/jTcsySb4mG2mX2y4w/RZdLTwI54VsU34F45n8F10f9nOQ+szHFTgbENVUe6cU9qNoNMN8I34QPo/Vm7i6T35gfdJu3kJw2V01Mk28TMZN/ZipS+wVIq6ySzBm6/+g/uerxS6vN43GA6q6RfG+K2ofXwFB/LArtbSXW0ZHs4GVg+TazWB3Yys+9kZH5adh7ShyyMCUif4cnG95cmbcuXTZiCcka8Sod6+cjfbn1Z/I6RJ0cr0t/PMLPFG4+crTqgwUm7vAeujwc3OL7XUmh/+vGdT3EQ02P4j78qG+dujn9KeuauUOeJqgLvB95mZv+T56R5AljfzEorNWVYCi/FCF5+r5TU51Nwu4mANSQd2HgCqzrYN5rLrphZsyRieS4Gxkl6A54iezyeI3+H1M818NTG38dtMe/FvVvWxFWAlyQ15oCnNTO7K00k1kl9LH1qTPwSNzb/Xzp+qrye9HcyMgPsEBW5iP7poWenbRsXiwdljIYB/2gGZk4sCzNvzABbZfFrRJMOKJJRwmV42uVrqZYnvgrZgeI1lsnjYmZ/laezLeIhvGj3H+ivMigzmM2WtJaldMVJPdCVz1D2RNVBky81ZoHmMRH3Vxzsvw9MkufIEa6+avaUdgLwbjObAXMnEX8ASlVuTej3iJ2+t0+TsSfgTydFg+2cpFvfDfiJeaGQSZl2rkl9+gLurbYN7nm0ED4hODh9lrJo203om6RsKKlZ0ZFFzOwO9Xck6/f0YLlYAFVIdZ2YP/sEZe6TXxjvEjRnxA/4Zna1pIlkDHhWnjnx95KWwg2nd5Gy+BXI/TMNDmtIynuwFGXxq5x2uQbZgWKCpNPp89/fh/LZ1KNpWSAtrfgKnn75Ifz8rUb5DbMuVZ+oqrJW7vtYPbte8L00tp+fdNYb45/xq+YRsgBIeouZTc8c8nRjsE88hOvd2yHvansyrkL7RVrfN20rUqG9Ki/y8lH6jMOvATDPOvpFvADQRbhb4+apr//An2jOoOS7VP2iI8+kG1/jSXp3StIZJzvL6VRLdQ3wD0k7mdn4dPzOeIbVoC42DOosDuaCu0pW2TYfPgA11hcElixpcwH8BvIAFWqb4o+1O3T5c03K9fWL+GB5KT6jW7DF8YvWeK8Fcf3wBvl28Syg7X6GRr3h2/BC1QviaZHbbW/Ad9Hse6nR7l259ZNxX/CP4bmaLsdnyrvhqY+zssu0aPtrufUB9W6LtqXt6+KxIHun9TXwVCJZmR3xJ8w5+MA9Jy0PACs36VetOsy4muha3Kb1OF4SdPWy7x23M2Wv4bubtL1WukYexVWSfwHe0O73OZqXnndg0D6YP7YuA0zB/c+XScvqwL0lx9xa8z2WrSj3fPqR/S+9fp6CItkZ+THAF1q0+bUa/bw483pz4B7g0bS+AfCLDs5zYSHxisd+A59pfpC+SlPfGoJr4+Ka8pNy62c2Wc7IyT6Az7B3qDKA4k+Wa2XW12x2jnHHgXVatLlTuvYaA/79wEotjrkITwRY99wuiqdFbibTuNFPymwrLeyekVmsVduxNF9GskrnQOBQfOY4kb5H5+coD22/Wp7krGlBkyySfojPtLJGx34RmlY/7fLs9Nj64yYydVzcsh4eP8GjMsendqZI2rLooIq0nYnT+oKdLpZ0OS3yoneR0kjYEvpdC1Yv1fAbcd35x4GTkpvwWWb21xL5yio0SR/AYzMWwNWLY/EbZj/VlZmNlxfhuRDP3b+1mbWqHlWrDrNqFLunWqprJH3ECgK1GnYCi0Ct2ozYAd88b/mJkj5nZidVPOyLpIImkkoLmmQ4D0/M9n7cV30/XD86ANUP7LlF0s9S+3MNW9ZeEY/8gPVYzrjWiRG2bb9eSRPwWfGvzSNnqyRr6wZt9VklKYbnNlrgVpgmDtfgOZ3ejZeM/EzydDrczG7NyV+nFByIX3/3WXkSu6Nxw+oN6djJyTOnqG/j0w1immXsE004uoJMljrF7lumuk400prUmjAF5YzYAb+BuefC2xnoEjnA+FR3Jg681ryC0SHm1XdulBcJ74e82PTG9AX2HCIvblKaU4U+N7Ssi6LRfn6XBpVmV0PEXvjs9c7M4H911aerIaThIVI7xbC81OJHcOPrU7gRdTxesu8ikheYpK3N7E8aGIW8VvKOKTJmzzKz/+Ru3oXnTtIewJVm9rykr+O5l75TNoGw+tWkxiiTYTW5Qi9Y0nbVVNeNEpf3WKaoTtA+I37Ar+NtIFUuaNKg4Sr3ZPLNfgKPZsyzA/0De84GJtE/p00/rLvFPLIjQtXZVVUeafdAc0+XI+U1TnfEvUbmSDoDz5dTWvy8Q/qNkJnvfU0z+5a8SMnrG9+7mW2W/rfjVngr7j21i5nNzGyfkNxSG7wL+BP9UzE0MIq9l+6W9GF8sF0bv3mXZXetlGhN0s1mtoUG1qpt9bTbsth9G09IO6SbU76oTtAuvTYiDPZCDW8D/Afwc5JRFzf23tlEfkc8SGc94HrcVrBTgdxUMt4auPF4aou+LIkHVE1IywmUeA0l+VLjHR6U1e75m4DfEJYepO9nfdxWcT/ucbIpnk1zcoftVj4fbXzvlQ3f2WsP9wRbokW/16iyLW1fBPgucGf6nr6L20GKZCel/98HPpzd1sXvcnv8RnICXvIwv3+/tJyKe/F8Li03AT8ukD8eDxKchdveGktTp4dYmnxHve7AoH/AGt4GJG8IanoPNGnviPR/b+BvwFn4rOdhYK8Wx14MHIMbGNcEjsKNyUWyH0gD5sNpfSwwPidzWPp/UhpY+y1N+vGGNJDMwJO/vY+KN9AK52cicB1eGSnv7ln4WSu22/J8dPK9U8OtEI98XQK3Dd2HeyJ9pVVf8uepC+f6cjwK9kHcM2rBos9Inzdb4dKl7/16PFiwsf4a4PoCuQXT/8u68b6xjGwvnQZ1vA2aFjRpgz2A71v/wB7IBfaUsJaZfTCzfoykySWyRzPQeLd6TqatUnc2uGqXPczsoZL37aR4x9G0Ph9Zan/vVt3wva6ZPSfPlnoFXrRlIrm6tvI0228Blszp8Zcg4wGWO+aNwJcZaJ8qsvN8CE+09kMz+7c80dpXCuQm4uehyPvKyHk4takCWhE3xDauncXStjy34raGsmJBQU1Gw4B/dA3ZRkGT5dVX0KTIy6Aq2R/N5sAW+I9iTHqfZryUDLs3A8irWr1UIltkvOuHdVDqTp4Ia3/cFnExbnzeAtc5j63bXoZ/SvoR/TNxfss6d81seT5yFBWyafa91zF8v0ae5mAX4GfmEbBFeux18BvqUvTX4z+P52Eq4iI8p89pNPG0ktd2vsPM1mtsM3fLHOCaafVy+WBmW6T/dRwejqUvlQW4/eLoArlKRXiC6oz4Ad9qeBuY2XnyNAzvSZt2sYKCJnXeHkDSL3DVyPlp+4GStjGzZsbSg4Bz5IVLAJ7F9Z9FVDbe1ZwVks7Hv/FQ+MOtz0XwdrUurdiKM/BMjI0EdPvinjqdluarY8zMf++i9fdex/D9f7hhewpwkzzV74AZq5ldBlwmaXPLuWo2oVLufPPazlMkrWq5ugfNkLQSAytvFWVgnQ+3Sa2X31fSnzPlBVYaBuPDrTiVxUG4MX0pBhqzywzZQRNGbHrkgkfMubto4m0gTwvbmInfYu35vTfammRekWg6sJ6lk51+INPM7C0FxxxiZidKeoeZ3SJpCbzDpY+18rzoR+LZEIUXRPm2FaQDVo2KSkl+zTK1S6dImmy5ugRF29poN3s+oO98FPqzq0Ka4W4iaX4rT0u8Bm7IXJ3+A+0AFaTq5c7/E65SvIP+cR1lgVQ/wAuM30PGu62J/Hm4zaryDaUMDUwZ/QnrchGe0cqIHfDbQdI3cb37xaSZHnCRZXJ612zva2b2PUmX4KkS/pa2r4YXNNm74JjJZjY2f9HXeM8xeJ6cwhuEpIlmVpQ2uay9OhGUdft6K27AzKqtfmgl5f9qtLuH5fy2i7Zl9k3GSw+ujmdW/T3u4bNDTq524FU6rk5RnSn409Q0MnaEoidV1cud/66SPhc+AUu6H08tXSkYru4NpUVbjYnSYebF6Ad8f5K+Z5lAr6AaMeBnkHQvKZ96Wl8Y95p4c4l80zz3kn6PDxBL0vdjIL2+1cy2KWizcp3azDG/xh9/Z+Mz9yXx+qHHF8geTcVZYZKfZLnqTe3ejAra3gCPh+intrKSIhs12h3Qv2Z9buyTdBieYvmkks+dVakdg3tOzaXIPqKKRXUy8oW1jktkZbkfsKSFip7s0r7VgLXN7Nr0FDTGzJ4vkf0jblRvWVIyyde6obRoq/F9ZGsD52f9XbkGRxsjXodfk0fwWVjjB7Mg/QfdPK3y3P+wYJtwldGA2T2A1ahTm6GSJ0iiMWhlPTQGeF9kqBxBWRczmwJskFVbSToUj1uojbw05A7ASupfXWkJcrnZc5SmGc71d+6ALunQigbwuimgT5R0FG4XyN6Qi1SLp+MBTo0+LYpH8b4nLyjpU3jFq2XwQMSVcNXeANnEi8BkSdfl+lH4FGNmN6brdhP8errTqqVwaIZKXhetBxWIAb8/LwPTJV2T1rfBC3n/FAov9qZ57rOzG3liqw/jBsqH8R9b2XF/x4N5SpF0sfW5bVb1BKnthUGFCMpOyamfvogneGuHJ3C3053oXw/geTxldBn7409I3zWzh5Me/Vct3qvqo3HDs6pVUZ0Gb8WN11uTqTlMcUqNxyWdbGafTqq2P1BcvwHcqLwJHkOAeQ3c5Zr041rcrbWRVrnMQwwASZ8Evol7bglPFPctMzuj2XElNFJZZM9x/nyHaqINYsDvz1V4IFDjIr++uTiXS9rBzK4o2in3iNkLn83/E0+EJutO2oTsjLySJ0jq0yL4oLqqmR2glKjLSpK5mdlxkqbR58HybTO7qgv9L6OT7JtTgClJxTU//hnvb3EYZnYPmapPZvYw7jrYDS7XwKI6pzWR3xVP8fBKExkAzOwbkn6Q1EYb4Xahi0vEXzavFAW44ZiCQTNt/x5+Y38U5tZIPhOv41zGV3B16D9TO6/FPaMGDPhyx4g8/wH+ZmazLKWywJ/+nkt9WDi9Jq0XxiYELbBhEP3V6wUfHI7Dq+hMxPPcPIP/SF9TIP88fSHec/DZz4CQ77TvRjLFGoCHutTnpnno8bJwRdt/AxxGigzFUxBM7vV3kOnfo11oo26k7TvwjJZ/xStCPVz0PWW+9+foH+5fKdSfJkV1ct/Pci1kdsssH8TzRJ1KQQGWzDHH4QP2fcC2uA3nuwVyP8ZvSItnti2R2v9Jkz5dByyQWV8AuLZE9jZ8Fj8h/d5extNDPEQHaUBiab2E0RaQ9GM88u8LloxYSa/8Q+BFMzu0zXZ3xWf4b8e9Py4ATrP6apWitvNGrEqeIJImmNm4rFFS0hTrX6g8K78Zno7hzfiPeAzwgpUn0arS92YuswubWUdPnnKf+q3xNNSNzzjVCgzead99uMon76r6zw760JaHiTwie318ACyMDE/qtTLMktNArt358DKHWdfd0yw3AEh6AHhjwfYxeKrmtUv6fQ6ujroM/253xp0U/po69aOM7AX4k+L0tL4u/oTwbTylxtgmny/ogFDpODuSu8jNDYifxmdEhxYdlAb0P1mKDE2P7luZ2e9SG5cClyZj2i74oLK8pJOBS83s6g76PFf1UeYJUnLcK8nw2ogJWIvmeeh/ht+0LsJdFz9K9eLthVj9NNR1qRtp+x8za6cAeTP2wmfVMDDb43aUq0eOKtk+F6tXgKVxzBxcv1+m48+IDpwFmhflaTY7fJD+Dg6Xpf9F3/WbLFMj2MzukfQ2M3uoxncWtEOvHzGGwwL8tc19kwu2TWrxXsvg1bj+1GGf35t5PTX3fzE8r3zhcbia6R94ioRH8JtU2ftMyLadXv+l199Zi3NzOm4gnwqsjT+hnNJE/lhcfbc5nrtlQ2DDDvswqeh1s2sEz6ZZWtu1QP5sYKnM+tLkSixm9u2Iqyr/RRM1FPA74KMF2z9CE7VYhb6elHn9GzxD6bvS8gu8GteCNMlSGkvnS8zwnXskfdRyRVEkfQSf4ZcxX8G2pufU3N/9/9JSijwI6Wj6QtsbfvhrpnayTweVPUHM7Oqk8tgstXmIeUGKMl6U54uZLOk4PP/Kos36Pgz4HB5p+zKezuIqXF1QRsPvfVxmW5lnTFVqe5hY/RQI61smGti8ytTbSmR/guv4p1kadUv4LHCJpI/Tl0htY9zWs2uFPpWRTcPxMeAz+JOz8FTJX8brS3SzDkSQI3T40MgZcgk+cA64yM3s8ZLjzsDzzPw8HfM5PG/8x7rQp8p6ZXkmy5NwT5pGX04zs28UyI7HB8Hx1rp4RyNY5ylcf/8FPEjqF+ZZNIMSJM3GI06FX0cvNnbhOesH+Pmn4ypHrMqjcrcyLw+JpGWAG83srQWy1wPvsVSEp0L/t8ZtQgKmm9l1VY5r0l4ESg0DYsDPUPciT7r5b+D++sKDZb5TZSCt0JfKEZe54xakSTHwFBG5J16H9w788fpyK4/O3BW4wiqG2PcS9UU2F1I0aKbjlsddEVc0s+2TEXFz60H+ljoRq5I+itsHfps27YF73pxbILsx/pRzI/2NwUNSCFz9o2bzT6+NvpQF/wVdIgb8YYq8Du4Y/MmjMOKyXU+QtH8MrrL4FLCdlSeTOzPJ3YR7GV1lJYm/ek3ZYNmgaNBMx/0R9zM/0sw2SL7ok4pmykNBugE1aifcYWZPN5FdF/9+BFxnHlNQJHc18F8G5ug5plv9bkbOK6zrXlFBNWLA7wB5Lp3DGOgO2Ynut9F2UdCXZdtWm7lGkpfOB/CZ/ob4DP9zTfryGrx83Z54WohrzOyTbXysISPZHd6Ez/jvtyaBTJLuNLONc4PSZOuBe6CkD+EG5BvwQfydeIK532ZkljD3IlumqA0rzpY5wczGFcl3E5XU+ZX0MTM7K71u6+k16Jww2nbGebhKZEc8NH8/3PulY6xaNG7tXCOSfoMbKa/E9f03tNLrmqdq+CM+eC6M+1gP2wE/xSScgrsJClhD0oFW7nr5QooMbbiqboZHfvaCI4GNG7P6NKm4lj61DXjZxB3pszc1EOV5ka6V9F7rzBW4FHlBmNNwD7FV5YnxDjSzzwA0BvvE9ZKOp8nTazA4xAy/A5RSDWeDeiTdaGZNVQsV214S98kurQbVzgxf0nb4DL20QlKB/F6498QN+A3u6uGq1oG5KoMdG4blFGvwBzN7U4n8hrjRez28IMuywO7WYdbOdpA0LatKSgFTUzpVL6Vgt0XxCNdX02YrU+W10f7tePzH+MxT0t1WUBSlytNrMDjEDL8zGj+cJ9Os8glg5S61XaUaVO1cI2Z2paS3y2u8Zg1m5xTJ4y50F+CztWFvuE08nfMieghPCd2PZMh8zMzuSvr/A/FUBVfjlax6wZWSrqKvOtqeeAbUAUjasmi7FVSlssEPdsMq1vmt+PQaDAIxw+8ASTvi6ZFXwWeISwDHmNn4LrQ9QIfcDb2ypHPx9LiT6V/JqDDt7bxIimReDQ/mMdx75X7gFuirhSrpLmAbM/tXGjwvwF1rxwJvNrPdh7DP2RTUu+G2EgE3mUdsFx3z+8zqQng2zIllM2VJO9H3xHiDlSTMa7P/vwV+hEdmb4YnoxtnZnsVyLZ8eg0GhxjwhykavGpQ9+L585t+8ZJuNrMtNDDvTdMSkcMBVcw1o0wOIUk/B/5hZken9SE12qqv6Me5ZrZvm22sglcnK6qkdizu+XNe2rQ3fnM4vO1O92//dXid36yL8udLDMgX40+vjTTb+wIbmFmntYyDFoRKpwPk6Y9PBpY3s/UkrQ/sZG2WRMzxaeDsNBsSHhL/sS60ezfwejxithQz2yL9H3RVQLex6rlmxqivvux78AIhDYb6t7GAvKLW29MMvx+Np5IWzMTtEEXsAIxtGOglnY2nWujKgI+n2N4nuyFNUm4pkF3L+mo5ABwjLzMZDDIx4HfGL/Esf/8HYGZT5bnYOx7wzWwyuWpQnbaZeB2eSuIOSrIxNkgGw6lFhrfhjKoXAj8fuFHSM3iU9Z/T8W9g6L10DgL2AZair+pWA6OgSpb619idD3gbXhOhjKXwiQP0lZXsFifhLr6ttgG8JGmL3NNr0wIrQXeIAb8zFjGzO3KGqo68VyR9xMx+JemLue1AVyIjj64qaPVzuwwXfocnUPs9mSCjPGb2XXkJvxVwz6Ps4FkalzAYpMHv5uQvXzXC9z48OA88f9L5ZlY0owb4PjApecgI1593XARc0uZ4+u9lc9fsEpm+5TkIOCc9vUKqZdxpX4LWxIDfGc8kl7+G//butFCVVKCRmKxIldKxwcW89mjlSE58MJyengia5nYZRvzPzH7aWgzM7LaCbX/tfpeqYWanJ5/21SnxokqBcMfjqaofwQfw5fAZ9S3yVMOTcu2eL8+1v3GS/6p1XnMWPMfSYqmv2Wv2OdxNcwDW5VrGQXXCaNsBktbEKwG9HZ+lPAzsY2Z/60Lb78jP1oq2tdFuy0jOnHzl3C7DBUkfxtMiVykEPqyo4kUlr7G8CMUFe2bjqTLWyLV7nZm9p9W2Dvq9WifXvaRHzWzVbvQlKCcG/C4gT6I2H66H3NPMzmtxSJU2BwROlQVT1Wx3CrCt5SI5LVfxStJC+KP3G/D8K6cP52CrLJK+j3t+PEimEPi8ENhTxYtK0gxg7byMPD/SM8D2jSeX9D0ugtdn3oq+COwlgD+a2Zu71O+O0oxIeszMVulGX4JyQqXTBmk29VlgJbyyz7Vp/cu40aztAb9NnWgd5supcP5JcV7/s/HAsj/jeXTWBQ7pwvsPBZULgQ9DqnhRzSm6IZhXpfpHTk11IJ53fkU8FUNjwH8OT63RLTpNMxIzzyEgBvz2OBdX4dyKZ5s8DNdl7pK8azqhtk60JlUjOde1FM4v6XTKSyYOR6bgHinNbBPDlSpeVM0K9tyb3WZmJwInSvqcmZ00iP1+bbI/HJLUfTdK6qf2K4jpmLsLz9EUDDIx4LfHmpnB8DT8MXrVhj61EzI/lrO6YQtokFwNlzezr+QiOW+l+ImkkTYCM5uleavW6PLAfZJKC4EPY46uINNOVaq/S1rczJ6X9HXcXfI7XbRrtEwzMi/GdIw0QoffBnldejd06wXv0dXUy5IuB75muYRgksYBR5nZB3LbGxWbgH5Vm+aFSNt5ztDcDqpRsEcpwZ+kLXAXzR/i10NX0hSrOM3I0Wb2+6YHBkNKDPhtMBSDobxgxW9wu8BcnaiZfbXN9gozF6Z9/TI0jgRqup72nBbqjo6vKaVc/8mgPc3Mfq1M/v/BQNKhZvaTwWo/qE8M+MMUdTn1sqQZZvaGuvvmReq6no4G0hPe43ium41wj7I78t5ZXX7PcLUcZoQOf/jS7dTLd0r6lJn9MrtR0idwPfBIokoRkdHGh4Dt8AR8/5a0Ap4WZDCZpww/o4GY4Q9TSnSibadeTiqOS/ECGI0BfhzuFbRrl6IuhwV5FZW6VERkXkZS4Ux7MFNmxAx/+BED/ihD0rvpy6g43cz+1Mv+DAby8nnr09/1dGq79o+RgKRpuI2gURxnDbzW71s6bLepq6WZhRZhGBED/jClRsbHIJFxPb0l53r6LHCemT3Y0w4OI+RlHQ80swN73Zdg6IgBf5iSUiCcjqc1mJvxcaS5FnaTuq6no53BcCcOhjfxuDV8qZzxMZjL6vnBHsDMJshr+I5acmk65sMDr+qkPghGADHgD19OlHQU82DGxx5SWLg9MdpD97NRrrOAPwAX96gvQY+IAX/48lY84+PWZDI+pvWgmNHkeloLMzum130Iek/o8Icpku4D1p9HMz72hNHkeloXSdcAe5jZv9P60sAFZva+nnYsGFJihj98mZczPvYEM3sKLwKedT39w0h0PW2DZRuDPYCZPStpuR72J+gBMeAPX+bljI89xcyuxwt+BH3MVqY2saTViBz0o44Y8IcvR/W6A8GI4ki8SHrDrXdL4IAe9ifoAaHDH4akVABTy7JbBkE7SHodsBmpDoKZPdPjLgVDTMzwhyFmNkfSlOwjeBB0ShrgL+91P4LeEQP+8GUFYHoqddfIvR86/CAI2iYG/OFL+E0HHSNpDTN7uNf9CIYH8/W6A0ExKWfOfXiE5OLAvZFHJ2iD3wJIKi1/GIweYoY/TCmo2nSSpFFdtSloi/lSio435vLpAGBmP+pBn4IeEQP+8CWqNgXdYC9gF/y3vnhz0WCkEwP+8GW+XOHtfxIquKAmZnY/8INUG/mPve5P0FtiwB++XCnpKvpXbbqih/0J5m3+IulHeMAVwI3At8zsPz3sUzDERODVMEPSgmb2cnqdrdp0k5ld2tPOBfMski4G7gbOTpv2BTYws91616tgqIkBf5jRqEIk6Vwz27fX/QlGBpImm9nYVtuCkU2odIYfC0jaD8/6OGD2ZWaX9KBPwbzPS5K2MLObASS9A3ipx30KhpgY8IcfBwH74KmR8zVYDYgBP2iHg4BzJC2Z1p8F9uthf4IeECqdYYqkT5jZ6b3uRzCykLQEgJk91+u+BENPDPjDGElvB1Yn8yRmZuf0rENBEMzThEpnmCLpXGAtYDIwO202IAb8IAjaImb4wxRJ9wLrWnxBQRB0iYjcHL7cDby+150IRgaSJkj6bCpeHoxSQqUzfHkdcE/Khx81bYNO2QvYH7hT0gTgTODqeIIcXYRKZ5gi6V1F2yNFctAJqXzmjsDJwBzgDOBEM/tXTzsWDAkx4AfBKEHS+vgsfwfgKuA8PHXHvhFxOzoIlc4wQ9LzuDfOgF2AmdkSQ9ylYAQgaSLwb+B04PBGvibg9hR1G4wCYoYfBKMASWua2UO97kfQW8JLJwhGB5+UtFRjRdLSkr7Tw/4EPSAG/CAYHWxvZv9urJjZs7guPxhFxIAfBKODMZIWbKxIWhhYsIl8MAIJo20QjA5+BVwn6UzcKeDj9BVDCUYJYbQNglGCpO2B9+AeX1eb2VU97lIwxMSAHwRBMEoIHX4QjAIkbSbpTkn/lfSKpNmSIif+KCMG/CAYHfwM2Bt4AFgY+CRwUk97FAw5YbQNglGCmc2QNMbMZgNnSvpLr/sUDC0x4AfB6OBFSQsAkyUdBzwJLNrjPgVDTKh0gmB0sC/+ez8YeAFYBfhgT3sUDDnhpRMEowBJuwJXZJKmBaOQmOEHwehgJ+Cvks6V9H5Joc4dhcQMPwhGCZJeA2wP7Innwb/GzD7Z214FQ0kM+EEwikiD/nZ4IZR3mtmyPe5SMISESicIRgGStpN0FjAD2B04DVihp50KhpyY4QfBKEDSBcAFwB/DcDt6iQE/CIJglBCW+iAYwUi62cy2KKiVHDWSRyExww+CIBglhNE2CEY4kuaTdHev+xH0nhjwg2CEY2ZzgCmSVu11X4LeEjr8IBgdrABMl3QHnksHADPbqXddCoaaGPCDYHRwTK87EPSeGPCDYAQjaSHgIOANwDTgdDOb1dteBb0ivHSCYAQj6TfAq8Cf8Tw6fzOzQ3rbq6BXxIAfBCMYSdPM7K3p9fzAHWa2YY+7FfSI8NIJgpHNq40XocoJYoYfBCMYSbPp88oRXsD8RSLSdlQSA34QBMEoIVQ6QRAEo4QY8IMgCEYJMeAHQRCMEmLAD4IgGCXEgB8EQTBKiAE/CIJglPD/k27R+1UlQs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548958"/>
            <a:ext cx="3619500" cy="31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EDA we have first renamed our columns name</a:t>
            </a:r>
          </a:p>
          <a:p>
            <a:r>
              <a:rPr lang="en-US" dirty="0"/>
              <a:t>After changing name we will see shape of the data and check the null values present in the data .</a:t>
            </a:r>
          </a:p>
          <a:p>
            <a:r>
              <a:rPr lang="en-US" dirty="0"/>
              <a:t>Data is not having any null values and all  the data is object type.</a:t>
            </a:r>
          </a:p>
          <a:p>
            <a:r>
              <a:rPr lang="en-US" dirty="0"/>
              <a:t>As the data is object type we will mostly perform count plot.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7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Checking correlation among features</a:t>
            </a:r>
          </a:p>
          <a:p>
            <a:r>
              <a:rPr lang="en-US" dirty="0"/>
              <a:t>The highly positive correlated column is </a:t>
            </a:r>
            <a:r>
              <a:rPr lang="en-US" dirty="0" err="1"/>
              <a:t>Value_of_money</a:t>
            </a:r>
            <a:r>
              <a:rPr lang="en-US" dirty="0"/>
              <a:t>.</a:t>
            </a:r>
          </a:p>
          <a:p>
            <a:r>
              <a:rPr lang="en-US" dirty="0"/>
              <a:t>The most negatively correlated column is Longer display time.</a:t>
            </a:r>
          </a:p>
          <a:p>
            <a:r>
              <a:rPr lang="en-US" dirty="0"/>
              <a:t>Perceived trustworthiness has zero correlation with target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60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388</TotalTime>
  <Words>933</Words>
  <Application>Microsoft Office PowerPoint</Application>
  <PresentationFormat>Widescreen</PresentationFormat>
  <Paragraphs>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Wood Type</vt:lpstr>
      <vt:lpstr>E-RETAIL CUSTOMER ACTIVATION AND RETENTION</vt:lpstr>
      <vt:lpstr>   Customer Retention</vt:lpstr>
      <vt:lpstr>CONCEPTUAL BACKGROUND OF THE     DOMAIN PROBLEM</vt:lpstr>
      <vt:lpstr> BUSINESS PROBLEM FRAMING</vt:lpstr>
      <vt:lpstr>DATA SOURCES</vt:lpstr>
      <vt:lpstr>DATA source</vt:lpstr>
      <vt:lpstr>PowerPoint Presentation</vt:lpstr>
      <vt:lpstr>Exploratory data analysis</vt:lpstr>
      <vt:lpstr>PowerPoint Presentation</vt:lpstr>
      <vt:lpstr>Correlation matrix</vt:lpstr>
      <vt:lpstr>DATA VISUALIZATION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INFERENCES</vt:lpstr>
      <vt:lpstr>CONCLUSION</vt:lpstr>
      <vt:lpstr>Conclude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CUSTOMER ACTIVATION AND RETENTION</dc:title>
  <dc:creator>Microsoft account</dc:creator>
  <cp:lastModifiedBy>Microsoft account</cp:lastModifiedBy>
  <cp:revision>27</cp:revision>
  <dcterms:created xsi:type="dcterms:W3CDTF">2022-02-09T17:04:27Z</dcterms:created>
  <dcterms:modified xsi:type="dcterms:W3CDTF">2022-02-13T14:34:43Z</dcterms:modified>
</cp:coreProperties>
</file>