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E1DBE-186E-4FE8-AEE4-372046F3C440}" v="11" dt="2024-02-25T09:42:2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band, Abhinay Kumar" userId="0a789d42-ed23-4aa1-9008-1317029deb16" providerId="ADAL" clId="{D6FE1DBE-186E-4FE8-AEE4-372046F3C440}"/>
    <pc:docChg chg="undo custSel addSld delSld modSld">
      <pc:chgData name="Nalband, Abhinay Kumar" userId="0a789d42-ed23-4aa1-9008-1317029deb16" providerId="ADAL" clId="{D6FE1DBE-186E-4FE8-AEE4-372046F3C440}" dt="2024-02-25T09:46:26.777" v="1648" actId="47"/>
      <pc:docMkLst>
        <pc:docMk/>
      </pc:docMkLst>
      <pc:sldChg chg="addSp delSp modSp new mod setBg addAnim delAnim">
        <pc:chgData name="Nalband, Abhinay Kumar" userId="0a789d42-ed23-4aa1-9008-1317029deb16" providerId="ADAL" clId="{D6FE1DBE-186E-4FE8-AEE4-372046F3C440}" dt="2024-02-25T08:14:28.877" v="1348" actId="122"/>
        <pc:sldMkLst>
          <pc:docMk/>
          <pc:sldMk cId="2042868910" sldId="256"/>
        </pc:sldMkLst>
        <pc:spChg chg="del">
          <ac:chgData name="Nalband, Abhinay Kumar" userId="0a789d42-ed23-4aa1-9008-1317029deb16" providerId="ADAL" clId="{D6FE1DBE-186E-4FE8-AEE4-372046F3C440}" dt="2024-02-25T07:50:40.705" v="1" actId="478"/>
          <ac:spMkLst>
            <pc:docMk/>
            <pc:sldMk cId="2042868910" sldId="256"/>
            <ac:spMk id="2" creationId="{C718C4A5-C9F4-2F2B-3BEE-1DB1131B4835}"/>
          </ac:spMkLst>
        </pc:spChg>
        <pc:spChg chg="mod">
          <ac:chgData name="Nalband, Abhinay Kumar" userId="0a789d42-ed23-4aa1-9008-1317029deb16" providerId="ADAL" clId="{D6FE1DBE-186E-4FE8-AEE4-372046F3C440}" dt="2024-02-25T08:14:28.877" v="1348" actId="122"/>
          <ac:spMkLst>
            <pc:docMk/>
            <pc:sldMk cId="2042868910" sldId="256"/>
            <ac:spMk id="3" creationId="{EE176047-2225-0949-FC42-986505E316A7}"/>
          </ac:spMkLst>
        </pc:spChg>
        <pc:spChg chg="add del">
          <ac:chgData name="Nalband, Abhinay Kumar" userId="0a789d42-ed23-4aa1-9008-1317029deb16" providerId="ADAL" clId="{D6FE1DBE-186E-4FE8-AEE4-372046F3C440}" dt="2024-02-25T08:14:20.003" v="1342" actId="26606"/>
          <ac:spMkLst>
            <pc:docMk/>
            <pc:sldMk cId="2042868910" sldId="256"/>
            <ac:spMk id="8" creationId="{9AFC454B-A080-4D23-B177-6D5356C6E6EF}"/>
          </ac:spMkLst>
        </pc:spChg>
        <pc:spChg chg="add del">
          <ac:chgData name="Nalband, Abhinay Kumar" userId="0a789d42-ed23-4aa1-9008-1317029deb16" providerId="ADAL" clId="{D6FE1DBE-186E-4FE8-AEE4-372046F3C440}" dt="2024-02-25T08:14:20.003" v="1342" actId="26606"/>
          <ac:spMkLst>
            <pc:docMk/>
            <pc:sldMk cId="2042868910" sldId="256"/>
            <ac:spMk id="10" creationId="{D0522C2C-7B5C-48A7-A969-03941E5D2E76}"/>
          </ac:spMkLst>
        </pc:spChg>
        <pc:spChg chg="add del">
          <ac:chgData name="Nalband, Abhinay Kumar" userId="0a789d42-ed23-4aa1-9008-1317029deb16" providerId="ADAL" clId="{D6FE1DBE-186E-4FE8-AEE4-372046F3C440}" dt="2024-02-25T08:14:20.003" v="1342" actId="26606"/>
          <ac:spMkLst>
            <pc:docMk/>
            <pc:sldMk cId="2042868910" sldId="256"/>
            <ac:spMk id="12" creationId="{9C682A1A-5B2D-4111-BBD6-620165633E5B}"/>
          </ac:spMkLst>
        </pc:spChg>
        <pc:spChg chg="add del">
          <ac:chgData name="Nalband, Abhinay Kumar" userId="0a789d42-ed23-4aa1-9008-1317029deb16" providerId="ADAL" clId="{D6FE1DBE-186E-4FE8-AEE4-372046F3C440}" dt="2024-02-25T08:14:20.003" v="1342" actId="26606"/>
          <ac:spMkLst>
            <pc:docMk/>
            <pc:sldMk cId="2042868910" sldId="256"/>
            <ac:spMk id="14" creationId="{D6EE29F2-D77F-4BD0-A20B-334D316A1C9D}"/>
          </ac:spMkLst>
        </pc:spChg>
        <pc:spChg chg="add del">
          <ac:chgData name="Nalband, Abhinay Kumar" userId="0a789d42-ed23-4aa1-9008-1317029deb16" providerId="ADAL" clId="{D6FE1DBE-186E-4FE8-AEE4-372046F3C440}" dt="2024-02-25T08:14:20.003" v="1342" actId="26606"/>
          <ac:spMkLst>
            <pc:docMk/>
            <pc:sldMk cId="2042868910" sldId="256"/>
            <ac:spMk id="16" creationId="{22D09ED2-868F-42C6-866E-F92E0CEF314F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19" creationId="{46F1F2C8-798B-4CCE-A851-94AFAF350BED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0" creationId="{46A89C79-8EF3-4AF9-B3D9-59A883F41C83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1" creationId="{755E9CD0-04B0-4A3C-B291-AD913379C713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2" creationId="{EFE5CE34-4543-42E5-B82C-1F3D12422CDD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3" creationId="{1DD8BF3B-6066-418C-8D1A-75C5E396FC04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4" creationId="{72AF41FE-63D7-4695-81D2-66D2510E4486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5" creationId="{80BC66F9-7A74-4286-AD22-1174052CC22C}"/>
          </ac:spMkLst>
        </pc:spChg>
        <pc:spChg chg="add del">
          <ac:chgData name="Nalband, Abhinay Kumar" userId="0a789d42-ed23-4aa1-9008-1317029deb16" providerId="ADAL" clId="{D6FE1DBE-186E-4FE8-AEE4-372046F3C440}" dt="2024-02-25T08:14:22.242" v="1346" actId="26606"/>
          <ac:spMkLst>
            <pc:docMk/>
            <pc:sldMk cId="2042868910" sldId="256"/>
            <ac:spMk id="26" creationId="{D8142CC3-2B5C-48E6-9DF0-6C8ACBAF23EF}"/>
          </ac:spMkLst>
        </pc:spChg>
        <pc:spChg chg="add">
          <ac:chgData name="Nalband, Abhinay Kumar" userId="0a789d42-ed23-4aa1-9008-1317029deb16" providerId="ADAL" clId="{D6FE1DBE-186E-4FE8-AEE4-372046F3C440}" dt="2024-02-25T08:14:22.313" v="1347" actId="26606"/>
          <ac:spMkLst>
            <pc:docMk/>
            <pc:sldMk cId="2042868910" sldId="256"/>
            <ac:spMk id="28" creationId="{C7D023E4-8DE1-436E-9847-ED6A4B4B04FD}"/>
          </ac:spMkLst>
        </pc:spChg>
        <pc:spChg chg="add">
          <ac:chgData name="Nalband, Abhinay Kumar" userId="0a789d42-ed23-4aa1-9008-1317029deb16" providerId="ADAL" clId="{D6FE1DBE-186E-4FE8-AEE4-372046F3C440}" dt="2024-02-25T08:14:22.313" v="1347" actId="26606"/>
          <ac:spMkLst>
            <pc:docMk/>
            <pc:sldMk cId="2042868910" sldId="256"/>
            <ac:spMk id="29" creationId="{63C1F321-BB96-4700-B3CE-1A6156067F44}"/>
          </ac:spMkLst>
        </pc:spChg>
        <pc:grpChg chg="add">
          <ac:chgData name="Nalband, Abhinay Kumar" userId="0a789d42-ed23-4aa1-9008-1317029deb16" providerId="ADAL" clId="{D6FE1DBE-186E-4FE8-AEE4-372046F3C440}" dt="2024-02-25T08:14:22.313" v="1347" actId="26606"/>
          <ac:grpSpMkLst>
            <pc:docMk/>
            <pc:sldMk cId="2042868910" sldId="256"/>
            <ac:grpSpMk id="30" creationId="{3FA1AD64-F15F-417D-956C-B2C211FC905E}"/>
          </ac:grpSpMkLst>
        </pc:grpChg>
        <pc:grpChg chg="add">
          <ac:chgData name="Nalband, Abhinay Kumar" userId="0a789d42-ed23-4aa1-9008-1317029deb16" providerId="ADAL" clId="{D6FE1DBE-186E-4FE8-AEE4-372046F3C440}" dt="2024-02-25T08:14:22.313" v="1347" actId="26606"/>
          <ac:grpSpMkLst>
            <pc:docMk/>
            <pc:sldMk cId="2042868910" sldId="256"/>
            <ac:grpSpMk id="32" creationId="{43F5E015-E085-4624-B431-B42414448684}"/>
          </ac:grpSpMkLst>
        </pc:grpChg>
        <pc:cxnChg chg="add del">
          <ac:chgData name="Nalband, Abhinay Kumar" userId="0a789d42-ed23-4aa1-9008-1317029deb16" providerId="ADAL" clId="{D6FE1DBE-186E-4FE8-AEE4-372046F3C440}" dt="2024-02-25T08:14:22.242" v="1346" actId="26606"/>
          <ac:cxnSpMkLst>
            <pc:docMk/>
            <pc:sldMk cId="2042868910" sldId="256"/>
            <ac:cxnSpMk id="18" creationId="{7B2D303B-3DD0-4319-9EAD-361847FEC71D}"/>
          </ac:cxnSpMkLst>
        </pc:cxnChg>
      </pc:sldChg>
      <pc:sldChg chg="addSp delSp modSp new mod setBg">
        <pc:chgData name="Nalband, Abhinay Kumar" userId="0a789d42-ed23-4aa1-9008-1317029deb16" providerId="ADAL" clId="{D6FE1DBE-186E-4FE8-AEE4-372046F3C440}" dt="2024-02-25T08:14:10.067" v="1339" actId="26606"/>
        <pc:sldMkLst>
          <pc:docMk/>
          <pc:sldMk cId="956469459" sldId="257"/>
        </pc:sldMkLst>
        <pc:spChg chg="add del mod">
          <ac:chgData name="Nalband, Abhinay Kumar" userId="0a789d42-ed23-4aa1-9008-1317029deb16" providerId="ADAL" clId="{D6FE1DBE-186E-4FE8-AEE4-372046F3C440}" dt="2024-02-25T07:54:14.713" v="301"/>
          <ac:spMkLst>
            <pc:docMk/>
            <pc:sldMk cId="956469459" sldId="257"/>
            <ac:spMk id="2" creationId="{0963983B-BCCE-8FED-8803-C620F7BBAA4D}"/>
          </ac:spMkLst>
        </pc:spChg>
        <pc:spChg chg="add mod">
          <ac:chgData name="Nalband, Abhinay Kumar" userId="0a789d42-ed23-4aa1-9008-1317029deb16" providerId="ADAL" clId="{D6FE1DBE-186E-4FE8-AEE4-372046F3C440}" dt="2024-02-25T08:14:10.067" v="1339" actId="26606"/>
          <ac:spMkLst>
            <pc:docMk/>
            <pc:sldMk cId="956469459" sldId="257"/>
            <ac:spMk id="3" creationId="{5CE3E346-CE42-44C6-742C-01C377A9860B}"/>
          </ac:spMkLst>
        </pc:spChg>
        <pc:spChg chg="add">
          <ac:chgData name="Nalband, Abhinay Kumar" userId="0a789d42-ed23-4aa1-9008-1317029deb16" providerId="ADAL" clId="{D6FE1DBE-186E-4FE8-AEE4-372046F3C440}" dt="2024-02-25T08:14:10.067" v="1339" actId="26606"/>
          <ac:spMkLst>
            <pc:docMk/>
            <pc:sldMk cId="956469459" sldId="257"/>
            <ac:spMk id="8" creationId="{907EF6B7-1338-4443-8C46-6A318D952DFD}"/>
          </ac:spMkLst>
        </pc:spChg>
        <pc:spChg chg="add">
          <ac:chgData name="Nalband, Abhinay Kumar" userId="0a789d42-ed23-4aa1-9008-1317029deb16" providerId="ADAL" clId="{D6FE1DBE-186E-4FE8-AEE4-372046F3C440}" dt="2024-02-25T08:14:10.067" v="1339" actId="26606"/>
          <ac:spMkLst>
            <pc:docMk/>
            <pc:sldMk cId="956469459" sldId="257"/>
            <ac:spMk id="10" creationId="{DAAE4CDD-124C-4DCF-9584-B6033B545DD5}"/>
          </ac:spMkLst>
        </pc:spChg>
        <pc:spChg chg="add">
          <ac:chgData name="Nalband, Abhinay Kumar" userId="0a789d42-ed23-4aa1-9008-1317029deb16" providerId="ADAL" clId="{D6FE1DBE-186E-4FE8-AEE4-372046F3C440}" dt="2024-02-25T08:14:10.067" v="1339" actId="26606"/>
          <ac:spMkLst>
            <pc:docMk/>
            <pc:sldMk cId="956469459" sldId="257"/>
            <ac:spMk id="12" creationId="{081E4A58-353D-44AE-B2FC-2A74E2E400F7}"/>
          </ac:spMkLst>
        </pc:spChg>
      </pc:sldChg>
      <pc:sldChg chg="addSp modSp new mod setBg">
        <pc:chgData name="Nalband, Abhinay Kumar" userId="0a789d42-ed23-4aa1-9008-1317029deb16" providerId="ADAL" clId="{D6FE1DBE-186E-4FE8-AEE4-372046F3C440}" dt="2024-02-25T09:41:12.048" v="1425" actId="255"/>
        <pc:sldMkLst>
          <pc:docMk/>
          <pc:sldMk cId="31596266" sldId="258"/>
        </pc:sldMkLst>
        <pc:spChg chg="add mod">
          <ac:chgData name="Nalband, Abhinay Kumar" userId="0a789d42-ed23-4aa1-9008-1317029deb16" providerId="ADAL" clId="{D6FE1DBE-186E-4FE8-AEE4-372046F3C440}" dt="2024-02-25T09:41:12.048" v="1425" actId="255"/>
          <ac:spMkLst>
            <pc:docMk/>
            <pc:sldMk cId="31596266" sldId="258"/>
            <ac:spMk id="2" creationId="{E5CD38BB-B1A5-8A08-57DB-EEBF1F9B59C5}"/>
          </ac:spMkLst>
        </pc:spChg>
        <pc:spChg chg="add">
          <ac:chgData name="Nalband, Abhinay Kumar" userId="0a789d42-ed23-4aa1-9008-1317029deb16" providerId="ADAL" clId="{D6FE1DBE-186E-4FE8-AEE4-372046F3C440}" dt="2024-02-25T08:14:06.947" v="1338" actId="26606"/>
          <ac:spMkLst>
            <pc:docMk/>
            <pc:sldMk cId="31596266" sldId="258"/>
            <ac:spMk id="7" creationId="{907EF6B7-1338-4443-8C46-6A318D952DFD}"/>
          </ac:spMkLst>
        </pc:spChg>
        <pc:spChg chg="add">
          <ac:chgData name="Nalband, Abhinay Kumar" userId="0a789d42-ed23-4aa1-9008-1317029deb16" providerId="ADAL" clId="{D6FE1DBE-186E-4FE8-AEE4-372046F3C440}" dt="2024-02-25T08:14:06.947" v="1338" actId="26606"/>
          <ac:spMkLst>
            <pc:docMk/>
            <pc:sldMk cId="31596266" sldId="258"/>
            <ac:spMk id="9" creationId="{DAAE4CDD-124C-4DCF-9584-B6033B545DD5}"/>
          </ac:spMkLst>
        </pc:spChg>
        <pc:spChg chg="add">
          <ac:chgData name="Nalband, Abhinay Kumar" userId="0a789d42-ed23-4aa1-9008-1317029deb16" providerId="ADAL" clId="{D6FE1DBE-186E-4FE8-AEE4-372046F3C440}" dt="2024-02-25T08:14:06.947" v="1338" actId="26606"/>
          <ac:spMkLst>
            <pc:docMk/>
            <pc:sldMk cId="31596266" sldId="258"/>
            <ac:spMk id="11" creationId="{081E4A58-353D-44AE-B2FC-2A74E2E400F7}"/>
          </ac:spMkLst>
        </pc:spChg>
      </pc:sldChg>
      <pc:sldChg chg="addSp delSp modSp new mod setBg">
        <pc:chgData name="Nalband, Abhinay Kumar" userId="0a789d42-ed23-4aa1-9008-1317029deb16" providerId="ADAL" clId="{D6FE1DBE-186E-4FE8-AEE4-372046F3C440}" dt="2024-02-25T09:41:18.825" v="1427" actId="255"/>
        <pc:sldMkLst>
          <pc:docMk/>
          <pc:sldMk cId="921550059" sldId="259"/>
        </pc:sldMkLst>
        <pc:spChg chg="add del mod">
          <ac:chgData name="Nalband, Abhinay Kumar" userId="0a789d42-ed23-4aa1-9008-1317029deb16" providerId="ADAL" clId="{D6FE1DBE-186E-4FE8-AEE4-372046F3C440}" dt="2024-02-25T08:14:02.234" v="1337" actId="26606"/>
          <ac:spMkLst>
            <pc:docMk/>
            <pc:sldMk cId="921550059" sldId="259"/>
            <ac:spMk id="2" creationId="{722E2295-8D05-D591-8BE8-8E8C87850F1B}"/>
          </ac:spMkLst>
        </pc:spChg>
        <pc:spChg chg="add">
          <ac:chgData name="Nalband, Abhinay Kumar" userId="0a789d42-ed23-4aa1-9008-1317029deb16" providerId="ADAL" clId="{D6FE1DBE-186E-4FE8-AEE4-372046F3C440}" dt="2024-02-25T08:14:02.234" v="1337" actId="26606"/>
          <ac:spMkLst>
            <pc:docMk/>
            <pc:sldMk cId="921550059" sldId="259"/>
            <ac:spMk id="7" creationId="{907EF6B7-1338-4443-8C46-6A318D952DFD}"/>
          </ac:spMkLst>
        </pc:spChg>
        <pc:spChg chg="add del">
          <ac:chgData name="Nalband, Abhinay Kumar" userId="0a789d42-ed23-4aa1-9008-1317029deb16" providerId="ADAL" clId="{D6FE1DBE-186E-4FE8-AEE4-372046F3C440}" dt="2024-02-25T08:14:02.229" v="1336" actId="26606"/>
          <ac:spMkLst>
            <pc:docMk/>
            <pc:sldMk cId="921550059" sldId="259"/>
            <ac:spMk id="8" creationId="{AE2B703B-46F9-481A-A605-82E2A828C4FA}"/>
          </ac:spMkLst>
        </pc:spChg>
        <pc:spChg chg="add">
          <ac:chgData name="Nalband, Abhinay Kumar" userId="0a789d42-ed23-4aa1-9008-1317029deb16" providerId="ADAL" clId="{D6FE1DBE-186E-4FE8-AEE4-372046F3C440}" dt="2024-02-25T08:14:02.234" v="1337" actId="26606"/>
          <ac:spMkLst>
            <pc:docMk/>
            <pc:sldMk cId="921550059" sldId="259"/>
            <ac:spMk id="9" creationId="{DAAE4CDD-124C-4DCF-9584-B6033B545DD5}"/>
          </ac:spMkLst>
        </pc:spChg>
        <pc:spChg chg="add del">
          <ac:chgData name="Nalband, Abhinay Kumar" userId="0a789d42-ed23-4aa1-9008-1317029deb16" providerId="ADAL" clId="{D6FE1DBE-186E-4FE8-AEE4-372046F3C440}" dt="2024-02-25T08:14:02.229" v="1336" actId="26606"/>
          <ac:spMkLst>
            <pc:docMk/>
            <pc:sldMk cId="921550059" sldId="259"/>
            <ac:spMk id="10" creationId="{F13BE4D7-0C3D-4906-B230-A1C5B4665CCF}"/>
          </ac:spMkLst>
        </pc:spChg>
        <pc:spChg chg="add">
          <ac:chgData name="Nalband, Abhinay Kumar" userId="0a789d42-ed23-4aa1-9008-1317029deb16" providerId="ADAL" clId="{D6FE1DBE-186E-4FE8-AEE4-372046F3C440}" dt="2024-02-25T08:14:02.234" v="1337" actId="26606"/>
          <ac:spMkLst>
            <pc:docMk/>
            <pc:sldMk cId="921550059" sldId="259"/>
            <ac:spMk id="11" creationId="{081E4A58-353D-44AE-B2FC-2A74E2E400F7}"/>
          </ac:spMkLst>
        </pc:spChg>
        <pc:spChg chg="add mod">
          <ac:chgData name="Nalband, Abhinay Kumar" userId="0a789d42-ed23-4aa1-9008-1317029deb16" providerId="ADAL" clId="{D6FE1DBE-186E-4FE8-AEE4-372046F3C440}" dt="2024-02-25T09:41:18.825" v="1427" actId="255"/>
          <ac:spMkLst>
            <pc:docMk/>
            <pc:sldMk cId="921550059" sldId="259"/>
            <ac:spMk id="12" creationId="{722E2295-8D05-D591-8BE8-8E8C87850F1B}"/>
          </ac:spMkLst>
        </pc:spChg>
        <pc:graphicFrameChg chg="add del">
          <ac:chgData name="Nalband, Abhinay Kumar" userId="0a789d42-ed23-4aa1-9008-1317029deb16" providerId="ADAL" clId="{D6FE1DBE-186E-4FE8-AEE4-372046F3C440}" dt="2024-02-25T08:14:02.229" v="1336" actId="26606"/>
          <ac:graphicFrameMkLst>
            <pc:docMk/>
            <pc:sldMk cId="921550059" sldId="259"/>
            <ac:graphicFrameMk id="4" creationId="{0A4B5640-0C72-43FD-6195-62F234E697F2}"/>
          </ac:graphicFrameMkLst>
        </pc:graphicFrameChg>
      </pc:sldChg>
      <pc:sldChg chg="addSp delSp modSp new mod setBg">
        <pc:chgData name="Nalband, Abhinay Kumar" userId="0a789d42-ed23-4aa1-9008-1317029deb16" providerId="ADAL" clId="{D6FE1DBE-186E-4FE8-AEE4-372046F3C440}" dt="2024-02-25T09:41:25.850" v="1429" actId="255"/>
        <pc:sldMkLst>
          <pc:docMk/>
          <pc:sldMk cId="590329964" sldId="260"/>
        </pc:sldMkLst>
        <pc:spChg chg="add mod">
          <ac:chgData name="Nalband, Abhinay Kumar" userId="0a789d42-ed23-4aa1-9008-1317029deb16" providerId="ADAL" clId="{D6FE1DBE-186E-4FE8-AEE4-372046F3C440}" dt="2024-02-25T09:41:25.850" v="1429" actId="255"/>
          <ac:spMkLst>
            <pc:docMk/>
            <pc:sldMk cId="590329964" sldId="260"/>
            <ac:spMk id="2" creationId="{BDF9BA3F-48BD-E322-C820-15837A53487C}"/>
          </ac:spMkLst>
        </pc:spChg>
        <pc:spChg chg="add del">
          <ac:chgData name="Nalband, Abhinay Kumar" userId="0a789d42-ed23-4aa1-9008-1317029deb16" providerId="ADAL" clId="{D6FE1DBE-186E-4FE8-AEE4-372046F3C440}" dt="2024-02-25T08:13:41.981" v="1321" actId="26606"/>
          <ac:spMkLst>
            <pc:docMk/>
            <pc:sldMk cId="590329964" sldId="260"/>
            <ac:spMk id="7" creationId="{907EF6B7-1338-4443-8C46-6A318D952DFD}"/>
          </ac:spMkLst>
        </pc:spChg>
        <pc:spChg chg="add del">
          <ac:chgData name="Nalband, Abhinay Kumar" userId="0a789d42-ed23-4aa1-9008-1317029deb16" providerId="ADAL" clId="{D6FE1DBE-186E-4FE8-AEE4-372046F3C440}" dt="2024-02-25T08:13:41.981" v="1321" actId="26606"/>
          <ac:spMkLst>
            <pc:docMk/>
            <pc:sldMk cId="590329964" sldId="260"/>
            <ac:spMk id="9" creationId="{DAAE4CDD-124C-4DCF-9584-B6033B545DD5}"/>
          </ac:spMkLst>
        </pc:spChg>
        <pc:spChg chg="add del">
          <ac:chgData name="Nalband, Abhinay Kumar" userId="0a789d42-ed23-4aa1-9008-1317029deb16" providerId="ADAL" clId="{D6FE1DBE-186E-4FE8-AEE4-372046F3C440}" dt="2024-02-25T08:13:41.981" v="1321" actId="26606"/>
          <ac:spMkLst>
            <pc:docMk/>
            <pc:sldMk cId="590329964" sldId="260"/>
            <ac:spMk id="11" creationId="{081E4A58-353D-44AE-B2FC-2A74E2E400F7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13" creationId="{CABBD4C1-E6F8-46F6-8152-A8A97490BF4D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14" creationId="{F837543A-6020-4505-A233-C9DB4BF74011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15" creationId="{83BA5EF5-1FE9-4BF9-83BB-269BCDDF6156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16" creationId="{35B16301-FB18-48BA-A6DD-C37CAF6F9A18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18" creationId="{C3C0D90E-074A-4F52-9B11-B52BEF4BCBE5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19" creationId="{88853921-7BC9-4BDE-ACAB-133C683C82D6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21" creationId="{09192968-3AE7-4470-A61C-97294BB92731}"/>
          </ac:spMkLst>
        </pc:spChg>
        <pc:spChg chg="add del">
          <ac:chgData name="Nalband, Abhinay Kumar" userId="0a789d42-ed23-4aa1-9008-1317029deb16" providerId="ADAL" clId="{D6FE1DBE-186E-4FE8-AEE4-372046F3C440}" dt="2024-02-25T08:13:46.234" v="1323" actId="26606"/>
          <ac:spMkLst>
            <pc:docMk/>
            <pc:sldMk cId="590329964" sldId="260"/>
            <ac:spMk id="23" creationId="{3AB72E55-43E4-4356-BFE8-E2102CB0B505}"/>
          </ac:spMkLst>
        </pc:spChg>
        <pc:spChg chg="add del">
          <ac:chgData name="Nalband, Abhinay Kumar" userId="0a789d42-ed23-4aa1-9008-1317029deb16" providerId="ADAL" clId="{D6FE1DBE-186E-4FE8-AEE4-372046F3C440}" dt="2024-02-25T08:13:48.410" v="1325" actId="26606"/>
          <ac:spMkLst>
            <pc:docMk/>
            <pc:sldMk cId="590329964" sldId="260"/>
            <ac:spMk id="25" creationId="{1BB867FF-FC45-48F7-8104-F89BE54909F1}"/>
          </ac:spMkLst>
        </pc:spChg>
        <pc:spChg chg="add del">
          <ac:chgData name="Nalband, Abhinay Kumar" userId="0a789d42-ed23-4aa1-9008-1317029deb16" providerId="ADAL" clId="{D6FE1DBE-186E-4FE8-AEE4-372046F3C440}" dt="2024-02-25T08:13:48.410" v="1325" actId="26606"/>
          <ac:spMkLst>
            <pc:docMk/>
            <pc:sldMk cId="590329964" sldId="260"/>
            <ac:spMk id="26" creationId="{8BB56887-D0D5-4F0C-9E19-7247EB83C8B7}"/>
          </ac:spMkLst>
        </pc:spChg>
        <pc:spChg chg="add del">
          <ac:chgData name="Nalband, Abhinay Kumar" userId="0a789d42-ed23-4aa1-9008-1317029deb16" providerId="ADAL" clId="{D6FE1DBE-186E-4FE8-AEE4-372046F3C440}" dt="2024-02-25T08:13:48.410" v="1325" actId="26606"/>
          <ac:spMkLst>
            <pc:docMk/>
            <pc:sldMk cId="590329964" sldId="260"/>
            <ac:spMk id="27" creationId="{081E4A58-353D-44AE-B2FC-2A74E2E400F7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29" creationId="{09588DA8-065E-4F6F-8EFD-43104AB2E0CF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30" creationId="{C4285719-470E-454C-AF62-8323075F1F5B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31" creationId="{CD9FE4EF-C4D8-49A0-B2FF-81D8DB7D8A24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32" creationId="{4300840D-0A0B-4512-BACA-B439D5B9C57C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33" creationId="{D2B78728-A580-49A7-84F9-6EF6F583ADE0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34" creationId="{38FAA1A1-D861-433F-88FA-1E9D6FD31D11}"/>
          </ac:spMkLst>
        </pc:spChg>
        <pc:spChg chg="add del">
          <ac:chgData name="Nalband, Abhinay Kumar" userId="0a789d42-ed23-4aa1-9008-1317029deb16" providerId="ADAL" clId="{D6FE1DBE-186E-4FE8-AEE4-372046F3C440}" dt="2024-02-25T08:13:50.114" v="1327" actId="26606"/>
          <ac:spMkLst>
            <pc:docMk/>
            <pc:sldMk cId="590329964" sldId="260"/>
            <ac:spMk id="35" creationId="{8D71EDA1-87BF-4D5D-AB79-F346FD19278A}"/>
          </ac:spMkLst>
        </pc:spChg>
        <pc:spChg chg="add del">
          <ac:chgData name="Nalband, Abhinay Kumar" userId="0a789d42-ed23-4aa1-9008-1317029deb16" providerId="ADAL" clId="{D6FE1DBE-186E-4FE8-AEE4-372046F3C440}" dt="2024-02-25T08:13:52.503" v="1329" actId="26606"/>
          <ac:spMkLst>
            <pc:docMk/>
            <pc:sldMk cId="590329964" sldId="260"/>
            <ac:spMk id="37" creationId="{100EDD19-6802-4EC3-95CE-CFFAB042CFD6}"/>
          </ac:spMkLst>
        </pc:spChg>
        <pc:spChg chg="add del">
          <ac:chgData name="Nalband, Abhinay Kumar" userId="0a789d42-ed23-4aa1-9008-1317029deb16" providerId="ADAL" clId="{D6FE1DBE-186E-4FE8-AEE4-372046F3C440}" dt="2024-02-25T08:13:52.503" v="1329" actId="26606"/>
          <ac:spMkLst>
            <pc:docMk/>
            <pc:sldMk cId="590329964" sldId="260"/>
            <ac:spMk id="38" creationId="{DB17E863-922E-4C26-BD64-E8FD41D28661}"/>
          </ac:spMkLst>
        </pc:spChg>
        <pc:spChg chg="add del">
          <ac:chgData name="Nalband, Abhinay Kumar" userId="0a789d42-ed23-4aa1-9008-1317029deb16" providerId="ADAL" clId="{D6FE1DBE-186E-4FE8-AEE4-372046F3C440}" dt="2024-02-25T08:13:55.708" v="1331" actId="26606"/>
          <ac:spMkLst>
            <pc:docMk/>
            <pc:sldMk cId="590329964" sldId="260"/>
            <ac:spMk id="40" creationId="{87BF42CA-AD55-48B4-8949-C4DCA60A6AEE}"/>
          </ac:spMkLst>
        </pc:spChg>
        <pc:spChg chg="add del">
          <ac:chgData name="Nalband, Abhinay Kumar" userId="0a789d42-ed23-4aa1-9008-1317029deb16" providerId="ADAL" clId="{D6FE1DBE-186E-4FE8-AEE4-372046F3C440}" dt="2024-02-25T08:13:55.708" v="1331" actId="26606"/>
          <ac:spMkLst>
            <pc:docMk/>
            <pc:sldMk cId="590329964" sldId="260"/>
            <ac:spMk id="41" creationId="{66AE1D3D-3106-4CB2-AA7C-0C1642AC0F2E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48" creationId="{F837543A-6020-4505-A233-C9DB4BF74011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49" creationId="{35B16301-FB18-48BA-A6DD-C37CAF6F9A18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50" creationId="{C3C0D90E-074A-4F52-9B11-B52BEF4BCBE5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51" creationId="{CABBD4C1-E6F8-46F6-8152-A8A97490BF4D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52" creationId="{83BA5EF5-1FE9-4BF9-83BB-269BCDDF6156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54" creationId="{88853921-7BC9-4BDE-ACAB-133C683C82D6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55" creationId="{09192968-3AE7-4470-A61C-97294BB92731}"/>
          </ac:spMkLst>
        </pc:spChg>
        <pc:spChg chg="add del">
          <ac:chgData name="Nalband, Abhinay Kumar" userId="0a789d42-ed23-4aa1-9008-1317029deb16" providerId="ADAL" clId="{D6FE1DBE-186E-4FE8-AEE4-372046F3C440}" dt="2024-02-25T08:13:56.762" v="1333" actId="26606"/>
          <ac:spMkLst>
            <pc:docMk/>
            <pc:sldMk cId="590329964" sldId="260"/>
            <ac:spMk id="56" creationId="{3AB72E55-43E4-4356-BFE8-E2102CB0B505}"/>
          </ac:spMkLst>
        </pc:spChg>
        <pc:spChg chg="add">
          <ac:chgData name="Nalband, Abhinay Kumar" userId="0a789d42-ed23-4aa1-9008-1317029deb16" providerId="ADAL" clId="{D6FE1DBE-186E-4FE8-AEE4-372046F3C440}" dt="2024-02-25T08:13:56.770" v="1334" actId="26606"/>
          <ac:spMkLst>
            <pc:docMk/>
            <pc:sldMk cId="590329964" sldId="260"/>
            <ac:spMk id="58" creationId="{907EF6B7-1338-4443-8C46-6A318D952DFD}"/>
          </ac:spMkLst>
        </pc:spChg>
        <pc:spChg chg="add">
          <ac:chgData name="Nalband, Abhinay Kumar" userId="0a789d42-ed23-4aa1-9008-1317029deb16" providerId="ADAL" clId="{D6FE1DBE-186E-4FE8-AEE4-372046F3C440}" dt="2024-02-25T08:13:56.770" v="1334" actId="26606"/>
          <ac:spMkLst>
            <pc:docMk/>
            <pc:sldMk cId="590329964" sldId="260"/>
            <ac:spMk id="59" creationId="{DAAE4CDD-124C-4DCF-9584-B6033B545DD5}"/>
          </ac:spMkLst>
        </pc:spChg>
        <pc:spChg chg="add">
          <ac:chgData name="Nalband, Abhinay Kumar" userId="0a789d42-ed23-4aa1-9008-1317029deb16" providerId="ADAL" clId="{D6FE1DBE-186E-4FE8-AEE4-372046F3C440}" dt="2024-02-25T08:13:56.770" v="1334" actId="26606"/>
          <ac:spMkLst>
            <pc:docMk/>
            <pc:sldMk cId="590329964" sldId="260"/>
            <ac:spMk id="60" creationId="{081E4A58-353D-44AE-B2FC-2A74E2E400F7}"/>
          </ac:spMkLst>
        </pc:spChg>
        <pc:grpChg chg="add del">
          <ac:chgData name="Nalband, Abhinay Kumar" userId="0a789d42-ed23-4aa1-9008-1317029deb16" providerId="ADAL" clId="{D6FE1DBE-186E-4FE8-AEE4-372046F3C440}" dt="2024-02-25T08:13:55.708" v="1331" actId="26606"/>
          <ac:grpSpMkLst>
            <pc:docMk/>
            <pc:sldMk cId="590329964" sldId="260"/>
            <ac:grpSpMk id="42" creationId="{0A31B6AF-B711-4CDB-8C2B-16E963DDC4C5}"/>
          </ac:grpSpMkLst>
        </pc:grpChg>
        <pc:cxnChg chg="add del">
          <ac:chgData name="Nalband, Abhinay Kumar" userId="0a789d42-ed23-4aa1-9008-1317029deb16" providerId="ADAL" clId="{D6FE1DBE-186E-4FE8-AEE4-372046F3C440}" dt="2024-02-25T08:13:46.234" v="1323" actId="26606"/>
          <ac:cxnSpMkLst>
            <pc:docMk/>
            <pc:sldMk cId="590329964" sldId="260"/>
            <ac:cxnSpMk id="17" creationId="{4B3BCACB-5880-460B-9606-8C433A9AF99D}"/>
          </ac:cxnSpMkLst>
        </pc:cxnChg>
        <pc:cxnChg chg="add del">
          <ac:chgData name="Nalband, Abhinay Kumar" userId="0a789d42-ed23-4aa1-9008-1317029deb16" providerId="ADAL" clId="{D6FE1DBE-186E-4FE8-AEE4-372046F3C440}" dt="2024-02-25T08:13:56.762" v="1333" actId="26606"/>
          <ac:cxnSpMkLst>
            <pc:docMk/>
            <pc:sldMk cId="590329964" sldId="260"/>
            <ac:cxnSpMk id="53" creationId="{4B3BCACB-5880-460B-9606-8C433A9AF99D}"/>
          </ac:cxnSpMkLst>
        </pc:cxnChg>
      </pc:sldChg>
      <pc:sldChg chg="addSp modSp new mod setBg">
        <pc:chgData name="Nalband, Abhinay Kumar" userId="0a789d42-ed23-4aa1-9008-1317029deb16" providerId="ADAL" clId="{D6FE1DBE-186E-4FE8-AEE4-372046F3C440}" dt="2024-02-25T09:45:49.445" v="1642" actId="20577"/>
        <pc:sldMkLst>
          <pc:docMk/>
          <pc:sldMk cId="2480360928" sldId="261"/>
        </pc:sldMkLst>
        <pc:spChg chg="add mod">
          <ac:chgData name="Nalband, Abhinay Kumar" userId="0a789d42-ed23-4aa1-9008-1317029deb16" providerId="ADAL" clId="{D6FE1DBE-186E-4FE8-AEE4-372046F3C440}" dt="2024-02-25T09:45:49.445" v="1642" actId="20577"/>
          <ac:spMkLst>
            <pc:docMk/>
            <pc:sldMk cId="2480360928" sldId="261"/>
            <ac:spMk id="2" creationId="{225543D2-0A45-66C0-B756-C428B3274B31}"/>
          </ac:spMkLst>
        </pc:spChg>
        <pc:spChg chg="add">
          <ac:chgData name="Nalband, Abhinay Kumar" userId="0a789d42-ed23-4aa1-9008-1317029deb16" providerId="ADAL" clId="{D6FE1DBE-186E-4FE8-AEE4-372046F3C440}" dt="2024-02-25T08:13:20.700" v="1315" actId="26606"/>
          <ac:spMkLst>
            <pc:docMk/>
            <pc:sldMk cId="2480360928" sldId="261"/>
            <ac:spMk id="9" creationId="{6753252F-4873-4F63-801D-CC719279A7D5}"/>
          </ac:spMkLst>
        </pc:spChg>
        <pc:spChg chg="add">
          <ac:chgData name="Nalband, Abhinay Kumar" userId="0a789d42-ed23-4aa1-9008-1317029deb16" providerId="ADAL" clId="{D6FE1DBE-186E-4FE8-AEE4-372046F3C440}" dt="2024-02-25T08:13:20.700" v="1315" actId="26606"/>
          <ac:spMkLst>
            <pc:docMk/>
            <pc:sldMk cId="2480360928" sldId="261"/>
            <ac:spMk id="11" creationId="{047C8CCB-F95D-4249-92DD-651249D3535A}"/>
          </ac:spMkLst>
        </pc:spChg>
        <pc:picChg chg="add mod">
          <ac:chgData name="Nalband, Abhinay Kumar" userId="0a789d42-ed23-4aa1-9008-1317029deb16" providerId="ADAL" clId="{D6FE1DBE-186E-4FE8-AEE4-372046F3C440}" dt="2024-02-25T08:13:35.019" v="1319" actId="1076"/>
          <ac:picMkLst>
            <pc:docMk/>
            <pc:sldMk cId="2480360928" sldId="261"/>
            <ac:picMk id="4" creationId="{3BB3A816-2ABB-0AD1-D3DA-3515D121FB4D}"/>
          </ac:picMkLst>
        </pc:picChg>
      </pc:sldChg>
      <pc:sldChg chg="addSp delSp modSp new mod setBg">
        <pc:chgData name="Nalband, Abhinay Kumar" userId="0a789d42-ed23-4aa1-9008-1317029deb16" providerId="ADAL" clId="{D6FE1DBE-186E-4FE8-AEE4-372046F3C440}" dt="2024-02-25T08:39:46.649" v="1423" actId="1076"/>
        <pc:sldMkLst>
          <pc:docMk/>
          <pc:sldMk cId="2031789810" sldId="262"/>
        </pc:sldMkLst>
        <pc:spChg chg="add mod">
          <ac:chgData name="Nalband, Abhinay Kumar" userId="0a789d42-ed23-4aa1-9008-1317029deb16" providerId="ADAL" clId="{D6FE1DBE-186E-4FE8-AEE4-372046F3C440}" dt="2024-02-25T08:39:43.923" v="1422" actId="255"/>
          <ac:spMkLst>
            <pc:docMk/>
            <pc:sldMk cId="2031789810" sldId="262"/>
            <ac:spMk id="2" creationId="{E1B7E1BD-E515-88D8-5378-5EB0192182C2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5" creationId="{F3060C83-F051-4F0E-ABAD-AA0DFC48B218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6" creationId="{83C98ABE-055B-441F-B07E-44F97F083C39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7" creationId="{29FDB030-9B49-4CED-8CCD-4D99382388AC}"/>
          </ac:spMkLst>
        </pc:spChg>
        <pc:spChg chg="add del">
          <ac:chgData name="Nalband, Abhinay Kumar" userId="0a789d42-ed23-4aa1-9008-1317029deb16" providerId="ADAL" clId="{D6FE1DBE-186E-4FE8-AEE4-372046F3C440}" dt="2024-02-25T08:16:07.132" v="1364" actId="26606"/>
          <ac:spMkLst>
            <pc:docMk/>
            <pc:sldMk cId="2031789810" sldId="262"/>
            <ac:spMk id="8" creationId="{42A4FC2C-047E-45A5-965D-8E1E3BF09BC6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9" creationId="{3783CA14-24A1-485C-8B30-D6A5D87987AD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10" creationId="{83C98ABE-055B-441F-B07E-44F97F083C39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11" creationId="{F3060C83-F051-4F0E-ABAD-AA0DFC48B218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12" creationId="{29FDB030-9B49-4CED-8CCD-4D99382388AC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13" creationId="{9A97C86A-04D6-40F7-AE84-31AB43E6A846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14" creationId="{3783CA14-24A1-485C-8B30-D6A5D87987AD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15" creationId="{FF9F2414-84E8-453E-B1F3-389FDE8192D9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16" creationId="{9A97C86A-04D6-40F7-AE84-31AB43E6A846}"/>
          </ac:spMkLst>
        </pc:spChg>
        <pc:spChg chg="add del">
          <ac:chgData name="Nalband, Abhinay Kumar" userId="0a789d42-ed23-4aa1-9008-1317029deb16" providerId="ADAL" clId="{D6FE1DBE-186E-4FE8-AEE4-372046F3C440}" dt="2024-02-25T08:16:25.515" v="1378" actId="26606"/>
          <ac:spMkLst>
            <pc:docMk/>
            <pc:sldMk cId="2031789810" sldId="262"/>
            <ac:spMk id="17" creationId="{3ECA69A1-7536-43AC-85EF-C7106179F5ED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18" creationId="{FF9F2414-84E8-453E-B1F3-389FDE8192D9}"/>
          </ac:spMkLst>
        </pc:spChg>
        <pc:spChg chg="add del">
          <ac:chgData name="Nalband, Abhinay Kumar" userId="0a789d42-ed23-4aa1-9008-1317029deb16" providerId="ADAL" clId="{D6FE1DBE-186E-4FE8-AEE4-372046F3C440}" dt="2024-02-25T08:16:26.882" v="1380" actId="26606"/>
          <ac:spMkLst>
            <pc:docMk/>
            <pc:sldMk cId="2031789810" sldId="262"/>
            <ac:spMk id="19" creationId="{ED55A19D-297C-4231-AD1F-08EF9B4AA8F4}"/>
          </ac:spMkLst>
        </pc:spChg>
        <pc:spChg chg="add del">
          <ac:chgData name="Nalband, Abhinay Kumar" userId="0a789d42-ed23-4aa1-9008-1317029deb16" providerId="ADAL" clId="{D6FE1DBE-186E-4FE8-AEE4-372046F3C440}" dt="2024-02-25T08:16:12.668" v="1366" actId="26606"/>
          <ac:spMkLst>
            <pc:docMk/>
            <pc:sldMk cId="2031789810" sldId="262"/>
            <ac:spMk id="20" creationId="{3ECA69A1-7536-43AC-85EF-C7106179F5ED}"/>
          </ac:spMkLst>
        </pc:spChg>
        <pc:spChg chg="add del">
          <ac:chgData name="Nalband, Abhinay Kumar" userId="0a789d42-ed23-4aa1-9008-1317029deb16" providerId="ADAL" clId="{D6FE1DBE-186E-4FE8-AEE4-372046F3C440}" dt="2024-02-25T08:16:26.882" v="1380" actId="26606"/>
          <ac:spMkLst>
            <pc:docMk/>
            <pc:sldMk cId="2031789810" sldId="262"/>
            <ac:spMk id="21" creationId="{EBAB6C56-3D38-4923-996E-BD474BBB91E9}"/>
          </ac:spMkLst>
        </pc:spChg>
        <pc:spChg chg="add del">
          <ac:chgData name="Nalband, Abhinay Kumar" userId="0a789d42-ed23-4aa1-9008-1317029deb16" providerId="ADAL" clId="{D6FE1DBE-186E-4FE8-AEE4-372046F3C440}" dt="2024-02-25T08:16:14.179" v="1368" actId="26606"/>
          <ac:spMkLst>
            <pc:docMk/>
            <pc:sldMk cId="2031789810" sldId="262"/>
            <ac:spMk id="22" creationId="{AB8C311F-7253-4AED-9701-7FC0708C41C7}"/>
          </ac:spMkLst>
        </pc:spChg>
        <pc:spChg chg="add del">
          <ac:chgData name="Nalband, Abhinay Kumar" userId="0a789d42-ed23-4aa1-9008-1317029deb16" providerId="ADAL" clId="{D6FE1DBE-186E-4FE8-AEE4-372046F3C440}" dt="2024-02-25T08:16:14.179" v="1368" actId="26606"/>
          <ac:spMkLst>
            <pc:docMk/>
            <pc:sldMk cId="2031789810" sldId="262"/>
            <ac:spMk id="23" creationId="{E2384209-CB15-4CDF-9D31-C44FD9A3F20D}"/>
          </ac:spMkLst>
        </pc:spChg>
        <pc:spChg chg="add del">
          <ac:chgData name="Nalband, Abhinay Kumar" userId="0a789d42-ed23-4aa1-9008-1317029deb16" providerId="ADAL" clId="{D6FE1DBE-186E-4FE8-AEE4-372046F3C440}" dt="2024-02-25T08:16:14.179" v="1368" actId="26606"/>
          <ac:spMkLst>
            <pc:docMk/>
            <pc:sldMk cId="2031789810" sldId="262"/>
            <ac:spMk id="24" creationId="{2633B3B5-CC90-43F0-8714-D31D1F3F0209}"/>
          </ac:spMkLst>
        </pc:spChg>
        <pc:spChg chg="add del">
          <ac:chgData name="Nalband, Abhinay Kumar" userId="0a789d42-ed23-4aa1-9008-1317029deb16" providerId="ADAL" clId="{D6FE1DBE-186E-4FE8-AEE4-372046F3C440}" dt="2024-02-25T08:16:14.179" v="1368" actId="26606"/>
          <ac:spMkLst>
            <pc:docMk/>
            <pc:sldMk cId="2031789810" sldId="262"/>
            <ac:spMk id="25" creationId="{A8D57A06-A426-446D-B02C-A2DC6B62E45E}"/>
          </ac:spMkLst>
        </pc:spChg>
        <pc:spChg chg="add del">
          <ac:chgData name="Nalband, Abhinay Kumar" userId="0a789d42-ed23-4aa1-9008-1317029deb16" providerId="ADAL" clId="{D6FE1DBE-186E-4FE8-AEE4-372046F3C440}" dt="2024-02-25T08:16:26.882" v="1380" actId="26606"/>
          <ac:spMkLst>
            <pc:docMk/>
            <pc:sldMk cId="2031789810" sldId="262"/>
            <ac:spMk id="26" creationId="{20CD21DB-082D-417D-A5AB-FC838AF9D944}"/>
          </ac:spMkLst>
        </pc:spChg>
        <pc:spChg chg="add del">
          <ac:chgData name="Nalband, Abhinay Kumar" userId="0a789d42-ed23-4aa1-9008-1317029deb16" providerId="ADAL" clId="{D6FE1DBE-186E-4FE8-AEE4-372046F3C440}" dt="2024-02-25T08:16:18.123" v="1370" actId="26606"/>
          <ac:spMkLst>
            <pc:docMk/>
            <pc:sldMk cId="2031789810" sldId="262"/>
            <ac:spMk id="27" creationId="{AB8C311F-7253-4AED-9701-7FC0708C41C7}"/>
          </ac:spMkLst>
        </pc:spChg>
        <pc:spChg chg="add del">
          <ac:chgData name="Nalband, Abhinay Kumar" userId="0a789d42-ed23-4aa1-9008-1317029deb16" providerId="ADAL" clId="{D6FE1DBE-186E-4FE8-AEE4-372046F3C440}" dt="2024-02-25T08:16:18.123" v="1370" actId="26606"/>
          <ac:spMkLst>
            <pc:docMk/>
            <pc:sldMk cId="2031789810" sldId="262"/>
            <ac:spMk id="28" creationId="{E2384209-CB15-4CDF-9D31-C44FD9A3F20D}"/>
          </ac:spMkLst>
        </pc:spChg>
        <pc:spChg chg="add del">
          <ac:chgData name="Nalband, Abhinay Kumar" userId="0a789d42-ed23-4aa1-9008-1317029deb16" providerId="ADAL" clId="{D6FE1DBE-186E-4FE8-AEE4-372046F3C440}" dt="2024-02-25T08:16:18.123" v="1370" actId="26606"/>
          <ac:spMkLst>
            <pc:docMk/>
            <pc:sldMk cId="2031789810" sldId="262"/>
            <ac:spMk id="29" creationId="{2633B3B5-CC90-43F0-8714-D31D1F3F0209}"/>
          </ac:spMkLst>
        </pc:spChg>
        <pc:spChg chg="add del">
          <ac:chgData name="Nalband, Abhinay Kumar" userId="0a789d42-ed23-4aa1-9008-1317029deb16" providerId="ADAL" clId="{D6FE1DBE-186E-4FE8-AEE4-372046F3C440}" dt="2024-02-25T08:16:18.123" v="1370" actId="26606"/>
          <ac:spMkLst>
            <pc:docMk/>
            <pc:sldMk cId="2031789810" sldId="262"/>
            <ac:spMk id="30" creationId="{A8D57A06-A426-446D-B02C-A2DC6B62E45E}"/>
          </ac:spMkLst>
        </pc:spChg>
        <pc:spChg chg="add del">
          <ac:chgData name="Nalband, Abhinay Kumar" userId="0a789d42-ed23-4aa1-9008-1317029deb16" providerId="ADAL" clId="{D6FE1DBE-186E-4FE8-AEE4-372046F3C440}" dt="2024-02-25T08:16:30.303" v="1384" actId="26606"/>
          <ac:spMkLst>
            <pc:docMk/>
            <pc:sldMk cId="2031789810" sldId="262"/>
            <ac:spMk id="31" creationId="{32BC26D8-82FB-445E-AA49-62A77D7C1EE0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2" creationId="{F3060C83-F051-4F0E-ABAD-AA0DFC48B218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3" creationId="{83C98ABE-055B-441F-B07E-44F97F083C39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4" creationId="{29FDB030-9B49-4CED-8CCD-4D99382388AC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5" creationId="{3783CA14-24A1-485C-8B30-D6A5D87987AD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6" creationId="{9A97C86A-04D6-40F7-AE84-31AB43E6A846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7" creationId="{FF9F2414-84E8-453E-B1F3-389FDE8192D9}"/>
          </ac:spMkLst>
        </pc:spChg>
        <pc:spChg chg="add del">
          <ac:chgData name="Nalband, Abhinay Kumar" userId="0a789d42-ed23-4aa1-9008-1317029deb16" providerId="ADAL" clId="{D6FE1DBE-186E-4FE8-AEE4-372046F3C440}" dt="2024-02-25T08:16:19.700" v="1372" actId="26606"/>
          <ac:spMkLst>
            <pc:docMk/>
            <pc:sldMk cId="2031789810" sldId="262"/>
            <ac:spMk id="38" creationId="{3ECA69A1-7536-43AC-85EF-C7106179F5ED}"/>
          </ac:spMkLst>
        </pc:spChg>
        <pc:spChg chg="add del">
          <ac:chgData name="Nalband, Abhinay Kumar" userId="0a789d42-ed23-4aa1-9008-1317029deb16" providerId="ADAL" clId="{D6FE1DBE-186E-4FE8-AEE4-372046F3C440}" dt="2024-02-25T08:16:30.303" v="1384" actId="26606"/>
          <ac:spMkLst>
            <pc:docMk/>
            <pc:sldMk cId="2031789810" sldId="262"/>
            <ac:spMk id="39" creationId="{CB44330D-EA18-4254-AA95-EB49948539B8}"/>
          </ac:spMkLst>
        </pc:spChg>
        <pc:spChg chg="add del">
          <ac:chgData name="Nalband, Abhinay Kumar" userId="0a789d42-ed23-4aa1-9008-1317029deb16" providerId="ADAL" clId="{D6FE1DBE-186E-4FE8-AEE4-372046F3C440}" dt="2024-02-25T08:16:21.874" v="1374" actId="26606"/>
          <ac:spMkLst>
            <pc:docMk/>
            <pc:sldMk cId="2031789810" sldId="262"/>
            <ac:spMk id="40" creationId="{32BC26D8-82FB-445E-AA49-62A77D7C1EE0}"/>
          </ac:spMkLst>
        </pc:spChg>
        <pc:spChg chg="add del">
          <ac:chgData name="Nalband, Abhinay Kumar" userId="0a789d42-ed23-4aa1-9008-1317029deb16" providerId="ADAL" clId="{D6FE1DBE-186E-4FE8-AEE4-372046F3C440}" dt="2024-02-25T08:16:21.874" v="1374" actId="26606"/>
          <ac:spMkLst>
            <pc:docMk/>
            <pc:sldMk cId="2031789810" sldId="262"/>
            <ac:spMk id="41" creationId="{CB44330D-EA18-4254-AA95-EB49948539B8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2" creationId="{F3060C83-F051-4F0E-ABAD-AA0DFC48B218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3" creationId="{83C98ABE-055B-441F-B07E-44F97F083C39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4" creationId="{29FDB030-9B49-4CED-8CCD-4D99382388AC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5" creationId="{3783CA14-24A1-485C-8B30-D6A5D87987AD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6" creationId="{9A97C86A-04D6-40F7-AE84-31AB43E6A846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7" creationId="{FF9F2414-84E8-453E-B1F3-389FDE8192D9}"/>
          </ac:spMkLst>
        </pc:spChg>
        <pc:spChg chg="add">
          <ac:chgData name="Nalband, Abhinay Kumar" userId="0a789d42-ed23-4aa1-9008-1317029deb16" providerId="ADAL" clId="{D6FE1DBE-186E-4FE8-AEE4-372046F3C440}" dt="2024-02-25T08:16:30.315" v="1385" actId="26606"/>
          <ac:spMkLst>
            <pc:docMk/>
            <pc:sldMk cId="2031789810" sldId="262"/>
            <ac:spMk id="48" creationId="{3ECA69A1-7536-43AC-85EF-C7106179F5ED}"/>
          </ac:spMkLst>
        </pc:spChg>
        <pc:picChg chg="add mod modCrop">
          <ac:chgData name="Nalband, Abhinay Kumar" userId="0a789d42-ed23-4aa1-9008-1317029deb16" providerId="ADAL" clId="{D6FE1DBE-186E-4FE8-AEE4-372046F3C440}" dt="2024-02-25T08:39:46.649" v="1423" actId="1076"/>
          <ac:picMkLst>
            <pc:docMk/>
            <pc:sldMk cId="2031789810" sldId="262"/>
            <ac:picMk id="3" creationId="{AAF0A140-EA7D-5C54-CE0D-94476276B660}"/>
          </ac:picMkLst>
        </pc:picChg>
      </pc:sldChg>
      <pc:sldChg chg="addSp modSp new del mod">
        <pc:chgData name="Nalband, Abhinay Kumar" userId="0a789d42-ed23-4aa1-9008-1317029deb16" providerId="ADAL" clId="{D6FE1DBE-186E-4FE8-AEE4-372046F3C440}" dt="2024-02-25T09:45:52.567" v="1643" actId="47"/>
        <pc:sldMkLst>
          <pc:docMk/>
          <pc:sldMk cId="3403913092" sldId="263"/>
        </pc:sldMkLst>
        <pc:spChg chg="add mod">
          <ac:chgData name="Nalband, Abhinay Kumar" userId="0a789d42-ed23-4aa1-9008-1317029deb16" providerId="ADAL" clId="{D6FE1DBE-186E-4FE8-AEE4-372046F3C440}" dt="2024-02-25T09:45:06.804" v="1638" actId="113"/>
          <ac:spMkLst>
            <pc:docMk/>
            <pc:sldMk cId="3403913092" sldId="263"/>
            <ac:spMk id="2" creationId="{336DE569-86C1-0B6B-4788-A47DD3323255}"/>
          </ac:spMkLst>
        </pc:spChg>
      </pc:sldChg>
      <pc:sldChg chg="modSp add mod">
        <pc:chgData name="Nalband, Abhinay Kumar" userId="0a789d42-ed23-4aa1-9008-1317029deb16" providerId="ADAL" clId="{D6FE1DBE-186E-4FE8-AEE4-372046F3C440}" dt="2024-02-25T09:46:02.842" v="1646" actId="255"/>
        <pc:sldMkLst>
          <pc:docMk/>
          <pc:sldMk cId="2049852975" sldId="264"/>
        </pc:sldMkLst>
        <pc:spChg chg="mod">
          <ac:chgData name="Nalband, Abhinay Kumar" userId="0a789d42-ed23-4aa1-9008-1317029deb16" providerId="ADAL" clId="{D6FE1DBE-186E-4FE8-AEE4-372046F3C440}" dt="2024-02-25T09:46:02.842" v="1646" actId="255"/>
          <ac:spMkLst>
            <pc:docMk/>
            <pc:sldMk cId="2049852975" sldId="264"/>
            <ac:spMk id="2" creationId="{BDF9BA3F-48BD-E322-C820-15837A53487C}"/>
          </ac:spMkLst>
        </pc:spChg>
      </pc:sldChg>
      <pc:sldChg chg="new del">
        <pc:chgData name="Nalband, Abhinay Kumar" userId="0a789d42-ed23-4aa1-9008-1317029deb16" providerId="ADAL" clId="{D6FE1DBE-186E-4FE8-AEE4-372046F3C440}" dt="2024-02-25T09:46:26.777" v="1648" actId="47"/>
        <pc:sldMkLst>
          <pc:docMk/>
          <pc:sldMk cId="390922211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6373C-BA08-4430-8ADB-438EC993CCB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B69-CF6D-4B0E-B38A-EA162BDE8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2B69-CF6D-4B0E-B38A-EA162BDE8F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2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AF96-4592-5623-3317-9A7EF650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468B-1147-AD95-0D9A-AE3070461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ED88-8AA3-BE49-AF93-226417F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D63D-EE13-FA99-7771-DE93EBCC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AE5A-8B99-A566-0B08-639AB8E6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4C2-7CD3-CD13-E5D9-FFC0A7C1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796CB-8880-94B4-78D7-E2B26095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FDD0-3F76-94C1-13D0-36F8633F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E69F-2323-3D1A-332E-DB7D8387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BB9E-60E8-D0C5-E239-3E5AEC66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85F21-C858-14E3-1DC3-375A51465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1E07D-189C-BCE9-44FD-1AC99866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2AA0D-D142-8CE8-2748-DA0B989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0C40-FEA3-AFB0-4511-E50B57A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84CA-B867-AB8A-2728-33ACAB97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7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98D8-3206-2F9F-BF8A-B92C18ED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0814-8760-F709-7353-0DC9B2C7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D576-1388-C1B7-F4AB-BA9EBDE2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CAE1-FBA4-5ECF-255B-D81A18FD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FA66-7022-DFDF-8038-71C7BD1E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19A7-64FD-4683-7FC5-23404304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389F2-131C-D382-2239-BD80F8FA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4B50-7B2F-A3EC-09A7-8D92FBF3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B021-3865-7783-43A1-92B7E85C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884B-39E0-5313-A3B7-F5BF75E8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44D1-0A56-2951-F48B-51D25786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1A42-4FD3-E5F4-7C1D-3E7ED81D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A634E-F8D7-0E2F-A5E4-15AD3845D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658FC-10E1-CE4F-17D2-D8341A8A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719A-2C40-1D96-B334-6213F8B1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CBF8-2D6E-A7BC-98B9-8738D18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3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0912-BDBB-AB56-684B-B8510944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A604F-5126-5F97-6294-2461CBCB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4A6A7-5C10-081A-A47C-C79F89DA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6EE7E-F926-FCD1-7C44-F6A4DA6A7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C3B23-5D17-23BD-FB54-2B0B92460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B8B29-3124-A762-0C23-8E3C63FB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EF51C-EE8D-213B-A3A9-41512F43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43D2B-873B-7237-DBBE-2AFA1C5A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4382-BA35-F49F-975B-6BCB56F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111DB-E630-58C2-F009-C192EA29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2EFBE-1218-CE5C-710B-B821E576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653A5-7176-D65E-1E53-AF749746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D632F-14DF-B71D-D7F6-C237213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077A3-A098-0657-3182-FC9D710D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BA33C-A197-0E83-3435-32776E60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C204-4DBB-19C5-6AEB-D9C7C942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1EE-9F9A-3B40-7437-68849B8C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4C4F8-D851-D61B-C144-6A400864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F219-C9F9-013A-2764-CEBE58ED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59B0-9A80-29AD-B725-AC9B9D17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5AD-7991-415E-CF09-4F8E100D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DDE8-762A-3DFB-1015-8828C60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85FBB-CD62-7435-2CE3-0288D4A04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0B2FA-BF0F-DE3C-51A6-3F344181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7DC3-127E-AB0D-94CF-C80C6566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9A10-AECB-016A-97E1-50BD13C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6503-3832-A9D3-8189-1E42F984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7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8CF5D-4937-77A3-8A7D-9689522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DA8F-8747-C5A1-0D7D-7DC1478C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CC66-4ECE-9A41-C1B6-A71B0C59F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1477-8C93-49E7-B060-A375EBA4A55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2332-AA19-2DF5-914D-4A6549D09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29E9-1AE0-C6C4-B73E-5BD1D12D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CF47-ABA6-4F84-B0DF-516383F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E176047-2225-0949-FC42-986505E3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Amazon.com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Requirements: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Search for products.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Recommendations on </a:t>
            </a:r>
            <a:r>
              <a:rPr lang="en-US" sz="2000" dirty="0" err="1">
                <a:solidFill>
                  <a:schemeClr val="tx2"/>
                </a:solidFill>
              </a:rPr>
              <a:t>UserHomepage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Place Order.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Check Order Status.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Write / View Product 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Assumptions:-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User Profile Creation is available.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Product onboard is Provided.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Payment Service is Available.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6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3E346-CE42-44C6-742C-01C377A9860B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Non Functional </a:t>
            </a:r>
            <a:r>
              <a:rPr lang="en-US" dirty="0" err="1"/>
              <a:t>Requiremts</a:t>
            </a:r>
            <a:r>
              <a:rPr lang="en-US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 latency(Recommendation &amp; Search)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Consistency(Placing Order, order Status, and Payments)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Estimation: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Active users:- 300m monthly active users.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products: 10m.</a:t>
            </a:r>
          </a:p>
        </p:txBody>
      </p:sp>
    </p:spTree>
    <p:extLst>
      <p:ext uri="{BB962C8B-B14F-4D97-AF65-F5344CB8AC3E}">
        <p14:creationId xmlns:p14="http://schemas.microsoft.com/office/powerpoint/2010/main" val="9564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D38BB-B1A5-8A08-57DB-EEBF1F9B59C5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Database design: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db</a:t>
            </a:r>
            <a:r>
              <a:rPr lang="en-US" dirty="0"/>
              <a:t> – </a:t>
            </a:r>
            <a:r>
              <a:rPr lang="en-US" dirty="0" err="1"/>
              <a:t>Sql</a:t>
            </a:r>
            <a:endParaRPr lang="en-US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id(primary key)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Username -  string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Password- string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Firstname</a:t>
            </a:r>
            <a:r>
              <a:rPr lang="en-US" dirty="0"/>
              <a:t> –string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Lastname</a:t>
            </a:r>
            <a:r>
              <a:rPr lang="en-US" dirty="0"/>
              <a:t> –string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Email – string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Loginlasttime</a:t>
            </a:r>
            <a:r>
              <a:rPr lang="en-US" dirty="0"/>
              <a:t>- datetime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Created account –datetime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22E2295-8D05-D591-8BE8-8E8C87850F1B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2. </a:t>
            </a:r>
            <a:r>
              <a:rPr lang="en-US" sz="2000" b="1" dirty="0"/>
              <a:t>Address Db- </a:t>
            </a:r>
            <a:r>
              <a:rPr lang="en-US" sz="2000" b="1" dirty="0" err="1"/>
              <a:t>Sql</a:t>
            </a:r>
            <a:endParaRPr lang="en-US" sz="2000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AddressId</a:t>
            </a:r>
            <a:r>
              <a:rPr lang="en-US" dirty="0"/>
              <a:t>- primary Key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ID –Foreign Key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Effective date: Date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Address: String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Address line1 : String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Address line2: String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City : String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Country: String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Zip: Alphanumeric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9BA3F-48BD-E322-C820-15837A53487C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3. </a:t>
            </a:r>
            <a:r>
              <a:rPr lang="en-US" sz="2000" b="1" dirty="0"/>
              <a:t>Product table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use </a:t>
            </a:r>
            <a:r>
              <a:rPr lang="en-US" dirty="0" err="1"/>
              <a:t>sql</a:t>
            </a:r>
            <a:r>
              <a:rPr lang="en-US" dirty="0"/>
              <a:t> database for product information, we will be wasting lot of space, so we will be using </a:t>
            </a:r>
            <a:r>
              <a:rPr lang="en-US" dirty="0" err="1"/>
              <a:t>nosql</a:t>
            </a:r>
            <a:r>
              <a:rPr lang="en-US" dirty="0"/>
              <a:t>.(Document Db- Dynamic Db or Mongo Db)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“Id”:”124568”,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Category”:”Cloth</a:t>
            </a:r>
            <a:r>
              <a:rPr lang="en-US" dirty="0"/>
              <a:t>”,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“item”:”</a:t>
            </a:r>
            <a:r>
              <a:rPr lang="en-US" dirty="0" err="1"/>
              <a:t>Tshirt</a:t>
            </a:r>
            <a:r>
              <a:rPr lang="en-US" dirty="0"/>
              <a:t>”,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Gender”:”Female</a:t>
            </a:r>
            <a:r>
              <a:rPr lang="en-US" dirty="0"/>
              <a:t>”,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Size”:”S</a:t>
            </a:r>
            <a:r>
              <a:rPr lang="en-US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3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9BA3F-48BD-E322-C820-15837A53487C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4. </a:t>
            </a:r>
            <a:r>
              <a:rPr lang="en-US" sz="2000" b="1" dirty="0"/>
              <a:t>Review </a:t>
            </a:r>
            <a:r>
              <a:rPr lang="en-US" sz="2000" b="1" dirty="0" err="1"/>
              <a:t>DataBase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“Key”: “23444322134”,</a:t>
            </a:r>
          </a:p>
          <a:p>
            <a:r>
              <a:rPr lang="en-US" dirty="0"/>
              <a:t>“Rating”:4,</a:t>
            </a:r>
          </a:p>
          <a:p>
            <a:r>
              <a:rPr lang="en-US" dirty="0"/>
              <a:t>“</a:t>
            </a:r>
            <a:r>
              <a:rPr lang="en-US" dirty="0" err="1"/>
              <a:t>Description”:”Product</a:t>
            </a:r>
            <a:r>
              <a:rPr lang="en-US" dirty="0"/>
              <a:t> review”,</a:t>
            </a:r>
          </a:p>
          <a:p>
            <a:r>
              <a:rPr lang="en-US" dirty="0"/>
              <a:t>“Images”:[{</a:t>
            </a:r>
          </a:p>
          <a:p>
            <a:r>
              <a:rPr lang="en-US" dirty="0"/>
              <a:t>	“AttachedId”:”73994”</a:t>
            </a:r>
          </a:p>
          <a:p>
            <a:r>
              <a:rPr lang="en-US" dirty="0"/>
              <a:t>	},{</a:t>
            </a:r>
          </a:p>
          <a:p>
            <a:r>
              <a:rPr lang="en-US" dirty="0"/>
              <a:t>	“AttachedId”:”73239”}]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543D2-0A45-66C0-B756-C428B3274B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Order Db(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Nosql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4" name="Picture 3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BB3A816-2ABB-0AD1-D3DA-3515D121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34" y="177063"/>
            <a:ext cx="3658429" cy="65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AAF0A140-EA7D-5C54-CE0D-94476276B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3213" r="2187"/>
          <a:stretch/>
        </p:blipFill>
        <p:spPr>
          <a:xfrm rot="16200000">
            <a:off x="4337650" y="-1097260"/>
            <a:ext cx="6016837" cy="9249852"/>
          </a:xfrm>
          <a:prstGeom prst="rect">
            <a:avLst/>
          </a:prstGeom>
          <a:ln>
            <a:noFill/>
          </a:ln>
        </p:spPr>
      </p:pic>
      <p:sp>
        <p:nvSpPr>
          <p:cNvPr id="48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7E1BD-E515-88D8-5378-5EB0192182C2}"/>
              </a:ext>
            </a:extLst>
          </p:cNvPr>
          <p:cNvSpPr txBox="1"/>
          <p:nvPr/>
        </p:nvSpPr>
        <p:spPr>
          <a:xfrm>
            <a:off x="326465" y="155554"/>
            <a:ext cx="494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Design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3178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267</Words>
  <Application>Microsoft Office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Nalband, Abhinay Kumar</dc:creator>
  <cp:lastModifiedBy>Nalband, Abhinay Kumar</cp:lastModifiedBy>
  <cp:revision>1</cp:revision>
  <dcterms:created xsi:type="dcterms:W3CDTF">2024-02-25T07:50:33Z</dcterms:created>
  <dcterms:modified xsi:type="dcterms:W3CDTF">2024-02-25T09:46:27Z</dcterms:modified>
</cp:coreProperties>
</file>