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ADE2B-A6DA-4650-AFD1-C722E5E523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A0D0C8-9E94-4C53-A3E4-E26E498446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A612CE-5DB5-4EE6-A725-1330051EE3CC}"/>
              </a:ext>
            </a:extLst>
          </p:cNvPr>
          <p:cNvSpPr>
            <a:spLocks noGrp="1"/>
          </p:cNvSpPr>
          <p:nvPr>
            <p:ph type="dt" sz="half" idx="10"/>
          </p:nvPr>
        </p:nvSpPr>
        <p:spPr/>
        <p:txBody>
          <a:bodyPr/>
          <a:lstStyle/>
          <a:p>
            <a:fld id="{AE1808E0-95FE-476F-8A32-B08850DA8266}" type="datetimeFigureOut">
              <a:rPr lang="en-US" smtClean="0"/>
              <a:t>6/21/2022</a:t>
            </a:fld>
            <a:endParaRPr lang="en-US"/>
          </a:p>
        </p:txBody>
      </p:sp>
      <p:sp>
        <p:nvSpPr>
          <p:cNvPr id="5" name="Footer Placeholder 4">
            <a:extLst>
              <a:ext uri="{FF2B5EF4-FFF2-40B4-BE49-F238E27FC236}">
                <a16:creationId xmlns:a16="http://schemas.microsoft.com/office/drawing/2014/main" id="{92960B23-6EFC-4523-9211-09D1046BB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96208-378E-402F-98D6-E3435EEA6879}"/>
              </a:ext>
            </a:extLst>
          </p:cNvPr>
          <p:cNvSpPr>
            <a:spLocks noGrp="1"/>
          </p:cNvSpPr>
          <p:nvPr>
            <p:ph type="sldNum" sz="quarter" idx="12"/>
          </p:nvPr>
        </p:nvSpPr>
        <p:spPr/>
        <p:txBody>
          <a:bodyPr/>
          <a:lstStyle/>
          <a:p>
            <a:fld id="{2CABCBBA-266B-493C-BE80-56D951FF2EC2}" type="slidenum">
              <a:rPr lang="en-US" smtClean="0"/>
              <a:t>‹#›</a:t>
            </a:fld>
            <a:endParaRPr lang="en-US"/>
          </a:p>
        </p:txBody>
      </p:sp>
    </p:spTree>
    <p:extLst>
      <p:ext uri="{BB962C8B-B14F-4D97-AF65-F5344CB8AC3E}">
        <p14:creationId xmlns:p14="http://schemas.microsoft.com/office/powerpoint/2010/main" val="3315465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F4428-ACDB-4C46-A68E-4679C15CAD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5AF3B5-6245-44F4-B5BB-3B3C25BDF3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6AF9E-A727-4B5D-8FF0-3F8CECE336DF}"/>
              </a:ext>
            </a:extLst>
          </p:cNvPr>
          <p:cNvSpPr>
            <a:spLocks noGrp="1"/>
          </p:cNvSpPr>
          <p:nvPr>
            <p:ph type="dt" sz="half" idx="10"/>
          </p:nvPr>
        </p:nvSpPr>
        <p:spPr/>
        <p:txBody>
          <a:bodyPr/>
          <a:lstStyle/>
          <a:p>
            <a:fld id="{AE1808E0-95FE-476F-8A32-B08850DA8266}" type="datetimeFigureOut">
              <a:rPr lang="en-US" smtClean="0"/>
              <a:t>6/21/2022</a:t>
            </a:fld>
            <a:endParaRPr lang="en-US"/>
          </a:p>
        </p:txBody>
      </p:sp>
      <p:sp>
        <p:nvSpPr>
          <p:cNvPr id="5" name="Footer Placeholder 4">
            <a:extLst>
              <a:ext uri="{FF2B5EF4-FFF2-40B4-BE49-F238E27FC236}">
                <a16:creationId xmlns:a16="http://schemas.microsoft.com/office/drawing/2014/main" id="{9502749C-F89F-4886-A706-80F4ECB5D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BA6BA-F303-4FE5-95E5-215C8F6CDC8C}"/>
              </a:ext>
            </a:extLst>
          </p:cNvPr>
          <p:cNvSpPr>
            <a:spLocks noGrp="1"/>
          </p:cNvSpPr>
          <p:nvPr>
            <p:ph type="sldNum" sz="quarter" idx="12"/>
          </p:nvPr>
        </p:nvSpPr>
        <p:spPr/>
        <p:txBody>
          <a:bodyPr/>
          <a:lstStyle/>
          <a:p>
            <a:fld id="{2CABCBBA-266B-493C-BE80-56D951FF2EC2}" type="slidenum">
              <a:rPr lang="en-US" smtClean="0"/>
              <a:t>‹#›</a:t>
            </a:fld>
            <a:endParaRPr lang="en-US"/>
          </a:p>
        </p:txBody>
      </p:sp>
    </p:spTree>
    <p:extLst>
      <p:ext uri="{BB962C8B-B14F-4D97-AF65-F5344CB8AC3E}">
        <p14:creationId xmlns:p14="http://schemas.microsoft.com/office/powerpoint/2010/main" val="239428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D7BC48-103B-4768-AF03-7215DF793D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3F9FBE-8B67-4B0B-AB3C-358BF1BAC1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447DE-9D38-4A23-A406-CBC4DFE0D61F}"/>
              </a:ext>
            </a:extLst>
          </p:cNvPr>
          <p:cNvSpPr>
            <a:spLocks noGrp="1"/>
          </p:cNvSpPr>
          <p:nvPr>
            <p:ph type="dt" sz="half" idx="10"/>
          </p:nvPr>
        </p:nvSpPr>
        <p:spPr/>
        <p:txBody>
          <a:bodyPr/>
          <a:lstStyle/>
          <a:p>
            <a:fld id="{AE1808E0-95FE-476F-8A32-B08850DA8266}" type="datetimeFigureOut">
              <a:rPr lang="en-US" smtClean="0"/>
              <a:t>6/21/2022</a:t>
            </a:fld>
            <a:endParaRPr lang="en-US"/>
          </a:p>
        </p:txBody>
      </p:sp>
      <p:sp>
        <p:nvSpPr>
          <p:cNvPr id="5" name="Footer Placeholder 4">
            <a:extLst>
              <a:ext uri="{FF2B5EF4-FFF2-40B4-BE49-F238E27FC236}">
                <a16:creationId xmlns:a16="http://schemas.microsoft.com/office/drawing/2014/main" id="{48F6BB5C-30FB-47B6-A801-AB2ABB478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E1584-B86D-4774-9674-EE5A89B5CF57}"/>
              </a:ext>
            </a:extLst>
          </p:cNvPr>
          <p:cNvSpPr>
            <a:spLocks noGrp="1"/>
          </p:cNvSpPr>
          <p:nvPr>
            <p:ph type="sldNum" sz="quarter" idx="12"/>
          </p:nvPr>
        </p:nvSpPr>
        <p:spPr/>
        <p:txBody>
          <a:bodyPr/>
          <a:lstStyle/>
          <a:p>
            <a:fld id="{2CABCBBA-266B-493C-BE80-56D951FF2EC2}" type="slidenum">
              <a:rPr lang="en-US" smtClean="0"/>
              <a:t>‹#›</a:t>
            </a:fld>
            <a:endParaRPr lang="en-US"/>
          </a:p>
        </p:txBody>
      </p:sp>
    </p:spTree>
    <p:extLst>
      <p:ext uri="{BB962C8B-B14F-4D97-AF65-F5344CB8AC3E}">
        <p14:creationId xmlns:p14="http://schemas.microsoft.com/office/powerpoint/2010/main" val="18999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EC86-4989-41CE-8966-5CB131714E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15A663-44A8-4017-9A12-59A7206F12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7C5A1-CD25-411D-9D2F-13EA5C82B576}"/>
              </a:ext>
            </a:extLst>
          </p:cNvPr>
          <p:cNvSpPr>
            <a:spLocks noGrp="1"/>
          </p:cNvSpPr>
          <p:nvPr>
            <p:ph type="dt" sz="half" idx="10"/>
          </p:nvPr>
        </p:nvSpPr>
        <p:spPr/>
        <p:txBody>
          <a:bodyPr/>
          <a:lstStyle/>
          <a:p>
            <a:fld id="{AE1808E0-95FE-476F-8A32-B08850DA8266}" type="datetimeFigureOut">
              <a:rPr lang="en-US" smtClean="0"/>
              <a:t>6/21/2022</a:t>
            </a:fld>
            <a:endParaRPr lang="en-US"/>
          </a:p>
        </p:txBody>
      </p:sp>
      <p:sp>
        <p:nvSpPr>
          <p:cNvPr id="5" name="Footer Placeholder 4">
            <a:extLst>
              <a:ext uri="{FF2B5EF4-FFF2-40B4-BE49-F238E27FC236}">
                <a16:creationId xmlns:a16="http://schemas.microsoft.com/office/drawing/2014/main" id="{A824C1AB-F4F5-455D-80D4-A4138B2BC5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07B0E-C763-495A-9C2F-9C4EE52869A1}"/>
              </a:ext>
            </a:extLst>
          </p:cNvPr>
          <p:cNvSpPr>
            <a:spLocks noGrp="1"/>
          </p:cNvSpPr>
          <p:nvPr>
            <p:ph type="sldNum" sz="quarter" idx="12"/>
          </p:nvPr>
        </p:nvSpPr>
        <p:spPr/>
        <p:txBody>
          <a:bodyPr/>
          <a:lstStyle/>
          <a:p>
            <a:fld id="{2CABCBBA-266B-493C-BE80-56D951FF2EC2}" type="slidenum">
              <a:rPr lang="en-US" smtClean="0"/>
              <a:t>‹#›</a:t>
            </a:fld>
            <a:endParaRPr lang="en-US"/>
          </a:p>
        </p:txBody>
      </p:sp>
    </p:spTree>
    <p:extLst>
      <p:ext uri="{BB962C8B-B14F-4D97-AF65-F5344CB8AC3E}">
        <p14:creationId xmlns:p14="http://schemas.microsoft.com/office/powerpoint/2010/main" val="826645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A22A1-28EB-47F0-8DF2-A3D9149BE6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6D54CE-3556-4924-9912-747FAC5AE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F73100-25FE-4180-8F79-7513B3F1D353}"/>
              </a:ext>
            </a:extLst>
          </p:cNvPr>
          <p:cNvSpPr>
            <a:spLocks noGrp="1"/>
          </p:cNvSpPr>
          <p:nvPr>
            <p:ph type="dt" sz="half" idx="10"/>
          </p:nvPr>
        </p:nvSpPr>
        <p:spPr/>
        <p:txBody>
          <a:bodyPr/>
          <a:lstStyle/>
          <a:p>
            <a:fld id="{AE1808E0-95FE-476F-8A32-B08850DA8266}" type="datetimeFigureOut">
              <a:rPr lang="en-US" smtClean="0"/>
              <a:t>6/21/2022</a:t>
            </a:fld>
            <a:endParaRPr lang="en-US"/>
          </a:p>
        </p:txBody>
      </p:sp>
      <p:sp>
        <p:nvSpPr>
          <p:cNvPr id="5" name="Footer Placeholder 4">
            <a:extLst>
              <a:ext uri="{FF2B5EF4-FFF2-40B4-BE49-F238E27FC236}">
                <a16:creationId xmlns:a16="http://schemas.microsoft.com/office/drawing/2014/main" id="{262A883E-233C-4F58-8A9B-9DDB57203B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B445D4-52E0-429E-A6E5-9D07D579758D}"/>
              </a:ext>
            </a:extLst>
          </p:cNvPr>
          <p:cNvSpPr>
            <a:spLocks noGrp="1"/>
          </p:cNvSpPr>
          <p:nvPr>
            <p:ph type="sldNum" sz="quarter" idx="12"/>
          </p:nvPr>
        </p:nvSpPr>
        <p:spPr/>
        <p:txBody>
          <a:bodyPr/>
          <a:lstStyle/>
          <a:p>
            <a:fld id="{2CABCBBA-266B-493C-BE80-56D951FF2EC2}" type="slidenum">
              <a:rPr lang="en-US" smtClean="0"/>
              <a:t>‹#›</a:t>
            </a:fld>
            <a:endParaRPr lang="en-US"/>
          </a:p>
        </p:txBody>
      </p:sp>
    </p:spTree>
    <p:extLst>
      <p:ext uri="{BB962C8B-B14F-4D97-AF65-F5344CB8AC3E}">
        <p14:creationId xmlns:p14="http://schemas.microsoft.com/office/powerpoint/2010/main" val="3712860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AEA4-FBC9-406D-8AD9-31F69A3801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D71CA2-A0CA-48DD-9B7F-D5AD24F4EF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C11540-E8FC-458B-ACF3-2F10CFA9F2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95E097-B99D-47BE-92D8-BFCE862E054C}"/>
              </a:ext>
            </a:extLst>
          </p:cNvPr>
          <p:cNvSpPr>
            <a:spLocks noGrp="1"/>
          </p:cNvSpPr>
          <p:nvPr>
            <p:ph type="dt" sz="half" idx="10"/>
          </p:nvPr>
        </p:nvSpPr>
        <p:spPr/>
        <p:txBody>
          <a:bodyPr/>
          <a:lstStyle/>
          <a:p>
            <a:fld id="{AE1808E0-95FE-476F-8A32-B08850DA8266}" type="datetimeFigureOut">
              <a:rPr lang="en-US" smtClean="0"/>
              <a:t>6/21/2022</a:t>
            </a:fld>
            <a:endParaRPr lang="en-US"/>
          </a:p>
        </p:txBody>
      </p:sp>
      <p:sp>
        <p:nvSpPr>
          <p:cNvPr id="6" name="Footer Placeholder 5">
            <a:extLst>
              <a:ext uri="{FF2B5EF4-FFF2-40B4-BE49-F238E27FC236}">
                <a16:creationId xmlns:a16="http://schemas.microsoft.com/office/drawing/2014/main" id="{616DACE8-A417-4CBB-8CD0-ECD271A2C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D8A9EA-BE1C-45BB-9C44-F4D5EAFE0B3F}"/>
              </a:ext>
            </a:extLst>
          </p:cNvPr>
          <p:cNvSpPr>
            <a:spLocks noGrp="1"/>
          </p:cNvSpPr>
          <p:nvPr>
            <p:ph type="sldNum" sz="quarter" idx="12"/>
          </p:nvPr>
        </p:nvSpPr>
        <p:spPr/>
        <p:txBody>
          <a:bodyPr/>
          <a:lstStyle/>
          <a:p>
            <a:fld id="{2CABCBBA-266B-493C-BE80-56D951FF2EC2}" type="slidenum">
              <a:rPr lang="en-US" smtClean="0"/>
              <a:t>‹#›</a:t>
            </a:fld>
            <a:endParaRPr lang="en-US"/>
          </a:p>
        </p:txBody>
      </p:sp>
    </p:spTree>
    <p:extLst>
      <p:ext uri="{BB962C8B-B14F-4D97-AF65-F5344CB8AC3E}">
        <p14:creationId xmlns:p14="http://schemas.microsoft.com/office/powerpoint/2010/main" val="358395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523A8-5356-4A9C-9D8B-0C9B384B0C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23FF1D-4C22-4960-BA21-EB3F9449B2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E96A6E-C61D-4916-A4F5-1B4E0D2FD0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11DADF-DC46-47B5-B464-01A8A9D2EA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705053-656F-4906-883E-79ED43DA88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EC5C45-6660-4869-9768-47DD805303D7}"/>
              </a:ext>
            </a:extLst>
          </p:cNvPr>
          <p:cNvSpPr>
            <a:spLocks noGrp="1"/>
          </p:cNvSpPr>
          <p:nvPr>
            <p:ph type="dt" sz="half" idx="10"/>
          </p:nvPr>
        </p:nvSpPr>
        <p:spPr/>
        <p:txBody>
          <a:bodyPr/>
          <a:lstStyle/>
          <a:p>
            <a:fld id="{AE1808E0-95FE-476F-8A32-B08850DA8266}" type="datetimeFigureOut">
              <a:rPr lang="en-US" smtClean="0"/>
              <a:t>6/21/2022</a:t>
            </a:fld>
            <a:endParaRPr lang="en-US"/>
          </a:p>
        </p:txBody>
      </p:sp>
      <p:sp>
        <p:nvSpPr>
          <p:cNvPr id="8" name="Footer Placeholder 7">
            <a:extLst>
              <a:ext uri="{FF2B5EF4-FFF2-40B4-BE49-F238E27FC236}">
                <a16:creationId xmlns:a16="http://schemas.microsoft.com/office/drawing/2014/main" id="{31AD19F5-D78A-4404-85BF-7554AC99B4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118E63-912A-4D26-A807-70F02A327EAB}"/>
              </a:ext>
            </a:extLst>
          </p:cNvPr>
          <p:cNvSpPr>
            <a:spLocks noGrp="1"/>
          </p:cNvSpPr>
          <p:nvPr>
            <p:ph type="sldNum" sz="quarter" idx="12"/>
          </p:nvPr>
        </p:nvSpPr>
        <p:spPr/>
        <p:txBody>
          <a:bodyPr/>
          <a:lstStyle/>
          <a:p>
            <a:fld id="{2CABCBBA-266B-493C-BE80-56D951FF2EC2}" type="slidenum">
              <a:rPr lang="en-US" smtClean="0"/>
              <a:t>‹#›</a:t>
            </a:fld>
            <a:endParaRPr lang="en-US"/>
          </a:p>
        </p:txBody>
      </p:sp>
    </p:spTree>
    <p:extLst>
      <p:ext uri="{BB962C8B-B14F-4D97-AF65-F5344CB8AC3E}">
        <p14:creationId xmlns:p14="http://schemas.microsoft.com/office/powerpoint/2010/main" val="2194323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17D1F-22A2-4918-B04F-4B008622EA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76AD73-4048-44FB-B853-980B01A57745}"/>
              </a:ext>
            </a:extLst>
          </p:cNvPr>
          <p:cNvSpPr>
            <a:spLocks noGrp="1"/>
          </p:cNvSpPr>
          <p:nvPr>
            <p:ph type="dt" sz="half" idx="10"/>
          </p:nvPr>
        </p:nvSpPr>
        <p:spPr/>
        <p:txBody>
          <a:bodyPr/>
          <a:lstStyle/>
          <a:p>
            <a:fld id="{AE1808E0-95FE-476F-8A32-B08850DA8266}" type="datetimeFigureOut">
              <a:rPr lang="en-US" smtClean="0"/>
              <a:t>6/21/2022</a:t>
            </a:fld>
            <a:endParaRPr lang="en-US"/>
          </a:p>
        </p:txBody>
      </p:sp>
      <p:sp>
        <p:nvSpPr>
          <p:cNvPr id="4" name="Footer Placeholder 3">
            <a:extLst>
              <a:ext uri="{FF2B5EF4-FFF2-40B4-BE49-F238E27FC236}">
                <a16:creationId xmlns:a16="http://schemas.microsoft.com/office/drawing/2014/main" id="{BD5FA356-9E01-487A-AE35-E14F45C426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6E72A0-8CA6-40EE-8D85-8A36DF2F7873}"/>
              </a:ext>
            </a:extLst>
          </p:cNvPr>
          <p:cNvSpPr>
            <a:spLocks noGrp="1"/>
          </p:cNvSpPr>
          <p:nvPr>
            <p:ph type="sldNum" sz="quarter" idx="12"/>
          </p:nvPr>
        </p:nvSpPr>
        <p:spPr/>
        <p:txBody>
          <a:bodyPr/>
          <a:lstStyle/>
          <a:p>
            <a:fld id="{2CABCBBA-266B-493C-BE80-56D951FF2EC2}" type="slidenum">
              <a:rPr lang="en-US" smtClean="0"/>
              <a:t>‹#›</a:t>
            </a:fld>
            <a:endParaRPr lang="en-US"/>
          </a:p>
        </p:txBody>
      </p:sp>
    </p:spTree>
    <p:extLst>
      <p:ext uri="{BB962C8B-B14F-4D97-AF65-F5344CB8AC3E}">
        <p14:creationId xmlns:p14="http://schemas.microsoft.com/office/powerpoint/2010/main" val="22191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FF3477-CDFF-4428-87F8-7125E09CED12}"/>
              </a:ext>
            </a:extLst>
          </p:cNvPr>
          <p:cNvSpPr>
            <a:spLocks noGrp="1"/>
          </p:cNvSpPr>
          <p:nvPr>
            <p:ph type="dt" sz="half" idx="10"/>
          </p:nvPr>
        </p:nvSpPr>
        <p:spPr/>
        <p:txBody>
          <a:bodyPr/>
          <a:lstStyle/>
          <a:p>
            <a:fld id="{AE1808E0-95FE-476F-8A32-B08850DA8266}" type="datetimeFigureOut">
              <a:rPr lang="en-US" smtClean="0"/>
              <a:t>6/21/2022</a:t>
            </a:fld>
            <a:endParaRPr lang="en-US"/>
          </a:p>
        </p:txBody>
      </p:sp>
      <p:sp>
        <p:nvSpPr>
          <p:cNvPr id="3" name="Footer Placeholder 2">
            <a:extLst>
              <a:ext uri="{FF2B5EF4-FFF2-40B4-BE49-F238E27FC236}">
                <a16:creationId xmlns:a16="http://schemas.microsoft.com/office/drawing/2014/main" id="{DF0D03E4-04C2-4C50-BC5A-E491B4FF46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04390D-F19D-48D9-96B6-A4E88E423A04}"/>
              </a:ext>
            </a:extLst>
          </p:cNvPr>
          <p:cNvSpPr>
            <a:spLocks noGrp="1"/>
          </p:cNvSpPr>
          <p:nvPr>
            <p:ph type="sldNum" sz="quarter" idx="12"/>
          </p:nvPr>
        </p:nvSpPr>
        <p:spPr/>
        <p:txBody>
          <a:bodyPr/>
          <a:lstStyle/>
          <a:p>
            <a:fld id="{2CABCBBA-266B-493C-BE80-56D951FF2EC2}" type="slidenum">
              <a:rPr lang="en-US" smtClean="0"/>
              <a:t>‹#›</a:t>
            </a:fld>
            <a:endParaRPr lang="en-US"/>
          </a:p>
        </p:txBody>
      </p:sp>
    </p:spTree>
    <p:extLst>
      <p:ext uri="{BB962C8B-B14F-4D97-AF65-F5344CB8AC3E}">
        <p14:creationId xmlns:p14="http://schemas.microsoft.com/office/powerpoint/2010/main" val="1371174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6606D-C236-4DDF-ADEB-C406B5CE46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E75C8A-08D6-48A5-819B-6DAEED0A5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64C4B2-7181-4BA5-B7BC-755E67286C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CD6E0-B415-4546-8D1C-A45B8503387C}"/>
              </a:ext>
            </a:extLst>
          </p:cNvPr>
          <p:cNvSpPr>
            <a:spLocks noGrp="1"/>
          </p:cNvSpPr>
          <p:nvPr>
            <p:ph type="dt" sz="half" idx="10"/>
          </p:nvPr>
        </p:nvSpPr>
        <p:spPr/>
        <p:txBody>
          <a:bodyPr/>
          <a:lstStyle/>
          <a:p>
            <a:fld id="{AE1808E0-95FE-476F-8A32-B08850DA8266}" type="datetimeFigureOut">
              <a:rPr lang="en-US" smtClean="0"/>
              <a:t>6/21/2022</a:t>
            </a:fld>
            <a:endParaRPr lang="en-US"/>
          </a:p>
        </p:txBody>
      </p:sp>
      <p:sp>
        <p:nvSpPr>
          <p:cNvPr id="6" name="Footer Placeholder 5">
            <a:extLst>
              <a:ext uri="{FF2B5EF4-FFF2-40B4-BE49-F238E27FC236}">
                <a16:creationId xmlns:a16="http://schemas.microsoft.com/office/drawing/2014/main" id="{7626296A-038A-49E3-A545-189ADDF515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42D53-B174-49D4-B2B3-5EA3F12001A7}"/>
              </a:ext>
            </a:extLst>
          </p:cNvPr>
          <p:cNvSpPr>
            <a:spLocks noGrp="1"/>
          </p:cNvSpPr>
          <p:nvPr>
            <p:ph type="sldNum" sz="quarter" idx="12"/>
          </p:nvPr>
        </p:nvSpPr>
        <p:spPr/>
        <p:txBody>
          <a:bodyPr/>
          <a:lstStyle/>
          <a:p>
            <a:fld id="{2CABCBBA-266B-493C-BE80-56D951FF2EC2}" type="slidenum">
              <a:rPr lang="en-US" smtClean="0"/>
              <a:t>‹#›</a:t>
            </a:fld>
            <a:endParaRPr lang="en-US"/>
          </a:p>
        </p:txBody>
      </p:sp>
    </p:spTree>
    <p:extLst>
      <p:ext uri="{BB962C8B-B14F-4D97-AF65-F5344CB8AC3E}">
        <p14:creationId xmlns:p14="http://schemas.microsoft.com/office/powerpoint/2010/main" val="2200216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B875-59B7-4B0E-BD5B-AD0CC1F2E1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4AAAEF-BCF1-41DE-AED0-E74EE8F3C1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E61E58-5319-42C8-ADD3-8D74F334CB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17611E-0A67-4378-BE61-AE92565D3267}"/>
              </a:ext>
            </a:extLst>
          </p:cNvPr>
          <p:cNvSpPr>
            <a:spLocks noGrp="1"/>
          </p:cNvSpPr>
          <p:nvPr>
            <p:ph type="dt" sz="half" idx="10"/>
          </p:nvPr>
        </p:nvSpPr>
        <p:spPr/>
        <p:txBody>
          <a:bodyPr/>
          <a:lstStyle/>
          <a:p>
            <a:fld id="{AE1808E0-95FE-476F-8A32-B08850DA8266}" type="datetimeFigureOut">
              <a:rPr lang="en-US" smtClean="0"/>
              <a:t>6/21/2022</a:t>
            </a:fld>
            <a:endParaRPr lang="en-US"/>
          </a:p>
        </p:txBody>
      </p:sp>
      <p:sp>
        <p:nvSpPr>
          <p:cNvPr id="6" name="Footer Placeholder 5">
            <a:extLst>
              <a:ext uri="{FF2B5EF4-FFF2-40B4-BE49-F238E27FC236}">
                <a16:creationId xmlns:a16="http://schemas.microsoft.com/office/drawing/2014/main" id="{2421BA3B-D465-4BCF-95FB-EFCF93DE0A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CDE337-2B72-4D5A-8BBF-A625E9DC7F35}"/>
              </a:ext>
            </a:extLst>
          </p:cNvPr>
          <p:cNvSpPr>
            <a:spLocks noGrp="1"/>
          </p:cNvSpPr>
          <p:nvPr>
            <p:ph type="sldNum" sz="quarter" idx="12"/>
          </p:nvPr>
        </p:nvSpPr>
        <p:spPr/>
        <p:txBody>
          <a:bodyPr/>
          <a:lstStyle/>
          <a:p>
            <a:fld id="{2CABCBBA-266B-493C-BE80-56D951FF2EC2}" type="slidenum">
              <a:rPr lang="en-US" smtClean="0"/>
              <a:t>‹#›</a:t>
            </a:fld>
            <a:endParaRPr lang="en-US"/>
          </a:p>
        </p:txBody>
      </p:sp>
    </p:spTree>
    <p:extLst>
      <p:ext uri="{BB962C8B-B14F-4D97-AF65-F5344CB8AC3E}">
        <p14:creationId xmlns:p14="http://schemas.microsoft.com/office/powerpoint/2010/main" val="2985935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AD349F-E1D5-4822-B3E2-32F9FD2BD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84235E-B189-4ADA-965C-A813CAA84E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94731-54BE-443B-87D3-D36B7DCDE2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808E0-95FE-476F-8A32-B08850DA8266}" type="datetimeFigureOut">
              <a:rPr lang="en-US" smtClean="0"/>
              <a:t>6/21/2022</a:t>
            </a:fld>
            <a:endParaRPr lang="en-US"/>
          </a:p>
        </p:txBody>
      </p:sp>
      <p:sp>
        <p:nvSpPr>
          <p:cNvPr id="5" name="Footer Placeholder 4">
            <a:extLst>
              <a:ext uri="{FF2B5EF4-FFF2-40B4-BE49-F238E27FC236}">
                <a16:creationId xmlns:a16="http://schemas.microsoft.com/office/drawing/2014/main" id="{23DE5727-DF14-49B9-B042-B27091F82D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F2609B-F615-4EB3-B5E8-11EEFEE7CB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BCBBA-266B-493C-BE80-56D951FF2EC2}" type="slidenum">
              <a:rPr lang="en-US" smtClean="0"/>
              <a:t>‹#›</a:t>
            </a:fld>
            <a:endParaRPr lang="en-US"/>
          </a:p>
        </p:txBody>
      </p:sp>
    </p:spTree>
    <p:extLst>
      <p:ext uri="{BB962C8B-B14F-4D97-AF65-F5344CB8AC3E}">
        <p14:creationId xmlns:p14="http://schemas.microsoft.com/office/powerpoint/2010/main" val="3136244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9" name="Rectangle 205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E35F8-E29F-4B07-ACF1-5B942CB72967}"/>
              </a:ext>
            </a:extLst>
          </p:cNvPr>
          <p:cNvSpPr>
            <a:spLocks noGrp="1"/>
          </p:cNvSpPr>
          <p:nvPr>
            <p:ph type="ctrTitle"/>
          </p:nvPr>
        </p:nvSpPr>
        <p:spPr>
          <a:xfrm>
            <a:off x="638882" y="639193"/>
            <a:ext cx="3571810" cy="3573516"/>
          </a:xfrm>
        </p:spPr>
        <p:txBody>
          <a:bodyPr>
            <a:normAutofit/>
          </a:bodyPr>
          <a:lstStyle/>
          <a:p>
            <a:pPr algn="l"/>
            <a:r>
              <a:rPr lang="en-US" sz="4100"/>
              <a:t>BANK MANAGEMENT APPLICATION</a:t>
            </a:r>
          </a:p>
        </p:txBody>
      </p:sp>
      <p:sp>
        <p:nvSpPr>
          <p:cNvPr id="3" name="Subtitle 2">
            <a:extLst>
              <a:ext uri="{FF2B5EF4-FFF2-40B4-BE49-F238E27FC236}">
                <a16:creationId xmlns:a16="http://schemas.microsoft.com/office/drawing/2014/main" id="{7CCCD603-3D4D-407E-9B53-6F8E8C0672AF}"/>
              </a:ext>
            </a:extLst>
          </p:cNvPr>
          <p:cNvSpPr>
            <a:spLocks noGrp="1"/>
          </p:cNvSpPr>
          <p:nvPr>
            <p:ph type="subTitle" idx="1"/>
          </p:nvPr>
        </p:nvSpPr>
        <p:spPr>
          <a:xfrm>
            <a:off x="638882" y="4631161"/>
            <a:ext cx="3571810" cy="1559327"/>
          </a:xfrm>
        </p:spPr>
        <p:txBody>
          <a:bodyPr>
            <a:normAutofit/>
          </a:bodyPr>
          <a:lstStyle/>
          <a:p>
            <a:pPr algn="l"/>
            <a:r>
              <a:rPr lang="en-US"/>
              <a:t>-By Abhinay Dhakne (194554)</a:t>
            </a:r>
          </a:p>
          <a:p>
            <a:pPr algn="l"/>
            <a:endParaRPr lang="en-US"/>
          </a:p>
        </p:txBody>
      </p:sp>
      <p:sp>
        <p:nvSpPr>
          <p:cNvPr id="208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cons for the banking system Royalty Free Vector Image">
            <a:extLst>
              <a:ext uri="{FF2B5EF4-FFF2-40B4-BE49-F238E27FC236}">
                <a16:creationId xmlns:a16="http://schemas.microsoft.com/office/drawing/2014/main" id="{DE25EB68-9E27-42A5-AAFE-E46D50C647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64847" y="640080"/>
            <a:ext cx="6993514"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057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1DD4CB-385B-4794-BEFA-E5003B88CD63}"/>
              </a:ext>
            </a:extLst>
          </p:cNvPr>
          <p:cNvSpPr>
            <a:spLocks noGrp="1"/>
          </p:cNvSpPr>
          <p:nvPr>
            <p:ph type="title"/>
          </p:nvPr>
        </p:nvSpPr>
        <p:spPr>
          <a:xfrm>
            <a:off x="640080" y="325369"/>
            <a:ext cx="4368602" cy="1956841"/>
          </a:xfrm>
        </p:spPr>
        <p:txBody>
          <a:bodyPr anchor="b">
            <a:normAutofit/>
          </a:bodyPr>
          <a:lstStyle/>
          <a:p>
            <a:r>
              <a:rPr lang="en-US" sz="5400" b="1"/>
              <a:t>Problem Statement</a:t>
            </a:r>
          </a:p>
        </p:txBody>
      </p:sp>
      <p:sp>
        <p:nvSpPr>
          <p:cNvPr id="103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CF6B9E-95F7-494A-A717-7AE235C4F1F7}"/>
              </a:ext>
            </a:extLst>
          </p:cNvPr>
          <p:cNvSpPr>
            <a:spLocks noGrp="1"/>
          </p:cNvSpPr>
          <p:nvPr>
            <p:ph idx="1"/>
          </p:nvPr>
        </p:nvSpPr>
        <p:spPr>
          <a:xfrm>
            <a:off x="640080" y="2872899"/>
            <a:ext cx="4243589" cy="3320668"/>
          </a:xfrm>
        </p:spPr>
        <p:txBody>
          <a:bodyPr>
            <a:normAutofit/>
          </a:bodyPr>
          <a:lstStyle/>
          <a:p>
            <a:r>
              <a:rPr lang="en-US" sz="2000" dirty="0"/>
              <a:t>Create a bank system where you can store the customer details. Given are the conditions to Deposited Money, Withdraw Money, check the balance and display the final balance, display the list of customers of the bank with the final balance is search by Account no. Use case and switch, collection to store the customer details and transaction details.</a:t>
            </a:r>
          </a:p>
          <a:p>
            <a:r>
              <a:rPr lang="en-US" sz="2000" dirty="0"/>
              <a:t> Minimum balance should Rs.1000</a:t>
            </a:r>
          </a:p>
          <a:p>
            <a:endParaRPr lang="en-US" sz="2000" dirty="0"/>
          </a:p>
        </p:txBody>
      </p:sp>
      <p:pic>
        <p:nvPicPr>
          <p:cNvPr id="1026" name="Picture 2" descr="Core Banking systems hint at why banks find Agile a challenge - BCS  Consulting">
            <a:extLst>
              <a:ext uri="{FF2B5EF4-FFF2-40B4-BE49-F238E27FC236}">
                <a16:creationId xmlns:a16="http://schemas.microsoft.com/office/drawing/2014/main" id="{639D59D7-23F5-4FFC-91AE-664518260C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250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02F2A-9774-4C41-9E83-56E1ABAA6E79}"/>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Flowchart</a:t>
            </a:r>
          </a:p>
        </p:txBody>
      </p:sp>
      <p:sp>
        <p:nvSpPr>
          <p:cNvPr id="16"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Diagram&#10;&#10;Description automatically generated">
            <a:extLst>
              <a:ext uri="{FF2B5EF4-FFF2-40B4-BE49-F238E27FC236}">
                <a16:creationId xmlns:a16="http://schemas.microsoft.com/office/drawing/2014/main" id="{3157E007-3FD3-46C3-9A1B-BC0CE5E72FB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5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24103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oup 17">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9"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47E4DFC-A771-4B7B-B42E-D907E43BB948}"/>
              </a:ext>
            </a:extLst>
          </p:cNvPr>
          <p:cNvSpPr>
            <a:spLocks noGrp="1"/>
          </p:cNvSpPr>
          <p:nvPr>
            <p:ph type="title"/>
          </p:nvPr>
        </p:nvSpPr>
        <p:spPr>
          <a:xfrm>
            <a:off x="767290" y="1487286"/>
            <a:ext cx="4220967" cy="1717091"/>
          </a:xfrm>
        </p:spPr>
        <p:txBody>
          <a:bodyPr anchor="b">
            <a:normAutofit/>
          </a:bodyPr>
          <a:lstStyle/>
          <a:p>
            <a:r>
              <a:rPr lang="en-US" sz="4800">
                <a:solidFill>
                  <a:schemeClr val="bg1"/>
                </a:solidFill>
              </a:rPr>
              <a:t>Let's See Code Part </a:t>
            </a:r>
          </a:p>
        </p:txBody>
      </p:sp>
      <p:pic>
        <p:nvPicPr>
          <p:cNvPr id="5" name="Picture 4" descr="A picture containing text, orange, dark, screenshot&#10;&#10;Description automatically generated">
            <a:extLst>
              <a:ext uri="{FF2B5EF4-FFF2-40B4-BE49-F238E27FC236}">
                <a16:creationId xmlns:a16="http://schemas.microsoft.com/office/drawing/2014/main" id="{2F8D538D-8907-40D2-B2A8-66172BED7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122" y="327934"/>
            <a:ext cx="6126740" cy="682745"/>
          </a:xfrm>
          <a:prstGeom prst="rect">
            <a:avLst/>
          </a:prstGeom>
        </p:spPr>
      </p:pic>
      <p:sp>
        <p:nvSpPr>
          <p:cNvPr id="3" name="Content Placeholder 2">
            <a:extLst>
              <a:ext uri="{FF2B5EF4-FFF2-40B4-BE49-F238E27FC236}">
                <a16:creationId xmlns:a16="http://schemas.microsoft.com/office/drawing/2014/main" id="{8AB05590-0797-4F73-A100-643BF4EEBDAC}"/>
              </a:ext>
            </a:extLst>
          </p:cNvPr>
          <p:cNvSpPr>
            <a:spLocks noGrp="1"/>
          </p:cNvSpPr>
          <p:nvPr>
            <p:ph idx="1"/>
          </p:nvPr>
        </p:nvSpPr>
        <p:spPr>
          <a:xfrm>
            <a:off x="767290" y="3428999"/>
            <a:ext cx="4075054" cy="2741213"/>
          </a:xfrm>
        </p:spPr>
        <p:txBody>
          <a:bodyPr anchor="t">
            <a:normAutofit/>
          </a:bodyPr>
          <a:lstStyle/>
          <a:p>
            <a:r>
              <a:rPr lang="en-US" sz="2000">
                <a:solidFill>
                  <a:schemeClr val="bg1"/>
                </a:solidFill>
              </a:rPr>
              <a:t>Opening of the Account</a:t>
            </a:r>
          </a:p>
          <a:p>
            <a:endParaRPr lang="en-US" sz="2000">
              <a:solidFill>
                <a:schemeClr val="bg1"/>
              </a:solidFill>
            </a:endParaRPr>
          </a:p>
        </p:txBody>
      </p:sp>
      <p:pic>
        <p:nvPicPr>
          <p:cNvPr id="7" name="Picture 6" descr="Text&#10;&#10;Description automatically generated">
            <a:extLst>
              <a:ext uri="{FF2B5EF4-FFF2-40B4-BE49-F238E27FC236}">
                <a16:creationId xmlns:a16="http://schemas.microsoft.com/office/drawing/2014/main" id="{10EB3CA8-E341-4FC6-AEEB-2F6EE072D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2973" y="1734196"/>
            <a:ext cx="3551176" cy="1222363"/>
          </a:xfrm>
          <a:prstGeom prst="rect">
            <a:avLst/>
          </a:prstGeom>
        </p:spPr>
      </p:pic>
      <p:pic>
        <p:nvPicPr>
          <p:cNvPr id="9" name="Picture 8" descr="Text&#10;&#10;Description automatically generated">
            <a:extLst>
              <a:ext uri="{FF2B5EF4-FFF2-40B4-BE49-F238E27FC236}">
                <a16:creationId xmlns:a16="http://schemas.microsoft.com/office/drawing/2014/main" id="{FBC3F56D-409A-41A7-A487-BF2D283B3C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3804" y="3538306"/>
            <a:ext cx="4340263" cy="3019649"/>
          </a:xfrm>
          <a:prstGeom prst="rect">
            <a:avLst/>
          </a:prstGeom>
        </p:spPr>
      </p:pic>
    </p:spTree>
    <p:extLst>
      <p:ext uri="{BB962C8B-B14F-4D97-AF65-F5344CB8AC3E}">
        <p14:creationId xmlns:p14="http://schemas.microsoft.com/office/powerpoint/2010/main" val="577920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Freeform: Shape 17">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8354D6D-F917-4974-B76B-6CAD6D7F2ECA}"/>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a:solidFill>
                  <a:srgbClr val="080808"/>
                </a:solidFill>
              </a:rPr>
              <a:t>After creating of Account</a:t>
            </a:r>
          </a:p>
        </p:txBody>
      </p:sp>
      <p:sp>
        <p:nvSpPr>
          <p:cNvPr id="20" name="Isosceles Triangle 19">
            <a:extLst>
              <a:ext uri="{FF2B5EF4-FFF2-40B4-BE49-F238E27FC236}">
                <a16:creationId xmlns:a16="http://schemas.microsoft.com/office/drawing/2014/main" id="{CB64814D-A361-44E1-8D97-B83E41C8B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0" y="-2"/>
            <a:ext cx="1248189" cy="1248189"/>
          </a:xfrm>
          <a:prstGeom prst="triangle">
            <a:avLst>
              <a:gd name="adj" fmla="val 10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52A6879-032A-4946-9CCA-44D38BEDF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96832" y="246646"/>
            <a:ext cx="577231" cy="57723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56AB08D7-F0FB-4965-B730-8B874214C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93049" y="367194"/>
            <a:ext cx="999162" cy="99916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48D9297-49FA-43ED-AC6B-E2F153B3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9187" y="946949"/>
            <a:ext cx="352820" cy="35282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7C2D141-F73C-4BF3-B3DF-D3BA74B8B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7826" y="1350438"/>
            <a:ext cx="4160520" cy="4157124"/>
          </a:xfrm>
          <a:custGeom>
            <a:avLst/>
            <a:gdLst>
              <a:gd name="connsiteX0" fmla="*/ 2080261 w 4160520"/>
              <a:gd name="connsiteY0" fmla="*/ 0 h 4157124"/>
              <a:gd name="connsiteX1" fmla="*/ 4160520 w 4160520"/>
              <a:gd name="connsiteY1" fmla="*/ 2078563 h 4157124"/>
              <a:gd name="connsiteX2" fmla="*/ 2080261 w 4160520"/>
              <a:gd name="connsiteY2" fmla="*/ 4157124 h 4157124"/>
              <a:gd name="connsiteX3" fmla="*/ 0 w 4160520"/>
              <a:gd name="connsiteY3" fmla="*/ 2078563 h 4157124"/>
            </a:gdLst>
            <a:ahLst/>
            <a:cxnLst>
              <a:cxn ang="0">
                <a:pos x="connsiteX0" y="connsiteY0"/>
              </a:cxn>
              <a:cxn ang="0">
                <a:pos x="connsiteX1" y="connsiteY1"/>
              </a:cxn>
              <a:cxn ang="0">
                <a:pos x="connsiteX2" y="connsiteY2"/>
              </a:cxn>
              <a:cxn ang="0">
                <a:pos x="connsiteX3" y="connsiteY3"/>
              </a:cxn>
            </a:cxnLst>
            <a:rect l="l" t="t" r="r" b="b"/>
            <a:pathLst>
              <a:path w="4160520" h="4157124">
                <a:moveTo>
                  <a:pt x="2080261" y="0"/>
                </a:moveTo>
                <a:lnTo>
                  <a:pt x="4160520" y="2078563"/>
                </a:lnTo>
                <a:lnTo>
                  <a:pt x="2080261" y="4157124"/>
                </a:lnTo>
                <a:lnTo>
                  <a:pt x="0" y="207856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DB456AC5-2DFE-4E00-B0CE-30AAA2A3D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7566" y="1"/>
            <a:ext cx="3997403" cy="3295805"/>
          </a:xfrm>
          <a:custGeom>
            <a:avLst/>
            <a:gdLst>
              <a:gd name="connsiteX0" fmla="*/ 1352836 w 4160520"/>
              <a:gd name="connsiteY0" fmla="*/ 0 h 3430293"/>
              <a:gd name="connsiteX1" fmla="*/ 2807685 w 4160520"/>
              <a:gd name="connsiteY1" fmla="*/ 0 h 3430293"/>
              <a:gd name="connsiteX2" fmla="*/ 4160520 w 4160520"/>
              <a:gd name="connsiteY2" fmla="*/ 1351732 h 3430293"/>
              <a:gd name="connsiteX3" fmla="*/ 2080261 w 4160520"/>
              <a:gd name="connsiteY3" fmla="*/ 3430293 h 3430293"/>
              <a:gd name="connsiteX4" fmla="*/ 0 w 4160520"/>
              <a:gd name="connsiteY4" fmla="*/ 1351732 h 343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0520" h="3430293">
                <a:moveTo>
                  <a:pt x="1352836" y="0"/>
                </a:moveTo>
                <a:lnTo>
                  <a:pt x="2807685" y="0"/>
                </a:lnTo>
                <a:lnTo>
                  <a:pt x="4160520" y="1351732"/>
                </a:lnTo>
                <a:lnTo>
                  <a:pt x="2080261" y="3430293"/>
                </a:lnTo>
                <a:lnTo>
                  <a:pt x="0" y="135173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57A8D15C-FBEF-478F-AB84-7D2C88BE6C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7805" y="267828"/>
            <a:ext cx="3080797" cy="2005348"/>
          </a:xfrm>
          <a:prstGeom prst="rect">
            <a:avLst/>
          </a:prstGeom>
        </p:spPr>
      </p:pic>
      <p:sp>
        <p:nvSpPr>
          <p:cNvPr id="32" name="Isosceles Triangle 31">
            <a:extLst>
              <a:ext uri="{FF2B5EF4-FFF2-40B4-BE49-F238E27FC236}">
                <a16:creationId xmlns:a16="http://schemas.microsoft.com/office/drawing/2014/main" id="{D3EB41F8-8868-4FC3-8553-94FEE5A8B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972" y="6102888"/>
            <a:ext cx="1510228" cy="755112"/>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9671820-9967-4806-B0A7-4944C2A4A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47566" y="3562194"/>
            <a:ext cx="3997403" cy="3295805"/>
          </a:xfrm>
          <a:custGeom>
            <a:avLst/>
            <a:gdLst>
              <a:gd name="connsiteX0" fmla="*/ 1352836 w 4160520"/>
              <a:gd name="connsiteY0" fmla="*/ 0 h 3430293"/>
              <a:gd name="connsiteX1" fmla="*/ 2807685 w 4160520"/>
              <a:gd name="connsiteY1" fmla="*/ 0 h 3430293"/>
              <a:gd name="connsiteX2" fmla="*/ 4160520 w 4160520"/>
              <a:gd name="connsiteY2" fmla="*/ 1351732 h 3430293"/>
              <a:gd name="connsiteX3" fmla="*/ 2080261 w 4160520"/>
              <a:gd name="connsiteY3" fmla="*/ 3430293 h 3430293"/>
              <a:gd name="connsiteX4" fmla="*/ 0 w 4160520"/>
              <a:gd name="connsiteY4" fmla="*/ 1351732 h 343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0520" h="3430293">
                <a:moveTo>
                  <a:pt x="1352836" y="0"/>
                </a:moveTo>
                <a:lnTo>
                  <a:pt x="2807685" y="0"/>
                </a:lnTo>
                <a:lnTo>
                  <a:pt x="4160520" y="1351732"/>
                </a:lnTo>
                <a:lnTo>
                  <a:pt x="2080261" y="3430293"/>
                </a:lnTo>
                <a:lnTo>
                  <a:pt x="0" y="135173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Text&#10;&#10;Description automatically generated">
            <a:extLst>
              <a:ext uri="{FF2B5EF4-FFF2-40B4-BE49-F238E27FC236}">
                <a16:creationId xmlns:a16="http://schemas.microsoft.com/office/drawing/2014/main" id="{3BB2B8BE-876E-4F23-8897-F95A6F5D6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5346" y="2576044"/>
            <a:ext cx="3587207" cy="1625976"/>
          </a:xfrm>
          <a:prstGeom prst="rect">
            <a:avLst/>
          </a:prstGeom>
        </p:spPr>
      </p:pic>
      <p:pic>
        <p:nvPicPr>
          <p:cNvPr id="9" name="Picture 8" descr="A screenshot of a computer&#10;&#10;Description automatically generated with medium confidence">
            <a:extLst>
              <a:ext uri="{FF2B5EF4-FFF2-40B4-BE49-F238E27FC236}">
                <a16:creationId xmlns:a16="http://schemas.microsoft.com/office/drawing/2014/main" id="{E335B351-825E-49EA-8EB4-8406587403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4851" y="4491582"/>
            <a:ext cx="3791134" cy="2172856"/>
          </a:xfrm>
          <a:prstGeom prst="rect">
            <a:avLst/>
          </a:prstGeom>
        </p:spPr>
      </p:pic>
    </p:spTree>
    <p:extLst>
      <p:ext uri="{BB962C8B-B14F-4D97-AF65-F5344CB8AC3E}">
        <p14:creationId xmlns:p14="http://schemas.microsoft.com/office/powerpoint/2010/main" val="356692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DED028-B7A1-4BE9-AE6E-AE7AE7EDFD5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Withdraw Process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 letter&#10;&#10;Description automatically generated">
            <a:extLst>
              <a:ext uri="{FF2B5EF4-FFF2-40B4-BE49-F238E27FC236}">
                <a16:creationId xmlns:a16="http://schemas.microsoft.com/office/drawing/2014/main" id="{9CCC8AEE-3E92-4997-AF53-CCAB45BAC9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351" y="3023940"/>
            <a:ext cx="5254850" cy="3088640"/>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Text, letter&#10;&#10;Description automatically generated">
            <a:extLst>
              <a:ext uri="{FF2B5EF4-FFF2-40B4-BE49-F238E27FC236}">
                <a16:creationId xmlns:a16="http://schemas.microsoft.com/office/drawing/2014/main" id="{1B71FB0D-1967-4599-9018-92BA618050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8683" y="3431263"/>
            <a:ext cx="5582308" cy="2681317"/>
          </a:xfrm>
          <a:prstGeom prst="rect">
            <a:avLst/>
          </a:prstGeom>
        </p:spPr>
      </p:pic>
    </p:spTree>
    <p:extLst>
      <p:ext uri="{BB962C8B-B14F-4D97-AF65-F5344CB8AC3E}">
        <p14:creationId xmlns:p14="http://schemas.microsoft.com/office/powerpoint/2010/main" val="434750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546C-EABD-47CA-B332-C09483E4102B}"/>
              </a:ext>
            </a:extLst>
          </p:cNvPr>
          <p:cNvSpPr>
            <a:spLocks noGrp="1"/>
          </p:cNvSpPr>
          <p:nvPr>
            <p:ph type="title"/>
          </p:nvPr>
        </p:nvSpPr>
        <p:spPr>
          <a:xfrm>
            <a:off x="1514292" y="513612"/>
            <a:ext cx="9894133" cy="1031216"/>
          </a:xfrm>
        </p:spPr>
        <p:txBody>
          <a:bodyPr anchor="b">
            <a:normAutofit/>
          </a:bodyPr>
          <a:lstStyle/>
          <a:p>
            <a:r>
              <a:rPr lang="en-US" dirty="0"/>
              <a:t>End of the process</a:t>
            </a:r>
          </a:p>
        </p:txBody>
      </p:sp>
      <p:pic>
        <p:nvPicPr>
          <p:cNvPr id="5" name="Content Placeholder 4" descr="Text&#10;&#10;Description automatically generated with low confidence">
            <a:extLst>
              <a:ext uri="{FF2B5EF4-FFF2-40B4-BE49-F238E27FC236}">
                <a16:creationId xmlns:a16="http://schemas.microsoft.com/office/drawing/2014/main" id="{600157E5-2BB0-4445-B102-94C68D271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293" y="2783969"/>
            <a:ext cx="5069382" cy="2365711"/>
          </a:xfrm>
          <a:prstGeom prst="rect">
            <a:avLst/>
          </a:prstGeom>
        </p:spPr>
      </p:pic>
      <p:sp>
        <p:nvSpPr>
          <p:cNvPr id="12" name="Freeform: Shape 11">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4" name="Freeform: Shape 13">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211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3B1C3D-5AEE-42EA-A60D-A458D1E564D2}"/>
              </a:ext>
            </a:extLst>
          </p:cNvPr>
          <p:cNvSpPr>
            <a:spLocks noGrp="1"/>
          </p:cNvSpPr>
          <p:nvPr>
            <p:ph type="title"/>
          </p:nvPr>
        </p:nvSpPr>
        <p:spPr>
          <a:xfrm>
            <a:off x="811033" y="1487285"/>
            <a:ext cx="5573478" cy="2877981"/>
          </a:xfrm>
        </p:spPr>
        <p:txBody>
          <a:bodyPr vert="horz" lIns="91440" tIns="45720" rIns="91440" bIns="45720" rtlCol="0" anchor="b">
            <a:normAutofit/>
          </a:bodyPr>
          <a:lstStyle/>
          <a:p>
            <a:pPr algn="r"/>
            <a:r>
              <a:rPr lang="en-US" sz="7200" kern="1200" dirty="0">
                <a:solidFill>
                  <a:schemeClr val="bg1"/>
                </a:solidFill>
                <a:latin typeface="+mj-lt"/>
                <a:ea typeface="+mj-ea"/>
                <a:cs typeface="+mj-cs"/>
              </a:rPr>
              <a:t>Thank You</a:t>
            </a:r>
          </a:p>
        </p:txBody>
      </p:sp>
      <p:grpSp>
        <p:nvGrpSpPr>
          <p:cNvPr id="23" name="Group 22">
            <a:extLst>
              <a:ext uri="{FF2B5EF4-FFF2-40B4-BE49-F238E27FC236}">
                <a16:creationId xmlns:a16="http://schemas.microsoft.com/office/drawing/2014/main" id="{C0E9D773-7FEB-49A7-9CC0-76B8FC8956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24" name="Freeform 5">
              <a:extLst>
                <a:ext uri="{FF2B5EF4-FFF2-40B4-BE49-F238E27FC236}">
                  <a16:creationId xmlns:a16="http://schemas.microsoft.com/office/drawing/2014/main" id="{38E76DE4-15F2-442B-A21D-7E4E54A01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1AE5C0EE-AE74-4F67-BE75-9859C73C4B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16" name="Graphic 15" descr="Handshake">
            <a:extLst>
              <a:ext uri="{FF2B5EF4-FFF2-40B4-BE49-F238E27FC236}">
                <a16:creationId xmlns:a16="http://schemas.microsoft.com/office/drawing/2014/main" id="{B95C87DB-BBEA-51D2-CED7-F39F05A8B1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50538" y="1779403"/>
            <a:ext cx="3344638" cy="3344638"/>
          </a:xfrm>
          <a:prstGeom prst="rect">
            <a:avLst/>
          </a:prstGeom>
        </p:spPr>
      </p:pic>
    </p:spTree>
    <p:extLst>
      <p:ext uri="{BB962C8B-B14F-4D97-AF65-F5344CB8AC3E}">
        <p14:creationId xmlns:p14="http://schemas.microsoft.com/office/powerpoint/2010/main" val="266770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700"/>
                                        <p:tgtEl>
                                          <p:spTgt spid="1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105</Words>
  <Application>Microsoft Office PowerPoint</Application>
  <PresentationFormat>Widescreen</PresentationFormat>
  <Paragraphs>12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BANK MANAGEMENT APPLICATION</vt:lpstr>
      <vt:lpstr>Problem Statement</vt:lpstr>
      <vt:lpstr>Flowchart</vt:lpstr>
      <vt:lpstr>Let's See Code Part </vt:lpstr>
      <vt:lpstr>After creating of Account</vt:lpstr>
      <vt:lpstr>Withdraw Process</vt:lpstr>
      <vt:lpstr>End of the process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APPLICATION</dc:title>
  <dc:creator>Abhinay Dhakne</dc:creator>
  <cp:lastModifiedBy>Abhinay Dhakne</cp:lastModifiedBy>
  <cp:revision>4</cp:revision>
  <dcterms:created xsi:type="dcterms:W3CDTF">2022-06-21T05:26:18Z</dcterms:created>
  <dcterms:modified xsi:type="dcterms:W3CDTF">2022-06-21T06:10:26Z</dcterms:modified>
</cp:coreProperties>
</file>