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2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CA30-D834-B7BC-D98E-51178A972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B8DEC-7F1C-FEED-92CF-6D9666EFD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BEC21-31B1-3194-0AA1-B8426037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78611-AB29-BF20-CF92-2AE300595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D7C62-0A45-2AA1-87F1-024D44EE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4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8F45-4B4A-D658-2EF0-15959042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DB605-61F3-5CDA-5C6C-6867D75B6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7348-6AF8-5857-BFAC-5E881B285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F7FD-14DC-D4E4-67EB-E1A10267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D56DF-9B5D-45AA-7B90-59A3354EA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38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5A264-2041-AFD3-C1A5-9A1CFEA4B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E031B-F99F-2CDC-3497-8F7E0EBA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56412-BA95-D1BA-FF20-3BB779AE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3175B-3C0F-2DC5-7353-6A61F4C9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713B-4C02-0C16-716C-787EACA9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622E-DF4B-F32A-5728-1D67F95E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B7858-0FEB-DADB-0B16-B59E58C7F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40E91-C9C4-7E73-FBBB-6B96B681B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EA6B-EFA6-70C1-B2BE-E1BE0816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EA28-6EAE-2351-A292-13CF6999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63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46E3-D310-7303-13B6-672D0D08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3447E-BD6A-0BF1-3497-EA590AFB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1A6E7-2D34-F8A2-591D-CD14D028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99695-DCF0-A524-9A87-6CD63C95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85D5-7AAD-B456-0A83-116A480D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6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616E-E97F-26C5-3AF8-B6D50EDD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0DC2-1788-E71F-93F7-6327742A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64AFE-3E3B-6EF5-5B2E-9024DC855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9BC95-CFE9-D4CC-AE23-EE32F5B9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9E82C-7188-0E6E-FE63-1C51744E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9376A-B97A-0363-02E7-F35CB127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88CB-482A-7219-E172-CCFE88E8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D2B3A-6C4B-31BA-7120-E13CE4001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C07D4-50D3-305E-0DC2-C952B4456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E3452-1C7E-529E-3D69-3474FAADC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BF67A-8F6D-2983-8F86-BE7C0EB7E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DC46F-F5B8-7A9B-127F-F77748C5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16953-FB5D-3C48-7D5A-CA360498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65BF24-6A10-3A2E-A2F5-E72689082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605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615A-9D53-5B31-4F62-B43B3B4A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2AC8B-EB24-7D4F-73AE-6A818696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4AD80-90A2-6F94-DD11-DC4B61724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A224D-864D-149A-0920-9B8387A5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D6F0C-D087-1824-A005-97E809DE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FBE5F-5211-F187-975D-3E5AE8B29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3BF0A-22D0-45C3-27B5-BCC5E64A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1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4B5B-042F-EE68-4D46-46A40023F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1840-2755-14F8-6DB2-BD73754C0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5D52-DA27-D37F-6D3D-E0BF6383B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5C109-81B7-5C5C-A076-15EB8FAA0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51E1-B11F-AA41-A3EA-C8ED8A5C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26F58-84F7-7F2F-D4C6-9962F484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97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B928-1CF9-4A9D-FAC7-81F8BFD9B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F65D6-04DE-7BC4-8C3D-60D6DA6C0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08BE-B541-37ED-8FCE-3085E99C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62756-4E62-30D7-D6B5-520CC8321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FFBF1-9589-B0C9-88C9-4A63F0E29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1D3F4-A5DB-1367-DADF-73080F9C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321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5C28D-1E19-F20C-C601-2AEF0DA6D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D73B9-836A-7D4D-6D3E-E2EA03F3A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E656-F1F3-FA49-7956-D72B5C6E8A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BA24C-E3E0-419B-AACE-03A6D36B9C5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9C1D2-8B08-042F-8979-A510DADDD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ADDF9-8AA2-A211-CB38-27222C3F4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6E9C8-E4A3-4400-8D71-A96B227E16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60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csb.org/fasta/entry/%7bpdb_id%7d" TargetMode="External"/><Relationship Id="rId2" Type="http://schemas.openxmlformats.org/officeDocument/2006/relationships/hyperlink" Target="https://rest.uniprot.org/uniprotkb/%7buniprot_id%7d.fasta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9F44-E490-CD99-8B25-00EFD37AE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74453"/>
            <a:ext cx="9144000" cy="42176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Structural Dynamics and Functional Role of Domains in </a:t>
            </a:r>
            <a:r>
              <a:rPr lang="en-US" sz="49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RNA-Binding Proteins: A Focus on Disordered Regions</a:t>
            </a:r>
            <a:endParaRPr lang="en-IN"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04CF6-C28A-6A6C-7684-6320DDB4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6166"/>
            <a:ext cx="9144000" cy="165576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THESIS PROJECT 1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ABHINAY KUMAR PANDEY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21BT3EP11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RANJIT PRASAD BAHADUR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8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D307-BC13-89A2-CF94-7CB7A4E2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WORKS DISCUSSION: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E4CB5-8407-C519-043F-97A1E9F4A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Multi-parameter Correlational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detailed analysis comparing structural and functional characteristics of domain vs. non-domain residues at both the residue and motif levels.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how these characteristics correlate with intrinsic disorder across different RBPs.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of Key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 the parameters identified in the analysis by their significance.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influential features for constructing an effective intra-domain protein intrinsic disorder predictor.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 Structure and Binding Partner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representative protein structures for each interactive domain.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their complex formation with frequent binding partners and observe binding dynamics in these complexes.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of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Parameters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how significant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physico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-chemical parameters (domain and non-domain) affect protein-substrate binding interactions.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how changes in these parameters influence the intrinsic disorder landscape during protein-RNA interactions.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 of Inter-domain vs Intra-domain Interactions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 comparative study between intra-domain and inter-domain interactions in RBPs.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how parametric behaviors differ in protein interactions within and between domains.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636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825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315D-851D-9674-A7D9-3E24D176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85"/>
            <a:ext cx="10515600" cy="11904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BD89-80A8-DC93-D17E-BC406F10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873"/>
            <a:ext cx="707222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RNA Binding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Proteins: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RNA-binding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proteins (RBPs) are a diverse class of proteins that interact with RNA molecules to regulate various RNA processes.</a:t>
            </a:r>
          </a:p>
          <a:p>
            <a:pPr marL="0" indent="0"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Functions: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critical roles in RNA splicing, transport, translation, and stability.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 post-transcriptional gene regulation by binding to different RNA types, including messenger RNA (mRNA), non-coding RNA, and ribosomal RN</a:t>
            </a:r>
          </a:p>
          <a:p>
            <a:pPr marL="0" indent="0">
              <a:buNone/>
            </a:pPr>
            <a:r>
              <a:rPr lang="en-US" sz="1600" b="1" dirty="0"/>
              <a:t>Structural Features</a:t>
            </a:r>
            <a:r>
              <a:rPr lang="en-US" sz="1600" dirty="0"/>
              <a:t>:</a:t>
            </a:r>
          </a:p>
          <a:p>
            <a:r>
              <a:rPr lang="en-US" sz="1600" dirty="0"/>
              <a:t>Contain </a:t>
            </a:r>
            <a:r>
              <a:rPr lang="en-US" sz="1600" b="1" dirty="0"/>
              <a:t>RNA-binding domains (RBDs)</a:t>
            </a:r>
            <a:r>
              <a:rPr lang="en-US" sz="1600" dirty="0"/>
              <a:t>, such as RNA Recognition Motifs (RRMs) and K Homology (KH) domains, which enable specific interactions with RNA.</a:t>
            </a:r>
          </a:p>
          <a:p>
            <a:r>
              <a:rPr lang="en-US" sz="1600" dirty="0"/>
              <a:t>Also include </a:t>
            </a:r>
            <a:r>
              <a:rPr lang="en-US" sz="1600" b="1" dirty="0"/>
              <a:t>intrinsically disordered regions (IDRs), </a:t>
            </a:r>
            <a:r>
              <a:rPr lang="en-US" sz="1600" dirty="0"/>
              <a:t>which lack a fixed 3D structure and provide flexibility for dynamic interactions.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C0BF1-69CE-57A9-DA53-646ED2F2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885" y="1132211"/>
            <a:ext cx="2760452" cy="367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3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BC8E-745A-A9D5-DD87-C4905D3D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71" y="716949"/>
            <a:ext cx="7667445" cy="46301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IDR Disruptions on RNA Interactions and Diseases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5A174-AFC8-C885-4959-5E55ADE93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04" y="1558207"/>
            <a:ext cx="7581181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b="1" dirty="0"/>
              <a:t>How IDR Disruptions Affect RNA Interactions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Impairs adaptability for binding RNA targets.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/>
              <a:t>Causes misfolding and sequestration of RBPs, disrupting RNA functions.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dirty="0" err="1"/>
              <a:t>Mislocalizes</a:t>
            </a:r>
            <a:r>
              <a:rPr lang="en-IN" dirty="0"/>
              <a:t> RBPs, preventing access to correct RNA targets.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/>
              <a:t>Implications in Diseases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/>
              <a:t>Neurodegenerative Disorders:</a:t>
            </a:r>
            <a:endParaRPr lang="en-I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ALS:</a:t>
            </a:r>
            <a:r>
              <a:rPr lang="en-IN" dirty="0"/>
              <a:t> Aggregated RBPs (e.g., TDP-43, FUS) disrupt RNA stability and splicing.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SMA:</a:t>
            </a:r>
            <a:r>
              <a:rPr lang="en-IN" dirty="0"/>
              <a:t> IDR mutations in SMN proteins impair splicing, leading to motor neuron degeneration.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/>
              <a:t>Cancers:</a:t>
            </a:r>
            <a:endParaRPr lang="en-IN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Aberrant RNA Processing:</a:t>
            </a:r>
            <a:r>
              <a:rPr lang="en-IN" dirty="0"/>
              <a:t> IDR disruptions in RBPs (e.g., hnRNPA1, </a:t>
            </a:r>
            <a:r>
              <a:rPr lang="en-IN" dirty="0" err="1"/>
              <a:t>HuR</a:t>
            </a:r>
            <a:r>
              <a:rPr lang="en-IN" dirty="0"/>
              <a:t>) lead to faulty splicing and RNA regulation.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Tumor</a:t>
            </a:r>
            <a:r>
              <a:rPr lang="en-IN" b="1" dirty="0"/>
              <a:t> Progression:</a:t>
            </a:r>
            <a:r>
              <a:rPr lang="en-IN" dirty="0"/>
              <a:t> </a:t>
            </a:r>
            <a:r>
              <a:rPr lang="en-IN" dirty="0" err="1"/>
              <a:t>Misregulated</a:t>
            </a:r>
            <a:r>
              <a:rPr lang="en-IN" dirty="0"/>
              <a:t> RBPs enhance cell survival and metastasis.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E0FE7-31BA-A162-D57F-758E8C217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624" y="1673524"/>
            <a:ext cx="3191772" cy="322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0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A50-20CD-D7CD-EEE4-40EAD0DF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810"/>
            <a:ext cx="10515600" cy="414313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2863876-5699-5A19-CB7C-E1DCD78B3D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422835"/>
            <a:ext cx="8780254" cy="4890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analyze domain-disordered sequences within RNA-binding proteins (RBPs).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contribution of intrinsically disordered regions (IDRs) to RNA-protein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the role of IDRs in RNA regulation and processing, including splicing, transport, and translation.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how disruptions in IDRs affect RNA interactions, leading to diseases such as neurodegenerative disorders and cancers.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 the groundwork for understanding how mutations or misfolding in IDRs contribute to disease mechanisms.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for developing targeted therapeutic strategies to restore proper RNA-protein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2535062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7483-12E7-4C40-208A-FD7E4A66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METHODOLOGY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4B5C0E-CE0F-F4DD-0D8F-6EB4148CFE9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automating data processing, filtering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UniProt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IDs, downloading sequences, and domain annotation.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manipulation and filtering.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openpyxl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Excel files.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wget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Automated downloads of FASTA and XML files.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Managing folder structures and file paths.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IUPred3: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Prediction of intrinsically disordered regions (IDRs) in proteins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Predicts larger, broader disordered regions.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 Run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Detects localized disordered regions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UniProt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comprehensive protein sequence and functional annotation database used to filter proteins with solved structures and extract domain information.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PDB</a:t>
            </a:r>
            <a:r>
              <a:rPr lang="en-US" altLang="en-US" sz="1600" dirty="0">
                <a:latin typeface="Arial" panose="020B0604020202020204" pitchFamily="34" charset="0"/>
              </a:rPr>
              <a:t>: A global repository of 3D protein structures, essential for studying protein structures and interactions, including disordered regions and RNA binding.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3530ADD-F8BD-7C1E-1A87-E45A166E7A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89" y="1558037"/>
            <a:ext cx="3769744" cy="2376644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B31B13A-C7C2-B2D6-65EB-15572E6AF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88" y="4133395"/>
            <a:ext cx="3769744" cy="235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0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46B8-89EB-957F-CA6A-DF22F53A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92" y="49187"/>
            <a:ext cx="10515600" cy="652792"/>
          </a:xfrm>
        </p:spPr>
        <p:txBody>
          <a:bodyPr>
            <a:norm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4A8C-9274-3909-D931-EAC4FF36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92" y="681037"/>
            <a:ext cx="11463068" cy="5684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Filtering: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Retrieved 1,433 RNA-binding protein (RBP) as reported 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Gerstberger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et al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658 unique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IDs with solved structures (PDB IDs)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C70146-6AB5-E2B1-F08C-7AD62A483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18" y="2078305"/>
            <a:ext cx="9678839" cy="389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1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3FA86-8F61-AA3D-B51A-2523D5BB3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1BE5-2674-D477-0289-6779B8B53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31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4396-3E6D-AB40-AD27-620C4F809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0417"/>
            <a:ext cx="551946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Retrieval and Disorder Prediction: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sequences: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https://rest.uniprot.org/uniprotkb/{uniprot_id}.fasta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PDB sequences: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https://www.rcsb.org/fasta/entry/{pdb_id}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181530-D8D6-09FB-5D00-D1F2961E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1339" y="1020417"/>
            <a:ext cx="5029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Disorder Prediction: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IUPred3 for long and short run disorder prediction: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python3 iupred3.py {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fasta_file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long/short.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&gt; 0.5 indicate disordered residues;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 &lt; 0.5 indicate ordered residues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63645A-C7AC-9110-A86A-694B2082E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61" y="4001294"/>
            <a:ext cx="5181600" cy="20100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BAB244-669D-F3F9-1ABF-F24AB4577F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339" y="3867926"/>
            <a:ext cx="2419688" cy="21434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C118BA-B0DC-F91A-C224-A8FCFFDE8C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9605" y="3848873"/>
            <a:ext cx="2534004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3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A4D2A-A625-DD39-9F41-B60D5AF13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87FF-5237-B0E7-CE65-8AC6D1EA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331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METHODS:</a:t>
            </a:r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9DC98-838D-6EE7-829C-060BE8EEF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20417"/>
            <a:ext cx="551946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Annotation and Data Integration: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XML files: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https://rest.uniprot.org/uniprotkb/{uniprot_id}.xml.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 domain details (name, start, end positions) using Python scripts.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601FE6-02B7-4EA1-5584-3AE0EF37F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1339" y="1020417"/>
            <a:ext cx="50292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scores with domain information.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domain-specific Excel sheets summarizing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IDs, domain sequences, and disorder scores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01FC1-B794-F472-F895-209A9EE81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90075"/>
            <a:ext cx="6897063" cy="302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82F52D-4B7B-A814-0584-B946C941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870" y="3597215"/>
            <a:ext cx="3831355" cy="16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8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23182F-6F0F-88AF-C604-E75DB7A5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781" y="-411253"/>
            <a:ext cx="10515600" cy="124801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CONCLUSION: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ED8D4B-F77C-3959-C17C-4B7CC08BC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0781" y="522421"/>
            <a:ext cx="944701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 Sequences Identified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domain sequences found across various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RNA-binding proteins (RBPs).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Domains play critical roles in RNA regulation and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Disorder Profiles Using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scores were used to predict intrinsic disorder in domain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Disordered 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scores &gt; 0.5.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Ordered 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IUPred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scores &lt; 0.5.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D43194-BB50-ABDC-A0AA-CD31899F6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17" y="2818694"/>
            <a:ext cx="12088483" cy="344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5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941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Structural Dynamics and Functional Role of Domains in RNA-Binding Proteins: A Focus on Disordered Regions</vt:lpstr>
      <vt:lpstr>INTRODUCTION</vt:lpstr>
      <vt:lpstr>Impact of IDR Disruptions on RNA Interactions and Diseases </vt:lpstr>
      <vt:lpstr>OBJECTIVES</vt:lpstr>
      <vt:lpstr>TOOLS AND METHODOLOGY</vt:lpstr>
      <vt:lpstr>METHODS:</vt:lpstr>
      <vt:lpstr>METHODS:</vt:lpstr>
      <vt:lpstr>METHODS:</vt:lpstr>
      <vt:lpstr>RESULTS &amp; CONCLUSION:</vt:lpstr>
      <vt:lpstr>FUTURE WORKS DISCUSSION: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Abhinay Kumar Pandey</dc:creator>
  <cp:lastModifiedBy>Abhinay Kumar Pandey</cp:lastModifiedBy>
  <cp:revision>2</cp:revision>
  <dcterms:created xsi:type="dcterms:W3CDTF">2024-11-26T17:17:53Z</dcterms:created>
  <dcterms:modified xsi:type="dcterms:W3CDTF">2024-11-26T18:17:56Z</dcterms:modified>
</cp:coreProperties>
</file>