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33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1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8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8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8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9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8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7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0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9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8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P1 - Failed Banking Transaction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t>Data Pipeline from Cloud Ingestion to BigQuery Visualization</a:t>
            </a:r>
          </a:p>
          <a:p>
            <a:r>
              <a:t>Presented by: [Your Name]</a:t>
            </a:r>
          </a:p>
          <a:p>
            <a:r>
              <a:t>Date: [Insert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- Automated pipeline for transaction analysis</a:t>
            </a:r>
          </a:p>
          <a:p>
            <a:r>
              <a:t>- Cleaned, structured, and filtered for insights</a:t>
            </a:r>
          </a:p>
          <a:p>
            <a:endParaRPr/>
          </a:p>
          <a:p>
            <a:r>
              <a:t>Next Steps:</a:t>
            </a:r>
          </a:p>
          <a:p>
            <a:r>
              <a:t>- Schedule pipeline using Cloud Composer</a:t>
            </a:r>
          </a:p>
          <a:p>
            <a:r>
              <a:t>- Add anomaly detection or trend forecasting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failed banking transactions from multiple city branches</a:t>
            </a:r>
          </a:p>
          <a:p>
            <a:r>
              <a:t>Goal: Enable centralized analysis and visualization of failure trends using BigQuery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Sources:</a:t>
            </a:r>
          </a:p>
          <a:p>
            <a:r>
              <a:t>- 3 cities × 5 branches = 15 CSV files</a:t>
            </a:r>
          </a:p>
          <a:p>
            <a:r>
              <a:t>- Each file contains 7 days of transaction data</a:t>
            </a:r>
          </a:p>
          <a:p>
            <a:endParaRPr/>
          </a:p>
          <a:p>
            <a:r>
              <a:t>Upload Method:</a:t>
            </a:r>
          </a:p>
          <a:p>
            <a:r>
              <a:t>- Using `gsutil` to Google Cloud Storage bucket</a:t>
            </a:r>
          </a:p>
          <a:p>
            <a:r>
              <a:t>- Path: gs://bank-transactions-data/data/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PySpark on Dataproc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Platform: Single-node Dataproc cluster</a:t>
            </a:r>
          </a:p>
          <a:p>
            <a:r>
              <a:t>Tool: PySpark</a:t>
            </a:r>
          </a:p>
          <a:p>
            <a:endParaRPr/>
          </a:p>
          <a:p>
            <a:r>
              <a:t>Tasks:</a:t>
            </a:r>
          </a:p>
          <a:p>
            <a:r>
              <a:t>- Load data from Cloud Storage</a:t>
            </a:r>
          </a:p>
          <a:p>
            <a:r>
              <a:t>- Clean null and blank rows</a:t>
            </a:r>
          </a:p>
          <a:p>
            <a:r>
              <a:t>- Save cleaned data back to bucket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df = spark.read.option("header", True).csv("gs://bank-transactions-data/data/*.csv")</a:t>
            </a:r>
          </a:p>
          <a:p>
            <a:r>
              <a:t>df_cleaned = df.na.drop()</a:t>
            </a:r>
          </a:p>
          <a:p>
            <a:r>
              <a:t>df_cleaned.coalesce(1).write.csv("gs://bank-transactions-data/cleaned_transactions.csv", header=True)</a:t>
            </a:r>
          </a:p>
          <a:p>
            <a:endParaRPr/>
          </a:p>
          <a:p>
            <a:r>
              <a:t>Output: cleaned_transactions.csv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 Failed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failed_txns = df_cleaned.filter(col("status") == "Failed")</a:t>
            </a:r>
          </a:p>
          <a:p>
            <a:r>
              <a:t>failed_txns.coalesce(1).write.csv("gs://bank-transactions-data/failed_transactions.csv", header=True)</a:t>
            </a:r>
          </a:p>
          <a:p>
            <a:endParaRPr/>
          </a:p>
          <a:p>
            <a:r>
              <a:t>Output: failed_transactions.csv</a:t>
            </a:r>
          </a:p>
          <a:p>
            <a:r>
              <a:t>Purpose: To isolate data for further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 to Cloud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Database: MySQL (Cloud SQL)</a:t>
            </a:r>
          </a:p>
          <a:p>
            <a:r>
              <a:t>Table: failed_transactions</a:t>
            </a:r>
          </a:p>
          <a:p>
            <a:endParaRPr/>
          </a:p>
          <a:p>
            <a:r>
              <a:t>Connector: Use JDBC connector for PySpark to write to Cloud SQL</a:t>
            </a:r>
          </a:p>
          <a:p>
            <a:r>
              <a:t>Note: Ensure authorized network access &amp; SSL if needed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with BigQuery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1: Use Data Transfer Service or federated queries to access Cloud SQL data</a:t>
            </a:r>
          </a:p>
          <a:p>
            <a:r>
              <a:t>Step 2: Perform SQL analysis on failed transaction trends</a:t>
            </a:r>
          </a:p>
          <a:p>
            <a:r>
              <a:t>Step 3: Create dashboards using Looker Studio or BigQuery BI Engine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 Storage (CSV files) → Dataproc (PySpark jobs) → Cleaned/Filtered CSV → Cloud SQL (MySQL) → BigQuery →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</TotalTime>
  <Words>403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P1 - Failed Banking Transaction Analysis</vt:lpstr>
      <vt:lpstr>Project Overview</vt:lpstr>
      <vt:lpstr>Data Ingestion</vt:lpstr>
      <vt:lpstr>PySpark on Dataproc</vt:lpstr>
      <vt:lpstr>Data Cleaning &amp; Aggregation</vt:lpstr>
      <vt:lpstr>Filter Failed Transactions</vt:lpstr>
      <vt:lpstr>Load to Cloud SQL</vt:lpstr>
      <vt:lpstr>Visualization with BigQuery</vt:lpstr>
      <vt:lpstr>Architecture Diagram</vt:lpstr>
      <vt:lpstr>Summary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Nikhilesh Kakkireni</cp:lastModifiedBy>
  <cp:revision>2</cp:revision>
  <dcterms:created xsi:type="dcterms:W3CDTF">2013-01-27T09:14:16Z</dcterms:created>
  <dcterms:modified xsi:type="dcterms:W3CDTF">2025-05-10T04:30:41Z</dcterms:modified>
  <cp:category/>
</cp:coreProperties>
</file>