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3800"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p:nvPr>
        </p:nvSpPr>
        <p:spPr>
          <a:xfrm>
            <a:off x="504000" y="1326600"/>
            <a:ext cx="907416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FE0A95D-B525-4CE9-9429-74CDF323D63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907416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C2BAE08-15ED-40D4-A60D-233B4E12362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326600"/>
            <a:ext cx="907416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CE4C09A-D9FB-4E46-BC13-AC3164DE891E}"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907416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40EE82A-B4F0-40AE-BC61-10CFA212389F}"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33"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 name="PlaceHolder 2"/>
          <p:cNvSpPr>
            <a:spLocks noGrp="1"/>
          </p:cNvSpPr>
          <p:nvPr>
            <p:ph/>
          </p:nvPr>
        </p:nvSpPr>
        <p:spPr>
          <a:xfrm>
            <a:off x="504000" y="1326600"/>
            <a:ext cx="9074160" cy="3287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F6B0EEF-D294-4471-B690-E05247B549B3}"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504000" y="1326600"/>
            <a:ext cx="90741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ftr" idx="1"/>
          </p:nvPr>
        </p:nvSpPr>
        <p:spPr>
          <a:xfrm>
            <a:off x="3428640" y="5273640"/>
            <a:ext cx="3225600" cy="282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2"/>
          </p:nvPr>
        </p:nvSpPr>
        <p:spPr>
          <a:xfrm>
            <a:off x="7260480" y="5273640"/>
            <a:ext cx="2318040" cy="2826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chemeClr val="dk1">
                    <a:tint val="75000"/>
                  </a:schemeClr>
                </a:solidFill>
                <a:latin typeface="Times New Roman"/>
              </a:defRPr>
            </a:lvl1pPr>
          </a:lstStyle>
          <a:p>
            <a:pPr indent="0" algn="r">
              <a:lnSpc>
                <a:spcPct val="100000"/>
              </a:lnSpc>
              <a:buNone/>
              <a:tabLst>
                <a:tab algn="l" pos="0"/>
              </a:tabLst>
            </a:pPr>
            <a:fld id="{1F6FF549-F523-4A67-AD5B-CB8D87B8EBD0}" type="slidenum">
              <a:rPr b="0" lang="en-IN" sz="1400" spc="-1" strike="noStrike">
                <a:solidFill>
                  <a:schemeClr val="dk1">
                    <a:tint val="75000"/>
                  </a:schemeClr>
                </a:solidFill>
                <a:latin typeface="Times New Roman"/>
              </a:rPr>
              <a:t>&lt;number&gt;</a:t>
            </a:fld>
            <a:endParaRPr b="0" lang="en-IN" sz="1400" spc="-1" strike="noStrike">
              <a:solidFill>
                <a:srgbClr val="000000"/>
              </a:solidFill>
              <a:latin typeface="Times New Roman"/>
            </a:endParaRPr>
          </a:p>
        </p:txBody>
      </p:sp>
      <p:sp>
        <p:nvSpPr>
          <p:cNvPr id="4" name="PlaceHolder 5"/>
          <p:cNvSpPr>
            <a:spLocks noGrp="1"/>
          </p:cNvSpPr>
          <p:nvPr>
            <p:ph type="dt" idx="3"/>
          </p:nvPr>
        </p:nvSpPr>
        <p:spPr>
          <a:xfrm>
            <a:off x="504360" y="5273640"/>
            <a:ext cx="2318040" cy="282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 name="PlaceHolder 2"/>
          <p:cNvSpPr>
            <a:spLocks noGrp="1"/>
          </p:cNvSpPr>
          <p:nvPr>
            <p:ph type="body"/>
          </p:nvPr>
        </p:nvSpPr>
        <p:spPr>
          <a:xfrm>
            <a:off x="504000" y="1326600"/>
            <a:ext cx="90741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3"/>
          <p:cNvSpPr>
            <a:spLocks noGrp="1"/>
          </p:cNvSpPr>
          <p:nvPr>
            <p:ph type="ftr" idx="4"/>
          </p:nvPr>
        </p:nvSpPr>
        <p:spPr>
          <a:xfrm>
            <a:off x="3428640" y="5273640"/>
            <a:ext cx="3225600" cy="282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sldNum" idx="5"/>
          </p:nvPr>
        </p:nvSpPr>
        <p:spPr>
          <a:xfrm>
            <a:off x="7260480" y="5273640"/>
            <a:ext cx="2318040" cy="2826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chemeClr val="dk1">
                    <a:tint val="75000"/>
                  </a:schemeClr>
                </a:solidFill>
                <a:latin typeface="Times New Roman"/>
              </a:defRPr>
            </a:lvl1pPr>
          </a:lstStyle>
          <a:p>
            <a:pPr indent="0" algn="r">
              <a:lnSpc>
                <a:spcPct val="100000"/>
              </a:lnSpc>
              <a:buNone/>
              <a:tabLst>
                <a:tab algn="l" pos="0"/>
              </a:tabLst>
            </a:pPr>
            <a:fld id="{34012F61-14C9-4D77-A3AF-EE8CA7215626}" type="slidenum">
              <a:rPr b="0" lang="en-IN" sz="1400" spc="-1" strike="noStrike">
                <a:solidFill>
                  <a:schemeClr val="dk1">
                    <a:tint val="75000"/>
                  </a:schemeClr>
                </a:solidFill>
                <a:latin typeface="Times New Roman"/>
              </a:rPr>
              <a:t>&lt;number&gt;</a:t>
            </a:fld>
            <a:endParaRPr b="0" lang="en-IN" sz="1400" spc="-1" strike="noStrike">
              <a:solidFill>
                <a:srgbClr val="000000"/>
              </a:solidFill>
              <a:latin typeface="Times New Roman"/>
            </a:endParaRPr>
          </a:p>
        </p:txBody>
      </p:sp>
      <p:sp>
        <p:nvSpPr>
          <p:cNvPr id="11" name="PlaceHolder 5"/>
          <p:cNvSpPr>
            <a:spLocks noGrp="1"/>
          </p:cNvSpPr>
          <p:nvPr>
            <p:ph type="dt" idx="6"/>
          </p:nvPr>
        </p:nvSpPr>
        <p:spPr>
          <a:xfrm>
            <a:off x="504360" y="5273640"/>
            <a:ext cx="2318040" cy="282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 name="PlaceHolder 2"/>
          <p:cNvSpPr>
            <a:spLocks noGrp="1"/>
          </p:cNvSpPr>
          <p:nvPr>
            <p:ph type="body"/>
          </p:nvPr>
        </p:nvSpPr>
        <p:spPr>
          <a:xfrm>
            <a:off x="504000" y="1326600"/>
            <a:ext cx="90741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 name="PlaceHolder 3"/>
          <p:cNvSpPr>
            <a:spLocks noGrp="1"/>
          </p:cNvSpPr>
          <p:nvPr>
            <p:ph type="ftr" idx="7"/>
          </p:nvPr>
        </p:nvSpPr>
        <p:spPr>
          <a:xfrm>
            <a:off x="3428640" y="5273640"/>
            <a:ext cx="3225600" cy="282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 name="PlaceHolder 4"/>
          <p:cNvSpPr>
            <a:spLocks noGrp="1"/>
          </p:cNvSpPr>
          <p:nvPr>
            <p:ph type="sldNum" idx="8"/>
          </p:nvPr>
        </p:nvSpPr>
        <p:spPr>
          <a:xfrm>
            <a:off x="7260480" y="5273640"/>
            <a:ext cx="2318040" cy="2826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chemeClr val="dk1">
                    <a:tint val="75000"/>
                  </a:schemeClr>
                </a:solidFill>
                <a:latin typeface="Times New Roman"/>
              </a:defRPr>
            </a:lvl1pPr>
          </a:lstStyle>
          <a:p>
            <a:pPr indent="0" algn="r">
              <a:lnSpc>
                <a:spcPct val="100000"/>
              </a:lnSpc>
              <a:buNone/>
              <a:tabLst>
                <a:tab algn="l" pos="0"/>
              </a:tabLst>
            </a:pPr>
            <a:fld id="{EF5F542D-8074-4598-A74C-3736EB8394E1}" type="slidenum">
              <a:rPr b="0" lang="en-IN" sz="1400" spc="-1" strike="noStrike">
                <a:solidFill>
                  <a:schemeClr val="dk1">
                    <a:tint val="75000"/>
                  </a:schemeClr>
                </a:solidFill>
                <a:latin typeface="Times New Roman"/>
              </a:rPr>
              <a:t>&lt;number&gt;</a:t>
            </a:fld>
            <a:endParaRPr b="0" lang="en-IN" sz="1400" spc="-1" strike="noStrike">
              <a:solidFill>
                <a:srgbClr val="000000"/>
              </a:solidFill>
              <a:latin typeface="Times New Roman"/>
            </a:endParaRPr>
          </a:p>
        </p:txBody>
      </p:sp>
      <p:sp>
        <p:nvSpPr>
          <p:cNvPr id="18" name="PlaceHolder 5"/>
          <p:cNvSpPr>
            <a:spLocks noGrp="1"/>
          </p:cNvSpPr>
          <p:nvPr>
            <p:ph type="dt" idx="9"/>
          </p:nvPr>
        </p:nvSpPr>
        <p:spPr>
          <a:xfrm>
            <a:off x="504360" y="5273640"/>
            <a:ext cx="2318040" cy="282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 name="PlaceHolder 2"/>
          <p:cNvSpPr>
            <a:spLocks noGrp="1"/>
          </p:cNvSpPr>
          <p:nvPr>
            <p:ph type="body"/>
          </p:nvPr>
        </p:nvSpPr>
        <p:spPr>
          <a:xfrm>
            <a:off x="504000" y="1326600"/>
            <a:ext cx="90741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3"/>
          <p:cNvSpPr>
            <a:spLocks noGrp="1"/>
          </p:cNvSpPr>
          <p:nvPr>
            <p:ph type="ftr" idx="10"/>
          </p:nvPr>
        </p:nvSpPr>
        <p:spPr>
          <a:xfrm>
            <a:off x="3428640" y="5273640"/>
            <a:ext cx="3225600" cy="282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4"/>
          <p:cNvSpPr>
            <a:spLocks noGrp="1"/>
          </p:cNvSpPr>
          <p:nvPr>
            <p:ph type="sldNum" idx="11"/>
          </p:nvPr>
        </p:nvSpPr>
        <p:spPr>
          <a:xfrm>
            <a:off x="7260480" y="5273640"/>
            <a:ext cx="2318040" cy="2826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chemeClr val="dk1">
                    <a:tint val="75000"/>
                  </a:schemeClr>
                </a:solidFill>
                <a:latin typeface="Times New Roman"/>
              </a:defRPr>
            </a:lvl1pPr>
          </a:lstStyle>
          <a:p>
            <a:pPr indent="0" algn="r">
              <a:lnSpc>
                <a:spcPct val="100000"/>
              </a:lnSpc>
              <a:buNone/>
              <a:tabLst>
                <a:tab algn="l" pos="0"/>
              </a:tabLst>
            </a:pPr>
            <a:fld id="{906A4F3A-958F-4FBB-9CEE-F608DB3ED7A4}" type="slidenum">
              <a:rPr b="0" lang="en-IN" sz="1400" spc="-1" strike="noStrike">
                <a:solidFill>
                  <a:schemeClr val="dk1">
                    <a:tint val="75000"/>
                  </a:schemeClr>
                </a:solidFill>
                <a:latin typeface="Times New Roman"/>
              </a:rPr>
              <a:t>&lt;number&gt;</a:t>
            </a:fld>
            <a:endParaRPr b="0" lang="en-IN" sz="1400" spc="-1" strike="noStrike">
              <a:solidFill>
                <a:srgbClr val="000000"/>
              </a:solidFill>
              <a:latin typeface="Times New Roman"/>
            </a:endParaRPr>
          </a:p>
        </p:txBody>
      </p:sp>
      <p:sp>
        <p:nvSpPr>
          <p:cNvPr id="25" name="PlaceHolder 5"/>
          <p:cNvSpPr>
            <a:spLocks noGrp="1"/>
          </p:cNvSpPr>
          <p:nvPr>
            <p:ph type="dt" idx="12"/>
          </p:nvPr>
        </p:nvSpPr>
        <p:spPr>
          <a:xfrm>
            <a:off x="504360" y="5273640"/>
            <a:ext cx="2318040" cy="282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37400" y="373680"/>
            <a:ext cx="8089920" cy="1121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 name="PlaceHolder 2"/>
          <p:cNvSpPr>
            <a:spLocks noGrp="1"/>
          </p:cNvSpPr>
          <p:nvPr>
            <p:ph type="body"/>
          </p:nvPr>
        </p:nvSpPr>
        <p:spPr>
          <a:xfrm>
            <a:off x="504000" y="1326600"/>
            <a:ext cx="90741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 name="PlaceHolder 3"/>
          <p:cNvSpPr>
            <a:spLocks noGrp="1"/>
          </p:cNvSpPr>
          <p:nvPr>
            <p:ph type="ftr" idx="13"/>
          </p:nvPr>
        </p:nvSpPr>
        <p:spPr>
          <a:xfrm>
            <a:off x="3428640" y="5273640"/>
            <a:ext cx="3225600" cy="282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4"/>
          <p:cNvSpPr>
            <a:spLocks noGrp="1"/>
          </p:cNvSpPr>
          <p:nvPr>
            <p:ph type="sldNum" idx="14"/>
          </p:nvPr>
        </p:nvSpPr>
        <p:spPr>
          <a:xfrm>
            <a:off x="7260480" y="5273640"/>
            <a:ext cx="2318040" cy="2826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chemeClr val="dk1">
                    <a:tint val="75000"/>
                  </a:schemeClr>
                </a:solidFill>
                <a:latin typeface="Times New Roman"/>
              </a:defRPr>
            </a:lvl1pPr>
          </a:lstStyle>
          <a:p>
            <a:pPr indent="0" algn="r">
              <a:lnSpc>
                <a:spcPct val="100000"/>
              </a:lnSpc>
              <a:buNone/>
              <a:tabLst>
                <a:tab algn="l" pos="0"/>
              </a:tabLst>
            </a:pPr>
            <a:fld id="{5796CEDF-72C8-43A3-B7C8-98748DE08DD2}" type="slidenum">
              <a:rPr b="0" lang="en-IN" sz="1400" spc="-1" strike="noStrike">
                <a:solidFill>
                  <a:schemeClr val="dk1">
                    <a:tint val="75000"/>
                  </a:schemeClr>
                </a:solidFill>
                <a:latin typeface="Times New Roman"/>
              </a:rPr>
              <a:t>&lt;number&gt;</a:t>
            </a:fld>
            <a:endParaRPr b="0" lang="en-IN" sz="1400" spc="-1" strike="noStrike">
              <a:solidFill>
                <a:srgbClr val="000000"/>
              </a:solidFill>
              <a:latin typeface="Times New Roman"/>
            </a:endParaRPr>
          </a:p>
        </p:txBody>
      </p:sp>
      <p:sp>
        <p:nvSpPr>
          <p:cNvPr id="32" name="PlaceHolder 5"/>
          <p:cNvSpPr>
            <a:spLocks noGrp="1"/>
          </p:cNvSpPr>
          <p:nvPr>
            <p:ph type="dt" idx="15"/>
          </p:nvPr>
        </p:nvSpPr>
        <p:spPr>
          <a:xfrm>
            <a:off x="504360" y="5273640"/>
            <a:ext cx="2318040" cy="282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861480" y="1802160"/>
            <a:ext cx="8246160" cy="1803240"/>
          </a:xfrm>
          <a:prstGeom prst="rect">
            <a:avLst/>
          </a:prstGeom>
          <a:noFill/>
          <a:ln w="0">
            <a:noFill/>
          </a:ln>
        </p:spPr>
        <p:txBody>
          <a:bodyPr lIns="0" rIns="0" tIns="123120" bIns="0" anchor="t">
            <a:noAutofit/>
          </a:bodyPr>
          <a:p>
            <a:pPr marL="12600" indent="0" algn="ctr">
              <a:lnSpc>
                <a:spcPts val="4411"/>
              </a:lnSpc>
              <a:spcBef>
                <a:spcPts val="969"/>
              </a:spcBef>
              <a:buNone/>
              <a:tabLst>
                <a:tab algn="l" pos="0"/>
              </a:tabLst>
            </a:pPr>
            <a:r>
              <a:rPr b="1" lang="en-IN" sz="4400" spc="-1" strike="noStrike">
                <a:solidFill>
                  <a:schemeClr val="dk1"/>
                </a:solidFill>
                <a:latin typeface="Calibri Light"/>
              </a:rPr>
              <a:t>COUNTERFEIT</a:t>
            </a:r>
            <a:r>
              <a:rPr b="1" lang="en-IN" sz="4400" spc="-41" strike="noStrike">
                <a:solidFill>
                  <a:schemeClr val="dk1"/>
                </a:solidFill>
                <a:latin typeface="Calibri Light"/>
              </a:rPr>
              <a:t> </a:t>
            </a:r>
            <a:r>
              <a:rPr b="1" lang="en-IN" sz="4400" spc="-1" strike="noStrike">
                <a:solidFill>
                  <a:schemeClr val="dk1"/>
                </a:solidFill>
                <a:latin typeface="Calibri Light"/>
              </a:rPr>
              <a:t>PRODUCT</a:t>
            </a:r>
            <a:r>
              <a:rPr b="1" lang="en-IN" sz="4400" spc="-32" strike="noStrike">
                <a:solidFill>
                  <a:schemeClr val="dk1"/>
                </a:solidFill>
                <a:latin typeface="Calibri Light"/>
              </a:rPr>
              <a:t> </a:t>
            </a:r>
            <a:r>
              <a:rPr b="1" lang="en-IN" sz="4400" spc="-12" strike="noStrike">
                <a:solidFill>
                  <a:schemeClr val="dk1"/>
                </a:solidFill>
                <a:latin typeface="Calibri Light"/>
              </a:rPr>
              <a:t>DETECTION </a:t>
            </a:r>
            <a:r>
              <a:rPr b="1" lang="en-IN" sz="4400" spc="-1" strike="noStrike">
                <a:solidFill>
                  <a:schemeClr val="dk1"/>
                </a:solidFill>
                <a:latin typeface="Calibri Light"/>
              </a:rPr>
              <a:t>USING</a:t>
            </a:r>
            <a:r>
              <a:rPr b="1" lang="en-IN" sz="4400" spc="-72" strike="noStrike">
                <a:solidFill>
                  <a:schemeClr val="dk1"/>
                </a:solidFill>
                <a:latin typeface="Calibri Light"/>
              </a:rPr>
              <a:t> </a:t>
            </a:r>
            <a:r>
              <a:rPr b="1" lang="en-IN" sz="4400" spc="-12" strike="noStrike">
                <a:solidFill>
                  <a:schemeClr val="dk1"/>
                </a:solidFill>
                <a:latin typeface="Calibri Light"/>
              </a:rPr>
              <a:t>KNUCT BLOCKCHAIN</a:t>
            </a:r>
            <a:endParaRPr b="0" lang="en-IN" sz="4400" spc="-1" strike="noStrike">
              <a:solidFill>
                <a:srgbClr val="000000"/>
              </a:solidFill>
              <a:latin typeface="Arial"/>
            </a:endParaRPr>
          </a:p>
        </p:txBody>
      </p:sp>
      <p:sp>
        <p:nvSpPr>
          <p:cNvPr id="36" name="object 3"/>
          <p:cNvSpPr/>
          <p:nvPr/>
        </p:nvSpPr>
        <p:spPr>
          <a:xfrm>
            <a:off x="7126200" y="4530240"/>
            <a:ext cx="1872000" cy="744840"/>
          </a:xfrm>
          <a:prstGeom prst="rect">
            <a:avLst/>
          </a:prstGeom>
          <a:noFill/>
          <a:ln w="0">
            <a:noFill/>
          </a:ln>
        </p:spPr>
        <p:style>
          <a:lnRef idx="0"/>
          <a:fillRef idx="0"/>
          <a:effectRef idx="0"/>
          <a:fontRef idx="minor"/>
        </p:style>
        <p:txBody>
          <a:bodyPr lIns="0" rIns="0" tIns="12600" bIns="0" anchor="t">
            <a:spAutoFit/>
          </a:bodyPr>
          <a:p>
            <a:pPr marL="1440" algn="ctr">
              <a:lnSpc>
                <a:spcPts val="1261"/>
              </a:lnSpc>
              <a:spcBef>
                <a:spcPts val="99"/>
              </a:spcBef>
            </a:pPr>
            <a:r>
              <a:rPr b="1" lang="en-IN" sz="1200" spc="-12" strike="noStrike">
                <a:solidFill>
                  <a:srgbClr val="000000"/>
                </a:solidFill>
                <a:latin typeface="Calibri Light"/>
              </a:rPr>
              <a:t>STUDENTS</a:t>
            </a:r>
            <a:r>
              <a:rPr b="0" lang="en-IN" sz="1200" spc="-12" strike="noStrike">
                <a:solidFill>
                  <a:srgbClr val="000000"/>
                </a:solidFill>
                <a:latin typeface="Calibri Light"/>
              </a:rPr>
              <a:t>:</a:t>
            </a:r>
            <a:endParaRPr b="0" lang="en-IN" sz="1200" spc="-1" strike="noStrike">
              <a:solidFill>
                <a:srgbClr val="000000"/>
              </a:solidFill>
              <a:latin typeface="Arial"/>
            </a:endParaRPr>
          </a:p>
          <a:p>
            <a:pPr marL="1440" algn="ctr">
              <a:lnSpc>
                <a:spcPts val="1086"/>
              </a:lnSpc>
            </a:pPr>
            <a:r>
              <a:rPr b="0" lang="en-IN" sz="1200" spc="-12" strike="noStrike">
                <a:solidFill>
                  <a:srgbClr val="000000"/>
                </a:solidFill>
                <a:latin typeface="Calibri Light"/>
              </a:rPr>
              <a:t>1602-21-737-</a:t>
            </a:r>
            <a:r>
              <a:rPr b="0" lang="en-IN" sz="1200" spc="-1" strike="noStrike">
                <a:solidFill>
                  <a:srgbClr val="000000"/>
                </a:solidFill>
                <a:latin typeface="Calibri Light"/>
              </a:rPr>
              <a:t>002</a:t>
            </a:r>
            <a:r>
              <a:rPr b="0" lang="en-IN" sz="1200" spc="-7" strike="noStrike">
                <a:solidFill>
                  <a:srgbClr val="000000"/>
                </a:solidFill>
                <a:latin typeface="Calibri Light"/>
              </a:rPr>
              <a:t> </a:t>
            </a:r>
            <a:r>
              <a:rPr b="0" lang="en-IN" sz="1200" spc="-1" strike="noStrike">
                <a:solidFill>
                  <a:srgbClr val="000000"/>
                </a:solidFill>
                <a:latin typeface="Calibri Light"/>
              </a:rPr>
              <a:t>B </a:t>
            </a:r>
            <a:r>
              <a:rPr b="0" lang="en-IN" sz="1200" spc="-12" strike="noStrike">
                <a:solidFill>
                  <a:srgbClr val="000000"/>
                </a:solidFill>
                <a:latin typeface="Calibri Light"/>
              </a:rPr>
              <a:t>ABHINAY</a:t>
            </a:r>
            <a:endParaRPr b="0" lang="en-IN" sz="1200" spc="-1" strike="noStrike">
              <a:solidFill>
                <a:srgbClr val="000000"/>
              </a:solidFill>
              <a:latin typeface="Arial"/>
            </a:endParaRPr>
          </a:p>
          <a:p>
            <a:pPr marL="12600" algn="ctr">
              <a:lnSpc>
                <a:spcPct val="75000"/>
              </a:lnSpc>
              <a:spcBef>
                <a:spcPts val="176"/>
              </a:spcBef>
            </a:pPr>
            <a:r>
              <a:rPr b="0" lang="en-IN" sz="1200" spc="-12" strike="noStrike">
                <a:solidFill>
                  <a:srgbClr val="000000"/>
                </a:solidFill>
                <a:latin typeface="Calibri Light"/>
              </a:rPr>
              <a:t>1602-21-737-</a:t>
            </a:r>
            <a:r>
              <a:rPr b="0" lang="en-IN" sz="1200" spc="-1" strike="noStrike">
                <a:solidFill>
                  <a:srgbClr val="000000"/>
                </a:solidFill>
                <a:latin typeface="Calibri Light"/>
              </a:rPr>
              <a:t>302</a:t>
            </a:r>
            <a:r>
              <a:rPr b="0" lang="en-IN" sz="1200" spc="-7" strike="noStrike">
                <a:solidFill>
                  <a:srgbClr val="000000"/>
                </a:solidFill>
                <a:latin typeface="Calibri Light"/>
              </a:rPr>
              <a:t> </a:t>
            </a:r>
            <a:r>
              <a:rPr b="0" lang="en-IN" sz="1200" spc="-1" strike="noStrike">
                <a:solidFill>
                  <a:srgbClr val="000000"/>
                </a:solidFill>
                <a:latin typeface="Calibri Light"/>
              </a:rPr>
              <a:t>M </a:t>
            </a:r>
            <a:r>
              <a:rPr b="0" lang="en-IN" sz="1200" spc="-12" strike="noStrike">
                <a:solidFill>
                  <a:srgbClr val="000000"/>
                </a:solidFill>
                <a:latin typeface="Calibri Light"/>
              </a:rPr>
              <a:t>SAIRISHIK </a:t>
            </a:r>
            <a:r>
              <a:rPr b="1" lang="en-IN" sz="1200" spc="-12" strike="noStrike">
                <a:solidFill>
                  <a:srgbClr val="000000"/>
                </a:solidFill>
                <a:latin typeface="Calibri Light"/>
              </a:rPr>
              <a:t>MENTOR</a:t>
            </a:r>
            <a:r>
              <a:rPr b="0" lang="en-IN" sz="1200" spc="-12" strike="noStrike">
                <a:solidFill>
                  <a:srgbClr val="000000"/>
                </a:solidFill>
                <a:latin typeface="Calibri Light"/>
              </a:rPr>
              <a:t>:</a:t>
            </a:r>
            <a:endParaRPr b="0" lang="en-IN" sz="1200" spc="-1" strike="noStrike">
              <a:solidFill>
                <a:srgbClr val="000000"/>
              </a:solidFill>
              <a:latin typeface="Arial"/>
            </a:endParaRPr>
          </a:p>
          <a:p>
            <a:pPr marL="12600" algn="ctr">
              <a:lnSpc>
                <a:spcPts val="1086"/>
              </a:lnSpc>
            </a:pPr>
            <a:r>
              <a:rPr b="0" lang="en-IN" sz="1200" spc="-1" strike="noStrike">
                <a:solidFill>
                  <a:srgbClr val="000000"/>
                </a:solidFill>
                <a:latin typeface="Calibri Light"/>
              </a:rPr>
              <a:t>HASEEBA</a:t>
            </a:r>
            <a:r>
              <a:rPr b="0" lang="en-IN" sz="1200" spc="-55" strike="noStrike">
                <a:solidFill>
                  <a:srgbClr val="000000"/>
                </a:solidFill>
                <a:latin typeface="Calibri Light"/>
              </a:rPr>
              <a:t> </a:t>
            </a:r>
            <a:r>
              <a:rPr b="0" lang="en-IN" sz="1200" spc="-12" strike="noStrike">
                <a:solidFill>
                  <a:srgbClr val="000000"/>
                </a:solidFill>
                <a:latin typeface="Calibri Light"/>
              </a:rPr>
              <a:t>YASEEN</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object 15"/>
          <p:cNvSpPr/>
          <p:nvPr/>
        </p:nvSpPr>
        <p:spPr>
          <a:xfrm>
            <a:off x="437400" y="373680"/>
            <a:ext cx="8089920" cy="958680"/>
          </a:xfrm>
          <a:prstGeom prst="rect">
            <a:avLst/>
          </a:prstGeom>
          <a:noFill/>
          <a:ln w="0">
            <a:noFill/>
          </a:ln>
        </p:spPr>
        <p:style>
          <a:lnRef idx="0"/>
          <a:fillRef idx="0"/>
          <a:effectRef idx="0"/>
          <a:fontRef idx="minor"/>
        </p:style>
        <p:txBody>
          <a:bodyPr lIns="0" rIns="0" tIns="12600" bIns="0" anchor="t">
            <a:noAutofit/>
          </a:bodyPr>
          <a:p>
            <a:pPr marL="12600">
              <a:lnSpc>
                <a:spcPct val="100000"/>
              </a:lnSpc>
              <a:spcBef>
                <a:spcPts val="99"/>
              </a:spcBef>
            </a:pPr>
            <a:r>
              <a:rPr b="1" lang="en-IN" sz="3600" spc="-1" strike="noStrike">
                <a:solidFill>
                  <a:schemeClr val="dk1"/>
                </a:solidFill>
                <a:latin typeface="Calibri"/>
              </a:rPr>
              <a:t>PAPER - III</a:t>
            </a:r>
            <a:endParaRPr b="0" lang="en-IN" sz="3600" spc="-1" strike="noStrike">
              <a:solidFill>
                <a:srgbClr val="000000"/>
              </a:solidFill>
              <a:latin typeface="Arial"/>
            </a:endParaRPr>
          </a:p>
        </p:txBody>
      </p:sp>
      <p:sp>
        <p:nvSpPr>
          <p:cNvPr id="66" name="object 16"/>
          <p:cNvSpPr/>
          <p:nvPr/>
        </p:nvSpPr>
        <p:spPr>
          <a:xfrm>
            <a:off x="437400" y="1080000"/>
            <a:ext cx="9101880" cy="95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1" lang="en-IN" sz="1800" spc="-1" strike="noStrike">
                <a:solidFill>
                  <a:schemeClr val="dk1"/>
                </a:solidFill>
                <a:latin typeface="Calibri"/>
              </a:rPr>
              <a:t>TITLE: </a:t>
            </a:r>
            <a:r>
              <a:rPr b="0" lang="en-IN" sz="1800" spc="-1" strike="noStrike">
                <a:solidFill>
                  <a:schemeClr val="dk1"/>
                </a:solidFill>
                <a:latin typeface="Calibri"/>
              </a:rPr>
              <a:t>Blockchain-based fake news traceability and verification mechanism </a:t>
            </a:r>
            <a:endParaRPr b="0" lang="en-IN" sz="1800" spc="-1" strike="noStrike">
              <a:solidFill>
                <a:srgbClr val="000000"/>
              </a:solidFill>
              <a:latin typeface="Arial"/>
            </a:endParaRPr>
          </a:p>
        </p:txBody>
      </p:sp>
      <p:sp>
        <p:nvSpPr>
          <p:cNvPr id="67" name=""/>
          <p:cNvSpPr/>
          <p:nvPr/>
        </p:nvSpPr>
        <p:spPr>
          <a:xfrm>
            <a:off x="324000" y="1620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DESCRIPTION</a:t>
            </a:r>
            <a:endParaRPr b="0" lang="en-IN" sz="3600" spc="-1" strike="noStrike">
              <a:solidFill>
                <a:srgbClr val="000000"/>
              </a:solidFill>
              <a:latin typeface="Arial"/>
            </a:endParaRPr>
          </a:p>
        </p:txBody>
      </p:sp>
      <p:sp>
        <p:nvSpPr>
          <p:cNvPr id="68" name="object 17"/>
          <p:cNvSpPr/>
          <p:nvPr/>
        </p:nvSpPr>
        <p:spPr>
          <a:xfrm>
            <a:off x="468000" y="2268000"/>
            <a:ext cx="9251280" cy="248400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The rise of the Internet and IoT has made fake news more prevalent, impacting daily life significantly. To help identify and trace fake news while ensuring the secure sharing of real news, this paper proposes a blockchain-based mechanism for news data storage. News data is stored in a cloud but verified on a blockchain for traceability, making it secure against tampering. Additionally, an updated polynomial commitment algorithm is used to ensure data consistency between the blockchain and cloud, enhancing the authenticity and traceability of news data while safeguarding real news from falsification.</a:t>
            </a:r>
            <a:endParaRPr b="0" lang="en-IN" sz="1800" spc="-1" strike="noStrike">
              <a:solidFill>
                <a:srgbClr val="000000"/>
              </a:solidFill>
              <a:latin typeface="Arial"/>
            </a:endParaRPr>
          </a:p>
          <a:p>
            <a:pPr>
              <a:lnSpc>
                <a:spcPct val="100000"/>
              </a:lnSpc>
              <a:spcBef>
                <a:spcPts val="1191"/>
              </a:spcBef>
              <a:spcAft>
                <a:spcPts val="992"/>
              </a:spcAft>
            </a:pPr>
            <a:endParaRPr b="0" lang="en-IN" sz="1800" spc="-1" strike="noStrike">
              <a:solidFill>
                <a:srgbClr val="000000"/>
              </a:solidFill>
              <a:latin typeface="Arial"/>
            </a:endParaRPr>
          </a:p>
        </p:txBody>
      </p:sp>
      <p:sp>
        <p:nvSpPr>
          <p:cNvPr id="69" name=""/>
          <p:cNvSpPr/>
          <p:nvPr/>
        </p:nvSpPr>
        <p:spPr>
          <a:xfrm>
            <a:off x="324000" y="4320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SOURCE</a:t>
            </a:r>
            <a:endParaRPr b="0" lang="en-IN" sz="3600" spc="-1" strike="noStrike">
              <a:solidFill>
                <a:srgbClr val="000000"/>
              </a:solidFill>
              <a:latin typeface="Arial"/>
            </a:endParaRPr>
          </a:p>
        </p:txBody>
      </p:sp>
      <p:sp>
        <p:nvSpPr>
          <p:cNvPr id="70" name="object 18"/>
          <p:cNvSpPr/>
          <p:nvPr/>
        </p:nvSpPr>
        <p:spPr>
          <a:xfrm>
            <a:off x="437400" y="4867920"/>
            <a:ext cx="9101880" cy="5608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https://www.cell.com/heliyon/fulltext/S2405-8440(23)04292-5?_returnURL=https%3A%2F%2Flinkinghub.elsevier.com%2Fretrieve%2Fpii%2FS2405844023042925%3Fshowall%3Dtrue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1" name="PlaceHolder 1"/>
          <p:cNvSpPr>
            <a:spLocks noGrp="1"/>
          </p:cNvSpPr>
          <p:nvPr>
            <p:ph/>
          </p:nvPr>
        </p:nvSpPr>
        <p:spPr>
          <a:xfrm>
            <a:off x="798840" y="1306080"/>
            <a:ext cx="4299120" cy="33001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en-IN" sz="2400" spc="-1" strike="noStrike">
                <a:solidFill>
                  <a:schemeClr val="dk1"/>
                </a:solidFill>
                <a:latin typeface="Calibri"/>
              </a:rPr>
              <a:t>→</a:t>
            </a:r>
            <a:r>
              <a:rPr b="0" lang="en-IN" sz="2400" spc="-97" strike="noStrike">
                <a:solidFill>
                  <a:schemeClr val="dk1"/>
                </a:solidFill>
                <a:latin typeface="Calibri"/>
              </a:rPr>
              <a:t> </a:t>
            </a:r>
            <a:r>
              <a:rPr b="0" lang="en-IN" sz="2400" spc="-1" strike="noStrike">
                <a:solidFill>
                  <a:schemeClr val="dk1"/>
                </a:solidFill>
                <a:latin typeface="Calibri"/>
              </a:rPr>
              <a:t>Growing</a:t>
            </a:r>
            <a:r>
              <a:rPr b="0" lang="en-IN" sz="2400" spc="-86" strike="noStrike">
                <a:solidFill>
                  <a:schemeClr val="dk1"/>
                </a:solidFill>
                <a:latin typeface="Calibri"/>
              </a:rPr>
              <a:t> </a:t>
            </a:r>
            <a:r>
              <a:rPr b="0" lang="en-IN" sz="2400" spc="-12" strike="noStrike">
                <a:solidFill>
                  <a:schemeClr val="dk1"/>
                </a:solidFill>
                <a:latin typeface="Calibri"/>
              </a:rPr>
              <a:t>Counterfeit</a:t>
            </a:r>
            <a:r>
              <a:rPr b="0" lang="en-IN" sz="2400" spc="-86" strike="noStrike">
                <a:solidFill>
                  <a:schemeClr val="dk1"/>
                </a:solidFill>
                <a:latin typeface="Calibri"/>
              </a:rPr>
              <a:t> </a:t>
            </a:r>
            <a:r>
              <a:rPr b="0" lang="en-IN" sz="2400" spc="-12" strike="noStrike">
                <a:solidFill>
                  <a:schemeClr val="dk1"/>
                </a:solidFill>
                <a:latin typeface="Calibri"/>
              </a:rPr>
              <a:t>Concerns</a:t>
            </a:r>
            <a:endParaRPr b="0" lang="en-IN" sz="2400" spc="-1" strike="noStrike">
              <a:solidFill>
                <a:srgbClr val="000000"/>
              </a:solidFill>
              <a:latin typeface="Arial"/>
            </a:endParaRPr>
          </a:p>
          <a:p>
            <a:pPr marL="12600" indent="0">
              <a:lnSpc>
                <a:spcPct val="100000"/>
              </a:lnSpc>
              <a:spcBef>
                <a:spcPts val="1721"/>
              </a:spcBef>
              <a:buNone/>
              <a:tabLst>
                <a:tab algn="l" pos="0"/>
              </a:tabLst>
            </a:pPr>
            <a:r>
              <a:rPr b="0" lang="en-IN" sz="2400" spc="-1" strike="noStrike">
                <a:solidFill>
                  <a:schemeClr val="dk1"/>
                </a:solidFill>
                <a:latin typeface="Calibri"/>
              </a:rPr>
              <a:t>→</a:t>
            </a:r>
            <a:r>
              <a:rPr b="0" lang="en-IN" sz="2400" spc="-66" strike="noStrike">
                <a:solidFill>
                  <a:schemeClr val="dk1"/>
                </a:solidFill>
                <a:latin typeface="Calibri"/>
              </a:rPr>
              <a:t> </a:t>
            </a:r>
            <a:r>
              <a:rPr b="0" lang="en-IN" sz="2400" spc="-12" strike="noStrike">
                <a:solidFill>
                  <a:schemeClr val="dk1"/>
                </a:solidFill>
                <a:latin typeface="Calibri"/>
              </a:rPr>
              <a:t>Increased</a:t>
            </a:r>
            <a:r>
              <a:rPr b="0" lang="en-IN" sz="2400" spc="-55" strike="noStrike">
                <a:solidFill>
                  <a:schemeClr val="dk1"/>
                </a:solidFill>
                <a:latin typeface="Calibri"/>
              </a:rPr>
              <a:t> </a:t>
            </a:r>
            <a:r>
              <a:rPr b="0" lang="en-IN" sz="2400" spc="-1" strike="noStrike">
                <a:solidFill>
                  <a:schemeClr val="dk1"/>
                </a:solidFill>
                <a:latin typeface="Calibri"/>
              </a:rPr>
              <a:t>Consumer</a:t>
            </a:r>
            <a:r>
              <a:rPr b="0" lang="en-IN" sz="2400" spc="-55" strike="noStrike">
                <a:solidFill>
                  <a:schemeClr val="dk1"/>
                </a:solidFill>
                <a:latin typeface="Calibri"/>
              </a:rPr>
              <a:t> </a:t>
            </a:r>
            <a:r>
              <a:rPr b="0" lang="en-IN" sz="2400" spc="-12" strike="noStrike">
                <a:solidFill>
                  <a:schemeClr val="dk1"/>
                </a:solidFill>
                <a:latin typeface="Calibri"/>
              </a:rPr>
              <a:t>Awareness</a:t>
            </a:r>
            <a:endParaRPr b="0" lang="en-IN" sz="2400" spc="-1" strike="noStrike">
              <a:solidFill>
                <a:srgbClr val="000000"/>
              </a:solidFill>
              <a:latin typeface="Arial"/>
            </a:endParaRPr>
          </a:p>
          <a:p>
            <a:pPr marL="12600" indent="0">
              <a:lnSpc>
                <a:spcPct val="100000"/>
              </a:lnSpc>
              <a:spcBef>
                <a:spcPts val="1721"/>
              </a:spcBef>
              <a:buNone/>
              <a:tabLst>
                <a:tab algn="l" pos="0"/>
              </a:tabLst>
            </a:pPr>
            <a:r>
              <a:rPr b="0" lang="en-IN" sz="2400" spc="-1" strike="noStrike">
                <a:solidFill>
                  <a:schemeClr val="dk1"/>
                </a:solidFill>
                <a:latin typeface="Calibri"/>
              </a:rPr>
              <a:t>→</a:t>
            </a:r>
            <a:r>
              <a:rPr b="0" lang="en-IN" sz="2400" spc="-75" strike="noStrike">
                <a:solidFill>
                  <a:schemeClr val="dk1"/>
                </a:solidFill>
                <a:latin typeface="Calibri"/>
              </a:rPr>
              <a:t> </a:t>
            </a:r>
            <a:r>
              <a:rPr b="0" lang="en-IN" sz="2400" spc="-1" strike="noStrike">
                <a:solidFill>
                  <a:schemeClr val="dk1"/>
                </a:solidFill>
                <a:latin typeface="Calibri"/>
              </a:rPr>
              <a:t>Supply</a:t>
            </a:r>
            <a:r>
              <a:rPr b="0" lang="en-IN" sz="2400" spc="-72" strike="noStrike">
                <a:solidFill>
                  <a:schemeClr val="dk1"/>
                </a:solidFill>
                <a:latin typeface="Calibri"/>
              </a:rPr>
              <a:t> </a:t>
            </a:r>
            <a:r>
              <a:rPr b="0" lang="en-IN" sz="2400" spc="-1" strike="noStrike">
                <a:solidFill>
                  <a:schemeClr val="dk1"/>
                </a:solidFill>
                <a:latin typeface="Calibri"/>
              </a:rPr>
              <a:t>Chain</a:t>
            </a:r>
            <a:r>
              <a:rPr b="0" lang="en-IN" sz="2400" spc="-66" strike="noStrike">
                <a:solidFill>
                  <a:schemeClr val="dk1"/>
                </a:solidFill>
                <a:latin typeface="Calibri"/>
              </a:rPr>
              <a:t> </a:t>
            </a:r>
            <a:r>
              <a:rPr b="0" lang="en-IN" sz="2400" spc="-12" strike="noStrike">
                <a:solidFill>
                  <a:schemeClr val="dk1"/>
                </a:solidFill>
                <a:latin typeface="Calibri"/>
              </a:rPr>
              <a:t>Transparency</a:t>
            </a:r>
            <a:endParaRPr b="0" lang="en-IN" sz="2400" spc="-1" strike="noStrike">
              <a:solidFill>
                <a:srgbClr val="000000"/>
              </a:solidFill>
              <a:latin typeface="Arial"/>
            </a:endParaRPr>
          </a:p>
          <a:p>
            <a:pPr marL="12600" indent="0">
              <a:lnSpc>
                <a:spcPct val="100000"/>
              </a:lnSpc>
              <a:spcBef>
                <a:spcPts val="1721"/>
              </a:spcBef>
              <a:buNone/>
              <a:tabLst>
                <a:tab algn="l" pos="0"/>
              </a:tabLst>
            </a:pPr>
            <a:r>
              <a:rPr b="0" lang="en-IN" sz="2400" spc="-1" strike="noStrike">
                <a:solidFill>
                  <a:schemeClr val="dk1"/>
                </a:solidFill>
                <a:latin typeface="Calibri"/>
              </a:rPr>
              <a:t>→</a:t>
            </a:r>
            <a:r>
              <a:rPr b="0" lang="en-IN" sz="2400" spc="-80" strike="noStrike">
                <a:solidFill>
                  <a:schemeClr val="dk1"/>
                </a:solidFill>
                <a:latin typeface="Calibri"/>
              </a:rPr>
              <a:t> </a:t>
            </a:r>
            <a:r>
              <a:rPr b="0" lang="en-IN" sz="2400" spc="-41" strike="noStrike">
                <a:solidFill>
                  <a:schemeClr val="dk1"/>
                </a:solidFill>
                <a:latin typeface="Calibri"/>
              </a:rPr>
              <a:t>E-</a:t>
            </a:r>
            <a:r>
              <a:rPr b="0" lang="en-IN" sz="2400" spc="-1" strike="noStrike">
                <a:solidFill>
                  <a:schemeClr val="dk1"/>
                </a:solidFill>
                <a:latin typeface="Calibri"/>
              </a:rPr>
              <a:t>commerce</a:t>
            </a:r>
            <a:r>
              <a:rPr b="0" lang="en-IN" sz="2400" spc="-72" strike="noStrike">
                <a:solidFill>
                  <a:schemeClr val="dk1"/>
                </a:solidFill>
                <a:latin typeface="Calibri"/>
              </a:rPr>
              <a:t> </a:t>
            </a:r>
            <a:r>
              <a:rPr b="0" lang="en-IN" sz="2400" spc="-12" strike="noStrike">
                <a:solidFill>
                  <a:schemeClr val="dk1"/>
                </a:solidFill>
                <a:latin typeface="Calibri"/>
              </a:rPr>
              <a:t>Growth</a:t>
            </a:r>
            <a:endParaRPr b="0" lang="en-IN" sz="2400" spc="-1" strike="noStrike">
              <a:solidFill>
                <a:srgbClr val="000000"/>
              </a:solidFill>
              <a:latin typeface="Arial"/>
            </a:endParaRPr>
          </a:p>
          <a:p>
            <a:pPr marL="12600" indent="0">
              <a:lnSpc>
                <a:spcPct val="100000"/>
              </a:lnSpc>
              <a:spcBef>
                <a:spcPts val="1721"/>
              </a:spcBef>
              <a:buNone/>
              <a:tabLst>
                <a:tab algn="l" pos="0"/>
              </a:tabLst>
            </a:pPr>
            <a:r>
              <a:rPr b="0" lang="en-IN" sz="2400" spc="-1" strike="noStrike">
                <a:solidFill>
                  <a:schemeClr val="dk1"/>
                </a:solidFill>
                <a:latin typeface="Calibri"/>
              </a:rPr>
              <a:t>→</a:t>
            </a:r>
            <a:r>
              <a:rPr b="0" lang="en-IN" sz="2400" spc="-60" strike="noStrike">
                <a:solidFill>
                  <a:schemeClr val="dk1"/>
                </a:solidFill>
                <a:latin typeface="Calibri"/>
              </a:rPr>
              <a:t> </a:t>
            </a:r>
            <a:r>
              <a:rPr b="0" lang="en-IN" sz="2400" spc="-12" strike="noStrike">
                <a:solidFill>
                  <a:schemeClr val="dk1"/>
                </a:solidFill>
                <a:latin typeface="Calibri"/>
              </a:rPr>
              <a:t>Regulatory</a:t>
            </a:r>
            <a:r>
              <a:rPr b="0" lang="en-IN" sz="2400" spc="-55" strike="noStrike">
                <a:solidFill>
                  <a:schemeClr val="dk1"/>
                </a:solidFill>
                <a:latin typeface="Calibri"/>
              </a:rPr>
              <a:t> </a:t>
            </a:r>
            <a:r>
              <a:rPr b="0" lang="en-IN" sz="2400" spc="-12" strike="noStrike">
                <a:solidFill>
                  <a:schemeClr val="dk1"/>
                </a:solidFill>
                <a:latin typeface="Calibri"/>
              </a:rPr>
              <a:t>Compliance</a:t>
            </a:r>
            <a:endParaRPr b="0" lang="en-IN" sz="2400" spc="-1" strike="noStrike">
              <a:solidFill>
                <a:srgbClr val="000000"/>
              </a:solidFill>
              <a:latin typeface="Arial"/>
            </a:endParaRPr>
          </a:p>
          <a:p>
            <a:pPr marL="12600" indent="0">
              <a:lnSpc>
                <a:spcPct val="100000"/>
              </a:lnSpc>
              <a:spcBef>
                <a:spcPts val="1726"/>
              </a:spcBef>
              <a:buNone/>
              <a:tabLst>
                <a:tab algn="l" pos="0"/>
              </a:tabLst>
            </a:pPr>
            <a:r>
              <a:rPr b="0" lang="en-IN" sz="2400" spc="-1" strike="noStrike">
                <a:solidFill>
                  <a:schemeClr val="dk1"/>
                </a:solidFill>
                <a:latin typeface="Calibri"/>
              </a:rPr>
              <a:t>→</a:t>
            </a:r>
            <a:r>
              <a:rPr b="0" lang="en-IN" sz="2400" spc="-72" strike="noStrike">
                <a:solidFill>
                  <a:schemeClr val="dk1"/>
                </a:solidFill>
                <a:latin typeface="Calibri"/>
              </a:rPr>
              <a:t> </a:t>
            </a:r>
            <a:r>
              <a:rPr b="0" lang="en-IN" sz="2400" spc="-1" strike="noStrike">
                <a:solidFill>
                  <a:schemeClr val="dk1"/>
                </a:solidFill>
                <a:latin typeface="Calibri"/>
              </a:rPr>
              <a:t>Global</a:t>
            </a:r>
            <a:r>
              <a:rPr b="0" lang="en-IN" sz="2400" spc="-55" strike="noStrike">
                <a:solidFill>
                  <a:schemeClr val="dk1"/>
                </a:solidFill>
                <a:latin typeface="Calibri"/>
              </a:rPr>
              <a:t> </a:t>
            </a:r>
            <a:r>
              <a:rPr b="0" lang="en-IN" sz="2400" spc="-12" strike="noStrike">
                <a:solidFill>
                  <a:schemeClr val="dk1"/>
                </a:solidFill>
                <a:latin typeface="Calibri"/>
              </a:rPr>
              <a:t>Market</a:t>
            </a:r>
            <a:r>
              <a:rPr b="0" lang="en-IN" sz="2400" spc="-55" strike="noStrike">
                <a:solidFill>
                  <a:schemeClr val="dk1"/>
                </a:solidFill>
                <a:latin typeface="Calibri"/>
              </a:rPr>
              <a:t> </a:t>
            </a:r>
            <a:r>
              <a:rPr b="0" lang="en-IN" sz="2400" spc="-21" strike="noStrike">
                <a:solidFill>
                  <a:schemeClr val="dk1"/>
                </a:solidFill>
                <a:latin typeface="Calibri"/>
              </a:rPr>
              <a:t>Size</a:t>
            </a:r>
            <a:endParaRPr b="0" lang="en-IN" sz="2400" spc="-1" strike="noStrike">
              <a:solidFill>
                <a:srgbClr val="000000"/>
              </a:solidFill>
              <a:latin typeface="Arial"/>
            </a:endParaRPr>
          </a:p>
        </p:txBody>
      </p:sp>
      <p:sp>
        <p:nvSpPr>
          <p:cNvPr id="72" name="PlaceHolder 2"/>
          <p:cNvSpPr>
            <a:spLocks noGrp="1"/>
          </p:cNvSpPr>
          <p:nvPr>
            <p:ph type="title"/>
          </p:nvPr>
        </p:nvSpPr>
        <p:spPr>
          <a:xfrm>
            <a:off x="798840" y="454680"/>
            <a:ext cx="3869280" cy="958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600" spc="-1" strike="noStrike">
                <a:solidFill>
                  <a:schemeClr val="dk1"/>
                </a:solidFill>
                <a:latin typeface="Calibri"/>
              </a:rPr>
              <a:t>RESULTS</a:t>
            </a:r>
            <a:endParaRPr b="0" lang="en-IN" sz="3600" spc="-1" strike="noStrike">
              <a:solidFill>
                <a:srgbClr val="000000"/>
              </a:solidFill>
              <a:latin typeface="Arial"/>
            </a:endParaRPr>
          </a:p>
        </p:txBody>
      </p:sp>
      <p:pic>
        <p:nvPicPr>
          <p:cNvPr id="73" name="object 4" descr=""/>
          <p:cNvPicPr/>
          <p:nvPr/>
        </p:nvPicPr>
        <p:blipFill>
          <a:blip r:embed="rId1"/>
          <a:stretch/>
        </p:blipFill>
        <p:spPr>
          <a:xfrm>
            <a:off x="6213240" y="1625040"/>
            <a:ext cx="2592360" cy="2592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33000" y="474480"/>
            <a:ext cx="2541960" cy="958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600" spc="-12" strike="noStrike">
                <a:solidFill>
                  <a:schemeClr val="dk1"/>
                </a:solidFill>
                <a:latin typeface="Calibri"/>
              </a:rPr>
              <a:t>CONCLUSION</a:t>
            </a:r>
            <a:endParaRPr b="0" lang="en-IN" sz="3600" spc="-1" strike="noStrike">
              <a:solidFill>
                <a:srgbClr val="000000"/>
              </a:solidFill>
              <a:latin typeface="Arial"/>
            </a:endParaRPr>
          </a:p>
        </p:txBody>
      </p:sp>
      <p:sp>
        <p:nvSpPr>
          <p:cNvPr id="75" name="object 3"/>
          <p:cNvSpPr/>
          <p:nvPr/>
        </p:nvSpPr>
        <p:spPr>
          <a:xfrm>
            <a:off x="378360" y="1305000"/>
            <a:ext cx="9136440" cy="1246680"/>
          </a:xfrm>
          <a:prstGeom prst="rect">
            <a:avLst/>
          </a:prstGeom>
          <a:noFill/>
          <a:ln w="0">
            <a:noFill/>
          </a:ln>
        </p:spPr>
        <p:style>
          <a:lnRef idx="0"/>
          <a:fillRef idx="0"/>
          <a:effectRef idx="0"/>
          <a:fontRef idx="minor"/>
        </p:style>
        <p:txBody>
          <a:bodyPr lIns="0" rIns="0" tIns="12600" bIns="0" anchor="t">
            <a:spAutoFit/>
          </a:bodyPr>
          <a:p>
            <a:pPr marL="12600">
              <a:lnSpc>
                <a:spcPct val="150000"/>
              </a:lnSpc>
              <a:spcBef>
                <a:spcPts val="99"/>
              </a:spcBef>
            </a:pPr>
            <a:r>
              <a:rPr b="0" lang="en-IN" sz="1800" spc="-1" strike="noStrike">
                <a:solidFill>
                  <a:srgbClr val="000000"/>
                </a:solidFill>
                <a:latin typeface="Arial MT"/>
              </a:rPr>
              <a:t>The</a:t>
            </a:r>
            <a:r>
              <a:rPr b="0" lang="en-IN" sz="1800" spc="-32" strike="noStrike">
                <a:solidFill>
                  <a:srgbClr val="000000"/>
                </a:solidFill>
                <a:latin typeface="Arial MT"/>
              </a:rPr>
              <a:t> </a:t>
            </a:r>
            <a:r>
              <a:rPr b="0" lang="en-IN" sz="1800" spc="-1" strike="noStrike">
                <a:solidFill>
                  <a:srgbClr val="000000"/>
                </a:solidFill>
                <a:latin typeface="Arial MT"/>
              </a:rPr>
              <a:t>Fake</a:t>
            </a:r>
            <a:r>
              <a:rPr b="0" lang="en-IN" sz="1800" spc="-26" strike="noStrike">
                <a:solidFill>
                  <a:srgbClr val="000000"/>
                </a:solidFill>
                <a:latin typeface="Arial MT"/>
              </a:rPr>
              <a:t> </a:t>
            </a:r>
            <a:r>
              <a:rPr b="0" lang="en-IN" sz="1800" spc="-1" strike="noStrike">
                <a:solidFill>
                  <a:srgbClr val="000000"/>
                </a:solidFill>
                <a:latin typeface="Arial MT"/>
              </a:rPr>
              <a:t>product</a:t>
            </a:r>
            <a:r>
              <a:rPr b="0" lang="en-IN" sz="1800" spc="-26" strike="noStrike">
                <a:solidFill>
                  <a:srgbClr val="000000"/>
                </a:solidFill>
                <a:latin typeface="Arial MT"/>
              </a:rPr>
              <a:t> </a:t>
            </a:r>
            <a:r>
              <a:rPr b="0" lang="en-IN" sz="1800" spc="-1" strike="noStrike">
                <a:solidFill>
                  <a:srgbClr val="000000"/>
                </a:solidFill>
                <a:latin typeface="Arial MT"/>
              </a:rPr>
              <a:t>identification</a:t>
            </a:r>
            <a:r>
              <a:rPr b="0" lang="en-IN" sz="1800" spc="449" strike="noStrike">
                <a:solidFill>
                  <a:srgbClr val="000000"/>
                </a:solidFill>
                <a:latin typeface="Arial MT"/>
              </a:rPr>
              <a:t> </a:t>
            </a:r>
            <a:r>
              <a:rPr b="0" lang="en-IN" sz="1800" spc="-1" strike="noStrike">
                <a:solidFill>
                  <a:srgbClr val="000000"/>
                </a:solidFill>
                <a:latin typeface="Arial MT"/>
              </a:rPr>
              <a:t>system</a:t>
            </a:r>
            <a:r>
              <a:rPr b="0" lang="en-IN" sz="1800" spc="-26" strike="noStrike">
                <a:solidFill>
                  <a:srgbClr val="000000"/>
                </a:solidFill>
                <a:latin typeface="Arial MT"/>
              </a:rPr>
              <a:t> </a:t>
            </a:r>
            <a:r>
              <a:rPr b="0" lang="en-IN" sz="1800" spc="-1" strike="noStrike">
                <a:solidFill>
                  <a:srgbClr val="000000"/>
                </a:solidFill>
                <a:latin typeface="Arial MT"/>
              </a:rPr>
              <a:t>developed</a:t>
            </a:r>
            <a:r>
              <a:rPr b="0" lang="en-IN" sz="1800" spc="-26" strike="noStrike">
                <a:solidFill>
                  <a:srgbClr val="000000"/>
                </a:solidFill>
                <a:latin typeface="Arial MT"/>
              </a:rPr>
              <a:t> </a:t>
            </a:r>
            <a:r>
              <a:rPr b="0" lang="en-IN" sz="1800" spc="-1" strike="noStrike">
                <a:solidFill>
                  <a:srgbClr val="000000"/>
                </a:solidFill>
                <a:latin typeface="Arial MT"/>
              </a:rPr>
              <a:t>with</a:t>
            </a:r>
            <a:r>
              <a:rPr b="0" lang="en-IN" sz="1800" spc="-32" strike="noStrike">
                <a:solidFill>
                  <a:srgbClr val="000000"/>
                </a:solidFill>
                <a:latin typeface="Arial MT"/>
              </a:rPr>
              <a:t> </a:t>
            </a:r>
            <a:r>
              <a:rPr b="0" lang="en-IN" sz="1800" spc="-1" strike="noStrike">
                <a:solidFill>
                  <a:srgbClr val="000000"/>
                </a:solidFill>
                <a:latin typeface="Arial MT"/>
              </a:rPr>
              <a:t>integration</a:t>
            </a:r>
            <a:r>
              <a:rPr b="0" lang="en-IN" sz="1800" spc="-26" strike="noStrike">
                <a:solidFill>
                  <a:srgbClr val="000000"/>
                </a:solidFill>
                <a:latin typeface="Arial MT"/>
              </a:rPr>
              <a:t> </a:t>
            </a:r>
            <a:r>
              <a:rPr b="0" lang="en-IN" sz="1800" spc="-1" strike="noStrike">
                <a:solidFill>
                  <a:srgbClr val="000000"/>
                </a:solidFill>
                <a:latin typeface="Arial MT"/>
              </a:rPr>
              <a:t>of</a:t>
            </a:r>
            <a:r>
              <a:rPr b="0" lang="en-IN" sz="1800" spc="-26" strike="noStrike">
                <a:solidFill>
                  <a:srgbClr val="000000"/>
                </a:solidFill>
                <a:latin typeface="Arial MT"/>
              </a:rPr>
              <a:t> </a:t>
            </a:r>
            <a:r>
              <a:rPr b="0" lang="en-IN" sz="1800" spc="-1" strike="noStrike">
                <a:solidFill>
                  <a:srgbClr val="000000"/>
                </a:solidFill>
                <a:latin typeface="Arial MT"/>
              </a:rPr>
              <a:t>QR</a:t>
            </a:r>
            <a:r>
              <a:rPr b="0" lang="en-IN" sz="1800" spc="-32" strike="noStrike">
                <a:solidFill>
                  <a:srgbClr val="000000"/>
                </a:solidFill>
                <a:latin typeface="Arial MT"/>
              </a:rPr>
              <a:t> </a:t>
            </a:r>
            <a:r>
              <a:rPr b="0" lang="en-IN" sz="1800" spc="-1" strike="noStrike">
                <a:solidFill>
                  <a:srgbClr val="000000"/>
                </a:solidFill>
                <a:latin typeface="Arial MT"/>
              </a:rPr>
              <a:t>codes</a:t>
            </a:r>
            <a:r>
              <a:rPr b="0" lang="en-IN" sz="1800" spc="-21" strike="noStrike">
                <a:solidFill>
                  <a:srgbClr val="000000"/>
                </a:solidFill>
                <a:latin typeface="Arial MT"/>
              </a:rPr>
              <a:t> </a:t>
            </a:r>
            <a:r>
              <a:rPr b="0" lang="en-IN" sz="1800" spc="-1" strike="noStrike">
                <a:solidFill>
                  <a:srgbClr val="000000"/>
                </a:solidFill>
                <a:latin typeface="Arial MT"/>
              </a:rPr>
              <a:t>and</a:t>
            </a:r>
            <a:r>
              <a:rPr b="0" lang="en-IN" sz="1800" spc="-26" strike="noStrike">
                <a:solidFill>
                  <a:srgbClr val="000000"/>
                </a:solidFill>
                <a:latin typeface="Arial MT"/>
              </a:rPr>
              <a:t> </a:t>
            </a:r>
            <a:r>
              <a:rPr b="0" lang="en-IN" sz="1800" spc="-12" strike="noStrike">
                <a:solidFill>
                  <a:srgbClr val="000000"/>
                </a:solidFill>
                <a:latin typeface="Arial MT"/>
              </a:rPr>
              <a:t>Knuct </a:t>
            </a:r>
            <a:r>
              <a:rPr b="0" lang="en-IN" sz="1800" spc="-1" strike="noStrike">
                <a:solidFill>
                  <a:srgbClr val="000000"/>
                </a:solidFill>
                <a:latin typeface="Arial MT"/>
              </a:rPr>
              <a:t>blockchain</a:t>
            </a:r>
            <a:r>
              <a:rPr b="0" lang="en-IN" sz="1800" spc="-35" strike="noStrike">
                <a:solidFill>
                  <a:srgbClr val="000000"/>
                </a:solidFill>
                <a:latin typeface="Arial MT"/>
              </a:rPr>
              <a:t> </a:t>
            </a:r>
            <a:r>
              <a:rPr b="0" lang="en-IN" sz="1800" spc="-1" strike="noStrike">
                <a:solidFill>
                  <a:srgbClr val="000000"/>
                </a:solidFill>
                <a:latin typeface="Arial MT"/>
              </a:rPr>
              <a:t>presents</a:t>
            </a:r>
            <a:r>
              <a:rPr b="0" lang="en-IN" sz="1800" spc="-26" strike="noStrike">
                <a:solidFill>
                  <a:srgbClr val="000000"/>
                </a:solidFill>
                <a:latin typeface="Arial MT"/>
              </a:rPr>
              <a:t> </a:t>
            </a:r>
            <a:r>
              <a:rPr b="0" lang="en-IN" sz="1800" spc="-1" strike="noStrike">
                <a:solidFill>
                  <a:srgbClr val="000000"/>
                </a:solidFill>
                <a:latin typeface="Arial MT"/>
              </a:rPr>
              <a:t>a</a:t>
            </a:r>
            <a:r>
              <a:rPr b="0" lang="en-IN" sz="1800" spc="-32" strike="noStrike">
                <a:solidFill>
                  <a:srgbClr val="000000"/>
                </a:solidFill>
                <a:latin typeface="Arial MT"/>
              </a:rPr>
              <a:t> </a:t>
            </a:r>
            <a:r>
              <a:rPr b="0" lang="en-IN" sz="1800" spc="-1" strike="noStrike">
                <a:solidFill>
                  <a:srgbClr val="000000"/>
                </a:solidFill>
                <a:latin typeface="Arial MT"/>
              </a:rPr>
              <a:t>lucrative</a:t>
            </a:r>
            <a:r>
              <a:rPr b="0" lang="en-IN" sz="1800" spc="-32" strike="noStrike">
                <a:solidFill>
                  <a:srgbClr val="000000"/>
                </a:solidFill>
                <a:latin typeface="Arial MT"/>
              </a:rPr>
              <a:t> </a:t>
            </a:r>
            <a:r>
              <a:rPr b="0" lang="en-IN" sz="1800" spc="-1" strike="noStrike">
                <a:solidFill>
                  <a:srgbClr val="000000"/>
                </a:solidFill>
                <a:latin typeface="Arial MT"/>
              </a:rPr>
              <a:t>opportunity</a:t>
            </a:r>
            <a:r>
              <a:rPr b="0" lang="en-IN" sz="1800" spc="-32" strike="noStrike">
                <a:solidFill>
                  <a:srgbClr val="000000"/>
                </a:solidFill>
                <a:latin typeface="Arial MT"/>
              </a:rPr>
              <a:t> </a:t>
            </a:r>
            <a:r>
              <a:rPr b="0" lang="en-IN" sz="1800" spc="-1" strike="noStrike">
                <a:solidFill>
                  <a:srgbClr val="000000"/>
                </a:solidFill>
                <a:latin typeface="Arial MT"/>
              </a:rPr>
              <a:t>for</a:t>
            </a:r>
            <a:r>
              <a:rPr b="0" lang="en-IN" sz="1800" spc="-26" strike="noStrike">
                <a:solidFill>
                  <a:srgbClr val="000000"/>
                </a:solidFill>
                <a:latin typeface="Arial MT"/>
              </a:rPr>
              <a:t> </a:t>
            </a:r>
            <a:r>
              <a:rPr b="0" lang="en-IN" sz="1800" spc="-1" strike="noStrike">
                <a:solidFill>
                  <a:srgbClr val="000000"/>
                </a:solidFill>
                <a:latin typeface="Arial MT"/>
              </a:rPr>
              <a:t>companies</a:t>
            </a:r>
            <a:r>
              <a:rPr b="0" lang="en-IN" sz="1800" spc="-26" strike="noStrike">
                <a:solidFill>
                  <a:srgbClr val="000000"/>
                </a:solidFill>
                <a:latin typeface="Arial MT"/>
              </a:rPr>
              <a:t> </a:t>
            </a:r>
            <a:r>
              <a:rPr b="0" lang="en-IN" sz="1800" spc="-1" strike="noStrike">
                <a:solidFill>
                  <a:srgbClr val="000000"/>
                </a:solidFill>
                <a:latin typeface="Arial MT"/>
              </a:rPr>
              <a:t>focused</a:t>
            </a:r>
            <a:r>
              <a:rPr b="0" lang="en-IN" sz="1800" spc="-32" strike="noStrike">
                <a:solidFill>
                  <a:srgbClr val="000000"/>
                </a:solidFill>
                <a:latin typeface="Arial MT"/>
              </a:rPr>
              <a:t> </a:t>
            </a:r>
            <a:r>
              <a:rPr b="0" lang="en-IN" sz="1800" spc="-1" strike="noStrike">
                <a:solidFill>
                  <a:srgbClr val="000000"/>
                </a:solidFill>
                <a:latin typeface="Arial MT"/>
              </a:rPr>
              <a:t>on</a:t>
            </a:r>
            <a:r>
              <a:rPr b="0" lang="en-IN" sz="1800" spc="-26" strike="noStrike">
                <a:solidFill>
                  <a:srgbClr val="000000"/>
                </a:solidFill>
                <a:latin typeface="Arial MT"/>
              </a:rPr>
              <a:t> </a:t>
            </a:r>
            <a:r>
              <a:rPr b="0" lang="en-IN" sz="1800" spc="-1" strike="noStrike">
                <a:solidFill>
                  <a:srgbClr val="000000"/>
                </a:solidFill>
                <a:latin typeface="Arial MT"/>
              </a:rPr>
              <a:t>brand</a:t>
            </a:r>
            <a:r>
              <a:rPr b="0" lang="en-IN" sz="1800" spc="-35" strike="noStrike">
                <a:solidFill>
                  <a:srgbClr val="000000"/>
                </a:solidFill>
                <a:latin typeface="Arial MT"/>
              </a:rPr>
              <a:t> </a:t>
            </a:r>
            <a:r>
              <a:rPr b="0" lang="en-IN" sz="1800" spc="-12" strike="noStrike">
                <a:solidFill>
                  <a:srgbClr val="000000"/>
                </a:solidFill>
                <a:latin typeface="Arial MT"/>
              </a:rPr>
              <a:t>protection, </a:t>
            </a:r>
            <a:r>
              <a:rPr b="0" lang="en-IN" sz="1800" spc="-1" strike="noStrike">
                <a:solidFill>
                  <a:srgbClr val="000000"/>
                </a:solidFill>
                <a:latin typeface="Arial MT"/>
              </a:rPr>
              <a:t>consumer</a:t>
            </a:r>
            <a:r>
              <a:rPr b="0" lang="en-IN" sz="1800" spc="-41" strike="noStrike">
                <a:solidFill>
                  <a:srgbClr val="000000"/>
                </a:solidFill>
                <a:latin typeface="Arial MT"/>
              </a:rPr>
              <a:t> </a:t>
            </a:r>
            <a:r>
              <a:rPr b="0" lang="en-IN" sz="1800" spc="-12" strike="noStrike">
                <a:solidFill>
                  <a:srgbClr val="000000"/>
                </a:solidFill>
                <a:latin typeface="Arial MT"/>
              </a:rPr>
              <a:t>safety,</a:t>
            </a:r>
            <a:r>
              <a:rPr b="0" lang="en-IN" sz="1800" spc="-46" strike="noStrike">
                <a:solidFill>
                  <a:srgbClr val="000000"/>
                </a:solidFill>
                <a:latin typeface="Arial MT"/>
              </a:rPr>
              <a:t> </a:t>
            </a:r>
            <a:r>
              <a:rPr b="0" lang="en-IN" sz="1800" spc="-1" strike="noStrike">
                <a:solidFill>
                  <a:srgbClr val="000000"/>
                </a:solidFill>
                <a:latin typeface="Arial MT"/>
              </a:rPr>
              <a:t>and</a:t>
            </a:r>
            <a:r>
              <a:rPr b="0" lang="en-IN" sz="1800" spc="-46" strike="noStrike">
                <a:solidFill>
                  <a:srgbClr val="000000"/>
                </a:solidFill>
                <a:latin typeface="Arial MT"/>
              </a:rPr>
              <a:t> </a:t>
            </a:r>
            <a:r>
              <a:rPr b="0" lang="en-IN" sz="1800" spc="-1" strike="noStrike">
                <a:solidFill>
                  <a:srgbClr val="000000"/>
                </a:solidFill>
                <a:latin typeface="Arial MT"/>
              </a:rPr>
              <a:t>supply</a:t>
            </a:r>
            <a:r>
              <a:rPr b="0" lang="en-IN" sz="1800" spc="-52" strike="noStrike">
                <a:solidFill>
                  <a:srgbClr val="000000"/>
                </a:solidFill>
                <a:latin typeface="Arial MT"/>
              </a:rPr>
              <a:t> </a:t>
            </a:r>
            <a:r>
              <a:rPr b="0" lang="en-IN" sz="1800" spc="-1" strike="noStrike">
                <a:solidFill>
                  <a:srgbClr val="000000"/>
                </a:solidFill>
                <a:latin typeface="Arial MT"/>
              </a:rPr>
              <a:t>chain</a:t>
            </a:r>
            <a:r>
              <a:rPr b="0" lang="en-IN" sz="1800" spc="-41" strike="noStrike">
                <a:solidFill>
                  <a:srgbClr val="000000"/>
                </a:solidFill>
                <a:latin typeface="Arial MT"/>
              </a:rPr>
              <a:t> </a:t>
            </a:r>
            <a:r>
              <a:rPr b="0" lang="en-IN" sz="1800" spc="-12" strike="noStrike">
                <a:solidFill>
                  <a:srgbClr val="000000"/>
                </a:solidFill>
                <a:latin typeface="Arial MT"/>
              </a:rPr>
              <a:t>integrity.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37040" y="2459520"/>
            <a:ext cx="4190040" cy="958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4800" spc="-1" strike="noStrike">
                <a:solidFill>
                  <a:schemeClr val="dk1"/>
                </a:solidFill>
                <a:latin typeface="Calibri"/>
              </a:rPr>
              <a:t>THANK</a:t>
            </a:r>
            <a:r>
              <a:rPr b="1" lang="en-IN" sz="4800" spc="-171" strike="noStrike">
                <a:solidFill>
                  <a:schemeClr val="dk1"/>
                </a:solidFill>
                <a:latin typeface="Calibri"/>
              </a:rPr>
              <a:t> </a:t>
            </a:r>
            <a:r>
              <a:rPr b="1" lang="en-IN" sz="4800" spc="-21" strike="noStrike">
                <a:solidFill>
                  <a:schemeClr val="dk1"/>
                </a:solidFill>
                <a:latin typeface="Calibri"/>
                <a:ea typeface="Calibri"/>
              </a:rPr>
              <a:t>YOU!</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7" name="object 2"/>
          <p:cNvSpPr/>
          <p:nvPr/>
        </p:nvSpPr>
        <p:spPr>
          <a:xfrm>
            <a:off x="787680" y="1971000"/>
            <a:ext cx="9054720" cy="1841040"/>
          </a:xfrm>
          <a:prstGeom prst="rect">
            <a:avLst/>
          </a:prstGeom>
          <a:noFill/>
          <a:ln w="0">
            <a:noFill/>
          </a:ln>
        </p:spPr>
        <p:style>
          <a:lnRef idx="0"/>
          <a:fillRef idx="0"/>
          <a:effectRef idx="0"/>
          <a:fontRef idx="minor"/>
        </p:style>
        <p:txBody>
          <a:bodyPr lIns="0" rIns="0" tIns="12600" bIns="0" anchor="t">
            <a:spAutoFit/>
          </a:bodyPr>
          <a:p>
            <a:pPr marL="12600">
              <a:lnSpc>
                <a:spcPct val="125000"/>
              </a:lnSpc>
              <a:spcBef>
                <a:spcPts val="99"/>
              </a:spcBef>
            </a:pPr>
            <a:r>
              <a:rPr b="0" lang="en-IN" sz="2400" spc="-1" strike="noStrike">
                <a:solidFill>
                  <a:srgbClr val="000000"/>
                </a:solidFill>
                <a:latin typeface="Calibri"/>
              </a:rPr>
              <a:t>The</a:t>
            </a:r>
            <a:r>
              <a:rPr b="0" lang="en-IN" sz="2400" spc="-66" strike="noStrike">
                <a:solidFill>
                  <a:srgbClr val="000000"/>
                </a:solidFill>
                <a:latin typeface="Calibri"/>
              </a:rPr>
              <a:t> </a:t>
            </a:r>
            <a:r>
              <a:rPr b="0" lang="en-IN" sz="2400" spc="-1" strike="noStrike">
                <a:solidFill>
                  <a:srgbClr val="000000"/>
                </a:solidFill>
                <a:latin typeface="Calibri"/>
              </a:rPr>
              <a:t>main</a:t>
            </a:r>
            <a:r>
              <a:rPr b="0" lang="en-IN" sz="2400" spc="-55" strike="noStrike">
                <a:solidFill>
                  <a:srgbClr val="000000"/>
                </a:solidFill>
                <a:latin typeface="Calibri"/>
              </a:rPr>
              <a:t> </a:t>
            </a:r>
            <a:r>
              <a:rPr b="0" lang="en-IN" sz="2400" spc="-1" strike="noStrike">
                <a:solidFill>
                  <a:srgbClr val="000000"/>
                </a:solidFill>
                <a:latin typeface="Calibri"/>
              </a:rPr>
              <a:t>objective</a:t>
            </a:r>
            <a:r>
              <a:rPr b="0" lang="en-IN" sz="2400" spc="-66" strike="noStrike">
                <a:solidFill>
                  <a:srgbClr val="000000"/>
                </a:solidFill>
                <a:latin typeface="Calibri"/>
              </a:rPr>
              <a:t> </a:t>
            </a:r>
            <a:r>
              <a:rPr b="0" lang="en-IN" sz="2400" spc="-1" strike="noStrike">
                <a:solidFill>
                  <a:srgbClr val="000000"/>
                </a:solidFill>
                <a:latin typeface="Calibri"/>
              </a:rPr>
              <a:t>of</a:t>
            </a:r>
            <a:r>
              <a:rPr b="0" lang="en-IN" sz="2400" spc="-60" strike="noStrike">
                <a:solidFill>
                  <a:srgbClr val="000000"/>
                </a:solidFill>
                <a:latin typeface="Calibri"/>
              </a:rPr>
              <a:t> </a:t>
            </a:r>
            <a:r>
              <a:rPr b="0" lang="en-IN" sz="2400" spc="-1" strike="noStrike">
                <a:solidFill>
                  <a:srgbClr val="000000"/>
                </a:solidFill>
                <a:latin typeface="Calibri"/>
              </a:rPr>
              <a:t>this</a:t>
            </a:r>
            <a:r>
              <a:rPr b="0" lang="en-IN" sz="2400" spc="-55" strike="noStrike">
                <a:solidFill>
                  <a:srgbClr val="000000"/>
                </a:solidFill>
                <a:latin typeface="Calibri"/>
              </a:rPr>
              <a:t> </a:t>
            </a:r>
            <a:r>
              <a:rPr b="0" lang="en-IN" sz="2400" spc="-1" strike="noStrike">
                <a:solidFill>
                  <a:srgbClr val="000000"/>
                </a:solidFill>
                <a:latin typeface="Calibri"/>
              </a:rPr>
              <a:t>proposed</a:t>
            </a:r>
            <a:r>
              <a:rPr b="0" lang="en-IN" sz="2400" spc="-60" strike="noStrike">
                <a:solidFill>
                  <a:srgbClr val="000000"/>
                </a:solidFill>
                <a:latin typeface="Calibri"/>
              </a:rPr>
              <a:t> </a:t>
            </a:r>
            <a:r>
              <a:rPr b="0" lang="en-IN" sz="2400" spc="-1" strike="noStrike">
                <a:solidFill>
                  <a:srgbClr val="000000"/>
                </a:solidFill>
                <a:latin typeface="Calibri"/>
              </a:rPr>
              <a:t>system</a:t>
            </a:r>
            <a:r>
              <a:rPr b="0" lang="en-IN" sz="2400" spc="-60" strike="noStrike">
                <a:solidFill>
                  <a:srgbClr val="000000"/>
                </a:solidFill>
                <a:latin typeface="Calibri"/>
              </a:rPr>
              <a:t> </a:t>
            </a:r>
            <a:r>
              <a:rPr b="0" lang="en-IN" sz="2400" spc="-1" strike="noStrike">
                <a:solidFill>
                  <a:srgbClr val="000000"/>
                </a:solidFill>
                <a:latin typeface="Calibri"/>
              </a:rPr>
              <a:t>is</a:t>
            </a:r>
            <a:r>
              <a:rPr b="0" lang="en-IN" sz="2400" spc="-55" strike="noStrike">
                <a:solidFill>
                  <a:srgbClr val="000000"/>
                </a:solidFill>
                <a:latin typeface="Calibri"/>
              </a:rPr>
              <a:t> </a:t>
            </a:r>
            <a:r>
              <a:rPr b="0" lang="en-IN" sz="2400" spc="-1" strike="noStrike">
                <a:solidFill>
                  <a:srgbClr val="000000"/>
                </a:solidFill>
                <a:latin typeface="Calibri"/>
              </a:rPr>
              <a:t>to</a:t>
            </a:r>
            <a:r>
              <a:rPr b="0" lang="en-IN" sz="2400" spc="-66" strike="noStrike">
                <a:solidFill>
                  <a:srgbClr val="000000"/>
                </a:solidFill>
                <a:latin typeface="Calibri"/>
              </a:rPr>
              <a:t> </a:t>
            </a:r>
            <a:r>
              <a:rPr b="0" lang="en-IN" sz="2400" spc="-1" strike="noStrike">
                <a:solidFill>
                  <a:srgbClr val="000000"/>
                </a:solidFill>
                <a:latin typeface="Calibri"/>
              </a:rPr>
              <a:t>maintain</a:t>
            </a:r>
            <a:r>
              <a:rPr b="0" lang="en-IN" sz="2400" spc="-55" strike="noStrike">
                <a:solidFill>
                  <a:srgbClr val="000000"/>
                </a:solidFill>
                <a:latin typeface="Calibri"/>
              </a:rPr>
              <a:t> </a:t>
            </a:r>
            <a:r>
              <a:rPr b="0" lang="en-IN" sz="2400" spc="-1" strike="noStrike">
                <a:solidFill>
                  <a:srgbClr val="000000"/>
                </a:solidFill>
                <a:latin typeface="Calibri"/>
              </a:rPr>
              <a:t>the</a:t>
            </a:r>
            <a:r>
              <a:rPr b="0" lang="en-IN" sz="2400" spc="-55" strike="noStrike">
                <a:solidFill>
                  <a:srgbClr val="000000"/>
                </a:solidFill>
                <a:latin typeface="Calibri"/>
              </a:rPr>
              <a:t> </a:t>
            </a:r>
            <a:r>
              <a:rPr b="0" lang="en-IN" sz="2400" spc="-1" strike="noStrike">
                <a:solidFill>
                  <a:srgbClr val="000000"/>
                </a:solidFill>
                <a:latin typeface="Calibri"/>
              </a:rPr>
              <a:t>Genuity</a:t>
            </a:r>
            <a:r>
              <a:rPr b="0" lang="en-IN" sz="2400" spc="-55" strike="noStrike">
                <a:solidFill>
                  <a:srgbClr val="000000"/>
                </a:solidFill>
                <a:latin typeface="Calibri"/>
              </a:rPr>
              <a:t> </a:t>
            </a:r>
            <a:r>
              <a:rPr b="0" lang="en-IN" sz="2400" spc="-26" strike="noStrike">
                <a:solidFill>
                  <a:srgbClr val="000000"/>
                </a:solidFill>
                <a:latin typeface="Calibri"/>
              </a:rPr>
              <a:t>of </a:t>
            </a:r>
            <a:r>
              <a:rPr b="0" lang="en-IN" sz="2400" spc="-1" strike="noStrike">
                <a:solidFill>
                  <a:srgbClr val="000000"/>
                </a:solidFill>
                <a:latin typeface="Calibri"/>
              </a:rPr>
              <a:t>the</a:t>
            </a:r>
            <a:r>
              <a:rPr b="0" lang="en-IN" sz="2400" spc="-52" strike="noStrike">
                <a:solidFill>
                  <a:srgbClr val="000000"/>
                </a:solidFill>
                <a:latin typeface="Calibri"/>
              </a:rPr>
              <a:t> </a:t>
            </a:r>
            <a:r>
              <a:rPr b="0" lang="en-IN" sz="2400" spc="-1" strike="noStrike">
                <a:solidFill>
                  <a:srgbClr val="000000"/>
                </a:solidFill>
                <a:latin typeface="Calibri"/>
              </a:rPr>
              <a:t>product</a:t>
            </a:r>
            <a:r>
              <a:rPr b="0" lang="en-IN" sz="2400" spc="-55" strike="noStrike">
                <a:solidFill>
                  <a:srgbClr val="000000"/>
                </a:solidFill>
                <a:latin typeface="Calibri"/>
              </a:rPr>
              <a:t> </a:t>
            </a:r>
            <a:r>
              <a:rPr b="0" lang="en-IN" sz="2400" spc="-1" strike="noStrike">
                <a:solidFill>
                  <a:srgbClr val="000000"/>
                </a:solidFill>
                <a:latin typeface="Calibri"/>
              </a:rPr>
              <a:t>by</a:t>
            </a:r>
            <a:r>
              <a:rPr b="0" lang="en-IN" sz="2400" spc="-52" strike="noStrike">
                <a:solidFill>
                  <a:srgbClr val="000000"/>
                </a:solidFill>
                <a:latin typeface="Calibri"/>
              </a:rPr>
              <a:t> </a:t>
            </a:r>
            <a:r>
              <a:rPr b="0" lang="en-IN" sz="2400" spc="-1" strike="noStrike">
                <a:solidFill>
                  <a:srgbClr val="000000"/>
                </a:solidFill>
                <a:latin typeface="Calibri"/>
              </a:rPr>
              <a:t>helping</a:t>
            </a:r>
            <a:r>
              <a:rPr b="0" lang="en-IN" sz="2400" spc="-60" strike="noStrike">
                <a:solidFill>
                  <a:srgbClr val="000000"/>
                </a:solidFill>
                <a:latin typeface="Calibri"/>
              </a:rPr>
              <a:t> </a:t>
            </a:r>
            <a:r>
              <a:rPr b="0" lang="en-IN" sz="2400" spc="-1" strike="noStrike">
                <a:solidFill>
                  <a:srgbClr val="000000"/>
                </a:solidFill>
                <a:latin typeface="Calibri"/>
              </a:rPr>
              <a:t>the</a:t>
            </a:r>
            <a:r>
              <a:rPr b="0" lang="en-IN" sz="2400" spc="-52" strike="noStrike">
                <a:solidFill>
                  <a:srgbClr val="000000"/>
                </a:solidFill>
                <a:latin typeface="Calibri"/>
              </a:rPr>
              <a:t> </a:t>
            </a:r>
            <a:r>
              <a:rPr b="0" lang="en-IN" sz="2400" spc="-1" strike="noStrike">
                <a:solidFill>
                  <a:srgbClr val="000000"/>
                </a:solidFill>
                <a:latin typeface="Calibri"/>
              </a:rPr>
              <a:t>customer</a:t>
            </a:r>
            <a:r>
              <a:rPr b="0" lang="en-IN" sz="2400" spc="-46" strike="noStrike">
                <a:solidFill>
                  <a:srgbClr val="000000"/>
                </a:solidFill>
                <a:latin typeface="Calibri"/>
              </a:rPr>
              <a:t> </a:t>
            </a:r>
            <a:r>
              <a:rPr b="0" lang="en-IN" sz="2400" spc="-1" strike="noStrike">
                <a:solidFill>
                  <a:srgbClr val="000000"/>
                </a:solidFill>
                <a:latin typeface="Calibri"/>
              </a:rPr>
              <a:t>track</a:t>
            </a:r>
            <a:r>
              <a:rPr b="0" lang="en-IN" sz="2400" spc="-55" strike="noStrike">
                <a:solidFill>
                  <a:srgbClr val="000000"/>
                </a:solidFill>
                <a:latin typeface="Calibri"/>
              </a:rPr>
              <a:t> </a:t>
            </a:r>
            <a:r>
              <a:rPr b="0" lang="en-IN" sz="2400" spc="-1" strike="noStrike">
                <a:solidFill>
                  <a:srgbClr val="000000"/>
                </a:solidFill>
                <a:latin typeface="Calibri"/>
              </a:rPr>
              <a:t>the</a:t>
            </a:r>
            <a:r>
              <a:rPr b="0" lang="en-IN" sz="2400" spc="-60" strike="noStrike">
                <a:solidFill>
                  <a:srgbClr val="000000"/>
                </a:solidFill>
                <a:latin typeface="Calibri"/>
              </a:rPr>
              <a:t> </a:t>
            </a:r>
            <a:r>
              <a:rPr b="0" lang="en-IN" sz="2400" spc="-1" strike="noStrike">
                <a:solidFill>
                  <a:srgbClr val="000000"/>
                </a:solidFill>
                <a:latin typeface="Calibri"/>
              </a:rPr>
              <a:t>supply</a:t>
            </a:r>
            <a:r>
              <a:rPr b="0" lang="en-IN" sz="2400" spc="-55" strike="noStrike">
                <a:solidFill>
                  <a:srgbClr val="000000"/>
                </a:solidFill>
                <a:latin typeface="Calibri"/>
              </a:rPr>
              <a:t> </a:t>
            </a:r>
            <a:r>
              <a:rPr b="0" lang="en-IN" sz="2400" spc="-1" strike="noStrike">
                <a:solidFill>
                  <a:srgbClr val="000000"/>
                </a:solidFill>
                <a:latin typeface="Calibri"/>
              </a:rPr>
              <a:t>chain</a:t>
            </a:r>
            <a:r>
              <a:rPr b="0" lang="en-IN" sz="2400" spc="-60" strike="noStrike">
                <a:solidFill>
                  <a:srgbClr val="000000"/>
                </a:solidFill>
                <a:latin typeface="Calibri"/>
              </a:rPr>
              <a:t> </a:t>
            </a:r>
            <a:r>
              <a:rPr b="0" lang="en-IN" sz="2400" spc="-1" strike="noStrike">
                <a:solidFill>
                  <a:srgbClr val="000000"/>
                </a:solidFill>
                <a:latin typeface="Calibri"/>
              </a:rPr>
              <a:t>history</a:t>
            </a:r>
            <a:r>
              <a:rPr b="0" lang="en-IN" sz="2400" spc="-60" strike="noStrike">
                <a:solidFill>
                  <a:srgbClr val="000000"/>
                </a:solidFill>
                <a:latin typeface="Calibri"/>
              </a:rPr>
              <a:t> </a:t>
            </a:r>
            <a:r>
              <a:rPr b="0" lang="en-IN" sz="2400" spc="-1" strike="noStrike">
                <a:solidFill>
                  <a:srgbClr val="000000"/>
                </a:solidFill>
                <a:latin typeface="Calibri"/>
              </a:rPr>
              <a:t>of</a:t>
            </a:r>
            <a:r>
              <a:rPr b="0" lang="en-IN" sz="2400" spc="-55" strike="noStrike">
                <a:solidFill>
                  <a:srgbClr val="000000"/>
                </a:solidFill>
                <a:latin typeface="Calibri"/>
              </a:rPr>
              <a:t> </a:t>
            </a:r>
            <a:r>
              <a:rPr b="0" lang="en-IN" sz="2400" spc="-26" strike="noStrike">
                <a:solidFill>
                  <a:srgbClr val="000000"/>
                </a:solidFill>
                <a:latin typeface="Calibri"/>
              </a:rPr>
              <a:t>the </a:t>
            </a:r>
            <a:r>
              <a:rPr b="0" lang="en-IN" sz="2400" spc="-1" strike="noStrike">
                <a:solidFill>
                  <a:srgbClr val="000000"/>
                </a:solidFill>
                <a:latin typeface="Calibri"/>
              </a:rPr>
              <a:t>product.</a:t>
            </a:r>
            <a:r>
              <a:rPr b="0" lang="en-IN" sz="2400" spc="-46" strike="noStrike">
                <a:solidFill>
                  <a:srgbClr val="000000"/>
                </a:solidFill>
                <a:latin typeface="Calibri"/>
              </a:rPr>
              <a:t> </a:t>
            </a:r>
            <a:r>
              <a:rPr b="0" lang="en-IN" sz="2400" spc="-1" strike="noStrike">
                <a:solidFill>
                  <a:srgbClr val="000000"/>
                </a:solidFill>
                <a:latin typeface="Calibri"/>
              </a:rPr>
              <a:t>System</a:t>
            </a:r>
            <a:r>
              <a:rPr b="0" lang="en-IN" sz="2400" spc="-46" strike="noStrike">
                <a:solidFill>
                  <a:srgbClr val="000000"/>
                </a:solidFill>
                <a:latin typeface="Calibri"/>
              </a:rPr>
              <a:t> </a:t>
            </a:r>
            <a:r>
              <a:rPr b="0" lang="en-IN" sz="2400" spc="-1" strike="noStrike">
                <a:solidFill>
                  <a:srgbClr val="000000"/>
                </a:solidFill>
                <a:latin typeface="Calibri"/>
              </a:rPr>
              <a:t>gives</a:t>
            </a:r>
            <a:r>
              <a:rPr b="0" lang="en-IN" sz="2400" spc="-55" strike="noStrike">
                <a:solidFill>
                  <a:srgbClr val="000000"/>
                </a:solidFill>
                <a:latin typeface="Calibri"/>
              </a:rPr>
              <a:t> </a:t>
            </a:r>
            <a:r>
              <a:rPr b="0" lang="en-IN" sz="2400" spc="-1" strike="noStrike">
                <a:solidFill>
                  <a:srgbClr val="000000"/>
                </a:solidFill>
                <a:latin typeface="Calibri"/>
              </a:rPr>
              <a:t>customers</a:t>
            </a:r>
            <a:r>
              <a:rPr b="0" lang="en-IN" sz="2400" spc="-55" strike="noStrike">
                <a:solidFill>
                  <a:srgbClr val="000000"/>
                </a:solidFill>
                <a:latin typeface="Calibri"/>
              </a:rPr>
              <a:t> </a:t>
            </a:r>
            <a:r>
              <a:rPr b="0" lang="en-IN" sz="2400" spc="-1" strike="noStrike">
                <a:solidFill>
                  <a:srgbClr val="000000"/>
                </a:solidFill>
                <a:latin typeface="Calibri"/>
              </a:rPr>
              <a:t>the</a:t>
            </a:r>
            <a:r>
              <a:rPr b="0" lang="en-IN" sz="2400" spc="-55" strike="noStrike">
                <a:solidFill>
                  <a:srgbClr val="000000"/>
                </a:solidFill>
                <a:latin typeface="Calibri"/>
              </a:rPr>
              <a:t> </a:t>
            </a:r>
            <a:r>
              <a:rPr b="0" lang="en-IN" sz="2400" spc="-1" strike="noStrike">
                <a:solidFill>
                  <a:srgbClr val="000000"/>
                </a:solidFill>
                <a:latin typeface="Calibri"/>
              </a:rPr>
              <a:t>power</a:t>
            </a:r>
            <a:r>
              <a:rPr b="0" lang="en-IN" sz="2400" spc="-60" strike="noStrike">
                <a:solidFill>
                  <a:srgbClr val="000000"/>
                </a:solidFill>
                <a:latin typeface="Calibri"/>
              </a:rPr>
              <a:t> </a:t>
            </a:r>
            <a:r>
              <a:rPr b="0" lang="en-IN" sz="2400" spc="-1" strike="noStrike">
                <a:solidFill>
                  <a:srgbClr val="000000"/>
                </a:solidFill>
                <a:latin typeface="Calibri"/>
              </a:rPr>
              <a:t>to</a:t>
            </a:r>
            <a:r>
              <a:rPr b="0" lang="en-IN" sz="2400" spc="-46" strike="noStrike">
                <a:solidFill>
                  <a:srgbClr val="000000"/>
                </a:solidFill>
                <a:latin typeface="Calibri"/>
              </a:rPr>
              <a:t> </a:t>
            </a:r>
            <a:r>
              <a:rPr b="0" lang="en-IN" sz="2400" spc="-1" strike="noStrike">
                <a:solidFill>
                  <a:srgbClr val="000000"/>
                </a:solidFill>
                <a:latin typeface="Calibri"/>
              </a:rPr>
              <a:t>track</a:t>
            </a:r>
            <a:r>
              <a:rPr b="0" lang="en-IN" sz="2400" spc="-52" strike="noStrike">
                <a:solidFill>
                  <a:srgbClr val="000000"/>
                </a:solidFill>
                <a:latin typeface="Calibri"/>
              </a:rPr>
              <a:t> </a:t>
            </a:r>
            <a:r>
              <a:rPr b="0" lang="en-IN" sz="2400" spc="-1" strike="noStrike">
                <a:solidFill>
                  <a:srgbClr val="000000"/>
                </a:solidFill>
                <a:latin typeface="Calibri"/>
              </a:rPr>
              <a:t>the</a:t>
            </a:r>
            <a:r>
              <a:rPr b="0" lang="en-IN" sz="2400" spc="-55" strike="noStrike">
                <a:solidFill>
                  <a:srgbClr val="000000"/>
                </a:solidFill>
                <a:latin typeface="Calibri"/>
              </a:rPr>
              <a:t> </a:t>
            </a:r>
            <a:r>
              <a:rPr b="0" lang="en-IN" sz="2400" spc="-1" strike="noStrike">
                <a:solidFill>
                  <a:srgbClr val="000000"/>
                </a:solidFill>
                <a:latin typeface="Calibri"/>
              </a:rPr>
              <a:t>history</a:t>
            </a:r>
            <a:r>
              <a:rPr b="0" lang="en-IN" sz="2400" spc="-55" strike="noStrike">
                <a:solidFill>
                  <a:srgbClr val="000000"/>
                </a:solidFill>
                <a:latin typeface="Calibri"/>
              </a:rPr>
              <a:t> </a:t>
            </a:r>
            <a:r>
              <a:rPr b="0" lang="en-IN" sz="2400" spc="-1" strike="noStrike">
                <a:solidFill>
                  <a:srgbClr val="000000"/>
                </a:solidFill>
                <a:latin typeface="Calibri"/>
              </a:rPr>
              <a:t>of</a:t>
            </a:r>
            <a:r>
              <a:rPr b="0" lang="en-IN" sz="2400" spc="-55" strike="noStrike">
                <a:solidFill>
                  <a:srgbClr val="000000"/>
                </a:solidFill>
                <a:latin typeface="Calibri"/>
              </a:rPr>
              <a:t> </a:t>
            </a:r>
            <a:r>
              <a:rPr b="0" lang="en-IN" sz="2400" spc="-26" strike="noStrike">
                <a:solidFill>
                  <a:srgbClr val="000000"/>
                </a:solidFill>
                <a:latin typeface="Calibri"/>
              </a:rPr>
              <a:t>an </a:t>
            </a:r>
            <a:r>
              <a:rPr b="0" lang="en-IN" sz="2400" spc="-1" strike="noStrike">
                <a:solidFill>
                  <a:srgbClr val="000000"/>
                </a:solidFill>
                <a:latin typeface="Calibri"/>
              </a:rPr>
              <a:t>entire</a:t>
            </a:r>
            <a:r>
              <a:rPr b="0" lang="en-IN" sz="2400" spc="-72" strike="noStrike">
                <a:solidFill>
                  <a:srgbClr val="000000"/>
                </a:solidFill>
                <a:latin typeface="Calibri"/>
              </a:rPr>
              <a:t> </a:t>
            </a:r>
            <a:r>
              <a:rPr b="0" lang="en-IN" sz="2400" spc="-1" strike="noStrike">
                <a:solidFill>
                  <a:srgbClr val="000000"/>
                </a:solidFill>
                <a:latin typeface="Calibri"/>
              </a:rPr>
              <a:t>product</a:t>
            </a:r>
            <a:r>
              <a:rPr b="0" lang="en-IN" sz="2400" spc="-60" strike="noStrike">
                <a:solidFill>
                  <a:srgbClr val="000000"/>
                </a:solidFill>
                <a:latin typeface="Calibri"/>
              </a:rPr>
              <a:t> </a:t>
            </a:r>
            <a:r>
              <a:rPr b="0" lang="en-IN" sz="2400" spc="-1" strike="noStrike">
                <a:solidFill>
                  <a:srgbClr val="000000"/>
                </a:solidFill>
                <a:latin typeface="Calibri"/>
              </a:rPr>
              <a:t>from</a:t>
            </a:r>
            <a:r>
              <a:rPr b="0" lang="en-IN" sz="2400" spc="-72" strike="noStrike">
                <a:solidFill>
                  <a:srgbClr val="000000"/>
                </a:solidFill>
                <a:latin typeface="Calibri"/>
              </a:rPr>
              <a:t> </a:t>
            </a:r>
            <a:r>
              <a:rPr b="0" lang="en-IN" sz="2400" spc="-12" strike="noStrike">
                <a:solidFill>
                  <a:srgbClr val="000000"/>
                </a:solidFill>
                <a:latin typeface="Calibri"/>
              </a:rPr>
              <a:t>manufacturer</a:t>
            </a:r>
            <a:r>
              <a:rPr b="0" lang="en-IN" sz="2400" spc="-66" strike="noStrike">
                <a:solidFill>
                  <a:srgbClr val="000000"/>
                </a:solidFill>
                <a:latin typeface="Calibri"/>
              </a:rPr>
              <a:t> </a:t>
            </a:r>
            <a:r>
              <a:rPr b="0" lang="en-IN" sz="2400" spc="-1" strike="noStrike">
                <a:solidFill>
                  <a:srgbClr val="000000"/>
                </a:solidFill>
                <a:latin typeface="Calibri"/>
              </a:rPr>
              <a:t>to</a:t>
            </a:r>
            <a:r>
              <a:rPr b="0" lang="en-IN" sz="2400" spc="-55" strike="noStrike">
                <a:solidFill>
                  <a:srgbClr val="000000"/>
                </a:solidFill>
                <a:latin typeface="Calibri"/>
              </a:rPr>
              <a:t> </a:t>
            </a:r>
            <a:r>
              <a:rPr b="0" lang="en-IN" sz="2400" spc="-1" strike="noStrike">
                <a:solidFill>
                  <a:srgbClr val="000000"/>
                </a:solidFill>
                <a:latin typeface="Calibri"/>
              </a:rPr>
              <a:t>customer</a:t>
            </a:r>
            <a:r>
              <a:rPr b="0" lang="en-IN" sz="2400" spc="-60" strike="noStrike">
                <a:solidFill>
                  <a:srgbClr val="000000"/>
                </a:solidFill>
                <a:latin typeface="Calibri"/>
              </a:rPr>
              <a:t> </a:t>
            </a:r>
            <a:r>
              <a:rPr b="0" lang="en-IN" sz="2400" spc="-1" strike="noStrike">
                <a:solidFill>
                  <a:srgbClr val="000000"/>
                </a:solidFill>
                <a:latin typeface="Calibri"/>
              </a:rPr>
              <a:t>using</a:t>
            </a:r>
            <a:r>
              <a:rPr b="0" lang="en-IN" sz="2400" spc="-60" strike="noStrike">
                <a:solidFill>
                  <a:srgbClr val="000000"/>
                </a:solidFill>
                <a:latin typeface="Calibri"/>
              </a:rPr>
              <a:t> </a:t>
            </a:r>
            <a:r>
              <a:rPr b="0" lang="en-IN" sz="2400" spc="-1" strike="noStrike">
                <a:solidFill>
                  <a:srgbClr val="000000"/>
                </a:solidFill>
                <a:latin typeface="Calibri"/>
              </a:rPr>
              <a:t>Knuct</a:t>
            </a:r>
            <a:r>
              <a:rPr b="0" lang="en-IN" sz="2400" spc="-60" strike="noStrike">
                <a:solidFill>
                  <a:srgbClr val="000000"/>
                </a:solidFill>
                <a:latin typeface="Calibri"/>
              </a:rPr>
              <a:t> </a:t>
            </a:r>
            <a:r>
              <a:rPr b="0" lang="en-IN" sz="2400" spc="-12" strike="noStrike">
                <a:solidFill>
                  <a:srgbClr val="000000"/>
                </a:solidFill>
                <a:latin typeface="Calibri"/>
              </a:rPr>
              <a:t>blockchain.</a:t>
            </a:r>
            <a:endParaRPr b="0" lang="en-IN" sz="2400" spc="-1" strike="noStrike">
              <a:solidFill>
                <a:srgbClr val="000000"/>
              </a:solidFill>
              <a:latin typeface="Arial"/>
            </a:endParaRPr>
          </a:p>
        </p:txBody>
      </p:sp>
      <p:sp>
        <p:nvSpPr>
          <p:cNvPr id="38" name="PlaceHolder 1"/>
          <p:cNvSpPr>
            <a:spLocks noGrp="1"/>
          </p:cNvSpPr>
          <p:nvPr>
            <p:ph type="title"/>
          </p:nvPr>
        </p:nvSpPr>
        <p:spPr>
          <a:xfrm>
            <a:off x="437400" y="373680"/>
            <a:ext cx="8089920" cy="1531080"/>
          </a:xfrm>
          <a:prstGeom prst="rect">
            <a:avLst/>
          </a:prstGeom>
          <a:noFill/>
          <a:ln w="0">
            <a:noFill/>
          </a:ln>
        </p:spPr>
        <p:txBody>
          <a:bodyPr lIns="0" rIns="0" tIns="585000" bIns="0" anchor="t">
            <a:noAutofit/>
          </a:bodyPr>
          <a:p>
            <a:pPr marL="339840" indent="0">
              <a:lnSpc>
                <a:spcPct val="100000"/>
              </a:lnSpc>
              <a:spcBef>
                <a:spcPts val="99"/>
              </a:spcBef>
              <a:buNone/>
              <a:tabLst>
                <a:tab algn="l" pos="0"/>
              </a:tabLst>
            </a:pPr>
            <a:r>
              <a:rPr b="1" lang="en-IN" sz="3600" spc="-12" strike="noStrike">
                <a:solidFill>
                  <a:schemeClr val="dk1"/>
                </a:solidFill>
                <a:latin typeface="Calibri"/>
              </a:rPr>
              <a:t>OBJECTIVE</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73680"/>
            <a:ext cx="6799320" cy="705960"/>
          </a:xfrm>
          <a:prstGeom prst="rect">
            <a:avLst/>
          </a:prstGeom>
          <a:noFill/>
          <a:ln w="0">
            <a:noFill/>
          </a:ln>
        </p:spPr>
        <p:txBody>
          <a:bodyPr lIns="0" rIns="0" tIns="75240" bIns="0" anchor="t">
            <a:noAutofit/>
          </a:bodyPr>
          <a:p>
            <a:pPr marL="111600" indent="0">
              <a:lnSpc>
                <a:spcPct val="100000"/>
              </a:lnSpc>
              <a:spcBef>
                <a:spcPts val="99"/>
              </a:spcBef>
              <a:buNone/>
              <a:tabLst>
                <a:tab algn="l" pos="0"/>
              </a:tabLst>
            </a:pPr>
            <a:r>
              <a:rPr b="0" lang="en-IN" sz="3600" spc="-55" strike="noStrike">
                <a:solidFill>
                  <a:schemeClr val="dk1"/>
                </a:solidFill>
                <a:latin typeface="Arial Black"/>
              </a:rPr>
              <a:t>	</a:t>
            </a:r>
            <a:r>
              <a:rPr b="0" lang="en-IN" sz="3600" spc="-55" strike="noStrike">
                <a:solidFill>
                  <a:schemeClr val="dk1"/>
                </a:solidFill>
                <a:latin typeface="Arial Black"/>
              </a:rPr>
              <a:t>MOTIVATION</a:t>
            </a:r>
            <a:endParaRPr b="0" lang="en-IN" sz="3600" spc="-1" strike="noStrike">
              <a:solidFill>
                <a:srgbClr val="000000"/>
              </a:solidFill>
              <a:latin typeface="Arial"/>
            </a:endParaRPr>
          </a:p>
        </p:txBody>
      </p:sp>
      <p:pic>
        <p:nvPicPr>
          <p:cNvPr id="40" name="object 3" descr=""/>
          <p:cNvPicPr/>
          <p:nvPr/>
        </p:nvPicPr>
        <p:blipFill>
          <a:blip r:embed="rId1"/>
          <a:stretch/>
        </p:blipFill>
        <p:spPr>
          <a:xfrm>
            <a:off x="451440" y="1331640"/>
            <a:ext cx="9228600" cy="3325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37400" y="373680"/>
            <a:ext cx="8089920" cy="11095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600" spc="-1" strike="noStrike">
                <a:solidFill>
                  <a:schemeClr val="dk1"/>
                </a:solidFill>
                <a:latin typeface="Calibri"/>
              </a:rPr>
              <a:t>EFFECTS</a:t>
            </a:r>
            <a:r>
              <a:rPr b="1" lang="en-IN" sz="3600" spc="-111" strike="noStrike">
                <a:solidFill>
                  <a:schemeClr val="dk1"/>
                </a:solidFill>
                <a:latin typeface="Calibri"/>
              </a:rPr>
              <a:t> </a:t>
            </a:r>
            <a:r>
              <a:rPr b="1" lang="en-IN" sz="3600" spc="-1" strike="noStrike">
                <a:solidFill>
                  <a:schemeClr val="dk1"/>
                </a:solidFill>
                <a:latin typeface="Calibri"/>
              </a:rPr>
              <a:t>OF</a:t>
            </a:r>
            <a:r>
              <a:rPr b="1" lang="en-IN" sz="3600" spc="-106" strike="noStrike">
                <a:solidFill>
                  <a:schemeClr val="dk1"/>
                </a:solidFill>
                <a:latin typeface="Calibri"/>
              </a:rPr>
              <a:t> </a:t>
            </a:r>
            <a:r>
              <a:rPr b="1" lang="en-IN" sz="3600" spc="-32" strike="noStrike">
                <a:solidFill>
                  <a:schemeClr val="dk1"/>
                </a:solidFill>
                <a:latin typeface="Calibri"/>
              </a:rPr>
              <a:t>FAKE</a:t>
            </a:r>
            <a:r>
              <a:rPr b="1" lang="en-IN" sz="3600" spc="-114" strike="noStrike">
                <a:solidFill>
                  <a:schemeClr val="dk1"/>
                </a:solidFill>
                <a:latin typeface="Calibri"/>
              </a:rPr>
              <a:t> </a:t>
            </a:r>
            <a:r>
              <a:rPr b="1" lang="en-IN" sz="3600" spc="-1" strike="noStrike">
                <a:solidFill>
                  <a:schemeClr val="dk1"/>
                </a:solidFill>
                <a:latin typeface="Calibri"/>
              </a:rPr>
              <a:t>PRODUCTS</a:t>
            </a:r>
            <a:r>
              <a:rPr b="1" lang="en-IN" sz="3600" spc="-106" strike="noStrike">
                <a:solidFill>
                  <a:schemeClr val="dk1"/>
                </a:solidFill>
                <a:latin typeface="Calibri"/>
              </a:rPr>
              <a:t> </a:t>
            </a:r>
            <a:r>
              <a:rPr b="1" lang="en-IN" sz="3600" spc="-1" strike="noStrike">
                <a:solidFill>
                  <a:schemeClr val="dk1"/>
                </a:solidFill>
                <a:latin typeface="Calibri"/>
              </a:rPr>
              <a:t>IN</a:t>
            </a:r>
            <a:r>
              <a:rPr b="1" lang="en-IN" sz="3600" spc="-114" strike="noStrike">
                <a:solidFill>
                  <a:schemeClr val="dk1"/>
                </a:solidFill>
                <a:latin typeface="Calibri"/>
              </a:rPr>
              <a:t> </a:t>
            </a:r>
            <a:r>
              <a:rPr b="1" lang="en-IN" sz="3600" spc="-12" strike="noStrike">
                <a:solidFill>
                  <a:schemeClr val="dk1"/>
                </a:solidFill>
                <a:latin typeface="Calibri"/>
              </a:rPr>
              <a:t>DIFFERENT INDUSTRIES</a:t>
            </a:r>
            <a:endParaRPr b="0" lang="en-IN" sz="3600" spc="-1" strike="noStrike">
              <a:solidFill>
                <a:srgbClr val="000000"/>
              </a:solidFill>
              <a:latin typeface="Arial"/>
            </a:endParaRPr>
          </a:p>
        </p:txBody>
      </p:sp>
      <p:pic>
        <p:nvPicPr>
          <p:cNvPr id="42" name="object 3" descr=""/>
          <p:cNvPicPr/>
          <p:nvPr/>
        </p:nvPicPr>
        <p:blipFill>
          <a:blip r:embed="rId1"/>
          <a:stretch/>
        </p:blipFill>
        <p:spPr>
          <a:xfrm>
            <a:off x="1533960" y="1970640"/>
            <a:ext cx="6698520" cy="2754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PlaceHolder 3"/>
          <p:cNvSpPr/>
          <p:nvPr/>
        </p:nvSpPr>
        <p:spPr>
          <a:xfrm>
            <a:off x="473760" y="446040"/>
            <a:ext cx="8089920" cy="1109520"/>
          </a:xfrm>
          <a:prstGeom prst="rect">
            <a:avLst/>
          </a:prstGeom>
          <a:noFill/>
          <a:ln w="0">
            <a:noFill/>
          </a:ln>
        </p:spPr>
        <p:style>
          <a:lnRef idx="0"/>
          <a:fillRef idx="0"/>
          <a:effectRef idx="0"/>
          <a:fontRef idx="minor"/>
        </p:style>
        <p:txBody>
          <a:bodyPr lIns="0" rIns="0" tIns="12600" bIns="0" anchor="t">
            <a:noAutofit/>
          </a:bodyPr>
          <a:p>
            <a:pPr marL="12600">
              <a:lnSpc>
                <a:spcPct val="100000"/>
              </a:lnSpc>
              <a:spcBef>
                <a:spcPts val="99"/>
              </a:spcBef>
              <a:tabLst>
                <a:tab algn="l" pos="0"/>
              </a:tabLst>
            </a:pPr>
            <a:r>
              <a:rPr b="1" lang="en-IN" sz="3600" spc="-1" strike="noStrike">
                <a:solidFill>
                  <a:schemeClr val="dk1"/>
                </a:solidFill>
                <a:latin typeface="Calibri"/>
              </a:rPr>
              <a:t>LITERATURE SURVEY</a:t>
            </a:r>
            <a:endParaRPr b="0" lang="en-IN" sz="3600" spc="-1" strike="noStrike">
              <a:solidFill>
                <a:srgbClr val="000000"/>
              </a:solidFill>
              <a:latin typeface="Arial"/>
            </a:endParaRPr>
          </a:p>
        </p:txBody>
      </p:sp>
      <p:graphicFrame>
        <p:nvGraphicFramePr>
          <p:cNvPr id="44" name="Content Placeholder 3"/>
          <p:cNvGraphicFramePr/>
          <p:nvPr/>
        </p:nvGraphicFramePr>
        <p:xfrm>
          <a:off x="473400" y="1330200"/>
          <a:ext cx="9246600" cy="2953800"/>
        </p:xfrm>
        <a:graphic>
          <a:graphicData uri="http://schemas.openxmlformats.org/drawingml/2006/table">
            <a:tbl>
              <a:tblPr/>
              <a:tblGrid>
                <a:gridCol w="2274120"/>
                <a:gridCol w="3472200"/>
                <a:gridCol w="1679760"/>
                <a:gridCol w="1820520"/>
              </a:tblGrid>
              <a:tr h="477720">
                <a:tc>
                  <a:txBody>
                    <a:bodyPr lIns="36000" rIns="36000" tIns="36000" bIns="36000" anchor="t">
                      <a:noAutofit/>
                    </a:bodyPr>
                    <a:p>
                      <a:pPr defTabSz="914400">
                        <a:lnSpc>
                          <a:spcPct val="100000"/>
                        </a:lnSpc>
                      </a:pPr>
                      <a:r>
                        <a:rPr b="1" lang="en-IN" sz="1600" spc="-1" strike="noStrike">
                          <a:solidFill>
                            <a:schemeClr val="lt1"/>
                          </a:solidFill>
                          <a:latin typeface="Calibri"/>
                        </a:rPr>
                        <a:t>Title of the paper and year</a:t>
                      </a:r>
                      <a:endParaRPr b="0" lang="en-IN" sz="16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defTabSz="914400">
                        <a:lnSpc>
                          <a:spcPct val="100000"/>
                        </a:lnSpc>
                      </a:pPr>
                      <a:r>
                        <a:rPr b="1" lang="en-IN" sz="1600" spc="-1" strike="noStrike">
                          <a:solidFill>
                            <a:schemeClr val="lt1"/>
                          </a:solidFill>
                          <a:latin typeface="Calibri"/>
                        </a:rPr>
                        <a:t>Methodology </a:t>
                      </a:r>
                      <a:endParaRPr b="0" lang="en-IN" sz="16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defTabSz="914400">
                        <a:lnSpc>
                          <a:spcPct val="100000"/>
                        </a:lnSpc>
                      </a:pPr>
                      <a:r>
                        <a:rPr b="1" lang="en-IN" sz="1600" spc="-1" strike="noStrike">
                          <a:solidFill>
                            <a:schemeClr val="lt1"/>
                          </a:solidFill>
                          <a:latin typeface="Calibri"/>
                        </a:rPr>
                        <a:t>Advantages </a:t>
                      </a:r>
                      <a:endParaRPr b="0" lang="en-IN" sz="16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defTabSz="914400">
                        <a:lnSpc>
                          <a:spcPct val="100000"/>
                        </a:lnSpc>
                      </a:pPr>
                      <a:r>
                        <a:rPr b="1" lang="en-IN" sz="1600" spc="-1" strike="noStrike">
                          <a:solidFill>
                            <a:schemeClr val="lt1"/>
                          </a:solidFill>
                          <a:latin typeface="Calibri"/>
                        </a:rPr>
                        <a:t>Disadvantages</a:t>
                      </a:r>
                      <a:endParaRPr b="0" lang="en-IN" sz="16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r>
              <a:tr h="1305000">
                <a:tc>
                  <a:txBody>
                    <a:bodyPr lIns="36000" rIns="36000" tIns="36000" bIns="36000" anchor="t">
                      <a:noAutofit/>
                    </a:bodyPr>
                    <a:p>
                      <a:r>
                        <a:rPr b="0" lang="en-IN" sz="1200" spc="-1" strike="noStrike">
                          <a:solidFill>
                            <a:schemeClr val="dk1"/>
                          </a:solidFill>
                          <a:latin typeface="Calibri"/>
                        </a:rPr>
                        <a:t>Fake product identification for small and medium firms (FPISMF) using blockchain technology </a:t>
                      </a: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buClr>
                          <a:srgbClr val="000000"/>
                        </a:buClr>
                        <a:buSzPct val="45000"/>
                        <a:buFont typeface="Wingdings" charset="2"/>
                        <a:buChar char=""/>
                      </a:pPr>
                      <a:r>
                        <a:rPr b="0" lang="en-US" sz="1200" spc="-1" strike="noStrike">
                          <a:solidFill>
                            <a:schemeClr val="dk1"/>
                          </a:solidFill>
                          <a:latin typeface="Calibri"/>
                        </a:rPr>
                        <a:t>Data Encryption</a:t>
                      </a:r>
                      <a:endParaRPr b="0" lang="en-IN" sz="1200" spc="-1" strike="noStrike">
                        <a:solidFill>
                          <a:srgbClr val="ffffff"/>
                        </a:solidFill>
                        <a:latin typeface="Arial"/>
                      </a:endParaRPr>
                    </a:p>
                    <a:p>
                      <a:pPr marL="216000" indent="-216000" defTabSz="914400">
                        <a:buClr>
                          <a:srgbClr val="000000"/>
                        </a:buClr>
                        <a:buSzPct val="45000"/>
                        <a:buFont typeface="Wingdings" charset="2"/>
                        <a:buChar char=""/>
                      </a:pPr>
                      <a:r>
                        <a:rPr b="0" lang="en-US" sz="1200" spc="-1" strike="noStrike">
                          <a:solidFill>
                            <a:schemeClr val="dk1"/>
                          </a:solidFill>
                          <a:latin typeface="Calibri"/>
                        </a:rPr>
                        <a:t>Blockchain Verification</a:t>
                      </a:r>
                      <a:endParaRPr b="0" lang="en-IN" sz="1200" spc="-1" strike="noStrike">
                        <a:solidFill>
                          <a:srgbClr val="ffffff"/>
                        </a:solidFill>
                        <a:latin typeface="Arial"/>
                      </a:endParaRPr>
                    </a:p>
                    <a:p>
                      <a:pPr marL="216000" indent="-216000" defTabSz="914400">
                        <a:buClr>
                          <a:srgbClr val="000000"/>
                        </a:buClr>
                        <a:buSzPct val="45000"/>
                        <a:buFont typeface="Wingdings" charset="2"/>
                        <a:buChar char=""/>
                      </a:pPr>
                      <a:r>
                        <a:rPr b="0" lang="en-US" sz="1200" spc="-1" strike="noStrike">
                          <a:solidFill>
                            <a:schemeClr val="dk1"/>
                          </a:solidFill>
                          <a:latin typeface="Calibri"/>
                        </a:rPr>
                        <a:t>Containerized Chaincode</a:t>
                      </a:r>
                      <a:endParaRPr b="0" lang="en-IN" sz="1200" spc="-1" strike="noStrike">
                        <a:solidFill>
                          <a:srgbClr val="ffffff"/>
                        </a:solidFill>
                        <a:latin typeface="Arial"/>
                      </a:endParaRPr>
                    </a:p>
                    <a:p>
                      <a:pPr marL="216000" indent="-216000" defTabSz="914400">
                        <a:buClr>
                          <a:srgbClr val="000000"/>
                        </a:buClr>
                        <a:buSzPct val="45000"/>
                        <a:buFont typeface="Wingdings" charset="2"/>
                        <a:buChar char=""/>
                      </a:pPr>
                      <a:r>
                        <a:rPr b="0" lang="en-US" sz="1200" spc="-1" strike="noStrike">
                          <a:solidFill>
                            <a:schemeClr val="dk1"/>
                          </a:solidFill>
                          <a:latin typeface="Calibri"/>
                        </a:rPr>
                        <a:t>QR-Code Correction Algorithm</a:t>
                      </a:r>
                      <a:endParaRPr b="0" lang="en-IN" sz="1200" spc="-1" strike="noStrike">
                        <a:solidFill>
                          <a:srgbClr val="ffffff"/>
                        </a:solidFill>
                        <a:latin typeface="Arial"/>
                      </a:endParaRPr>
                    </a:p>
                    <a:p>
                      <a:pPr marL="216000" indent="-216000" defTabSz="914400">
                        <a:buClr>
                          <a:srgbClr val="000000"/>
                        </a:buClr>
                        <a:buSzPct val="45000"/>
                        <a:buFont typeface="Wingdings" charset="2"/>
                        <a:buChar char=""/>
                      </a:pPr>
                      <a:r>
                        <a:rPr b="0" lang="en-US" sz="1200" spc="-1" strike="noStrike">
                          <a:solidFill>
                            <a:schemeClr val="dk1"/>
                          </a:solidFill>
                          <a:latin typeface="Calibri"/>
                        </a:rPr>
                        <a:t> </a:t>
                      </a: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US" sz="1000" spc="-1" strike="noStrike">
                          <a:solidFill>
                            <a:srgbClr val="ffffff"/>
                          </a:solidFill>
                          <a:latin typeface="Arial"/>
                        </a:rPr>
                        <a:t>Enhanced Security</a:t>
                      </a:r>
                      <a:endParaRPr b="0" lang="en-IN" sz="1000" spc="-1" strike="noStrike">
                        <a:solidFill>
                          <a:srgbClr val="ffffff"/>
                        </a:solidFill>
                        <a:latin typeface="Arial"/>
                        <a:ea typeface="Microsoft YaHei"/>
                      </a:endParaRPr>
                    </a:p>
                    <a:p>
                      <a:pPr marL="216000" indent="-216000" defTabSz="914400">
                        <a:lnSpc>
                          <a:spcPct val="100000"/>
                        </a:lnSpc>
                        <a:buClr>
                          <a:srgbClr val="000000"/>
                        </a:buClr>
                        <a:buFont typeface="Symbol" charset="2"/>
                        <a:buChar char=""/>
                      </a:pPr>
                      <a:r>
                        <a:rPr b="0" lang="en-US" sz="1000" spc="-1" strike="noStrike">
                          <a:solidFill>
                            <a:srgbClr val="ffffff"/>
                          </a:solidFill>
                          <a:latin typeface="Arial"/>
                        </a:rPr>
                        <a:t>Immutable Records</a:t>
                      </a:r>
                      <a:endParaRPr b="0" lang="en-IN" sz="1000" spc="-1" strike="noStrike">
                        <a:solidFill>
                          <a:srgbClr val="ffffff"/>
                        </a:solidFill>
                        <a:latin typeface="Arial"/>
                        <a:ea typeface="Microsoft YaHei"/>
                      </a:endParaRPr>
                    </a:p>
                    <a:p>
                      <a:pPr marL="216000" indent="-216000" defTabSz="914400">
                        <a:lnSpc>
                          <a:spcPct val="100000"/>
                        </a:lnSpc>
                        <a:buClr>
                          <a:srgbClr val="000000"/>
                        </a:buClr>
                        <a:buFont typeface="Symbol" charset="2"/>
                        <a:buChar char=""/>
                      </a:pPr>
                      <a:r>
                        <a:rPr b="0" lang="en-US" sz="1000" spc="-1" strike="noStrike">
                          <a:solidFill>
                            <a:srgbClr val="ffffff"/>
                          </a:solidFill>
                          <a:latin typeface="Arial"/>
                        </a:rPr>
                        <a:t>Cost-Effective Solution</a:t>
                      </a:r>
                      <a:endParaRPr b="0" lang="en-IN" sz="1000" spc="-1" strike="noStrike">
                        <a:solidFill>
                          <a:srgbClr val="ffffff"/>
                        </a:solidFill>
                        <a:latin typeface="Arial"/>
                        <a:ea typeface="Microsoft YaHei"/>
                      </a:endParaRPr>
                    </a:p>
                    <a:p>
                      <a:pPr marL="216000" indent="-216000" defTabSz="914400">
                        <a:lnSpc>
                          <a:spcPct val="100000"/>
                        </a:lnSpc>
                        <a:buClr>
                          <a:srgbClr val="000000"/>
                        </a:buClr>
                        <a:buFont typeface="Symbol" charset="2"/>
                        <a:buChar char=""/>
                      </a:pPr>
                      <a:r>
                        <a:rPr b="0" lang="en-US" sz="1000" spc="-1" strike="noStrike">
                          <a:solidFill>
                            <a:srgbClr val="ffffff"/>
                          </a:solidFill>
                          <a:latin typeface="Arial"/>
                        </a:rPr>
                        <a:t>Improved Customer Experience</a:t>
                      </a:r>
                      <a:endParaRPr b="0" lang="en-IN" sz="1000" spc="-1" strike="noStrike">
                        <a:solidFill>
                          <a:srgbClr val="ffffff"/>
                        </a:solidFill>
                        <a:latin typeface="Arial"/>
                        <a:ea typeface="Microsoft YaHei"/>
                      </a:endParaRPr>
                    </a:p>
                    <a:p>
                      <a:pPr marL="216000" indent="-216000" defTabSz="914400">
                        <a:lnSpc>
                          <a:spcPct val="100000"/>
                        </a:lnSpc>
                        <a:buClr>
                          <a:srgbClr val="000000"/>
                        </a:buClr>
                        <a:buFont typeface="Symbol" charset="2"/>
                        <a:buChar char=""/>
                      </a:pPr>
                      <a:r>
                        <a:rPr b="0" lang="en-US" sz="1000" spc="-1" strike="noStrike">
                          <a:solidFill>
                            <a:srgbClr val="ffffff"/>
                          </a:solidFill>
                          <a:latin typeface="Arial"/>
                        </a:rPr>
                        <a:t>Scalability</a:t>
                      </a:r>
                      <a:endParaRPr b="0" lang="en-IN" sz="1000" spc="-1" strike="noStrike">
                        <a:solidFill>
                          <a:srgbClr val="ffffff"/>
                        </a:solidFill>
                        <a:latin typeface="Arial"/>
                        <a:ea typeface="Microsoft YaHei"/>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Increased Processing Time</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Dependency on Technology</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Scalability Concerns</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Initial Setup Cost</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r>
              <a:tr h="835560">
                <a:tc>
                  <a:txBody>
                    <a:bodyPr lIns="36000" rIns="36000" tIns="36000" bIns="36000" anchor="t">
                      <a:noAutofit/>
                    </a:bodyPr>
                    <a:p>
                      <a:r>
                        <a:rPr b="0" lang="en-IN" sz="1200" spc="-1" strike="noStrike">
                          <a:solidFill>
                            <a:schemeClr val="dk1"/>
                          </a:solidFill>
                          <a:latin typeface="Calibri"/>
                        </a:rPr>
                        <a:t>Detection of Counterfeit Products using Blockchain </a:t>
                      </a:r>
                      <a:endParaRPr b="0" lang="en-IN"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Blockchain Integration</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Data Traceability</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Multi-Party Access</a:t>
                      </a:r>
                      <a:endParaRPr b="0" lang="en-IN"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Enhanced Transparency</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Improved Security</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Better Coordination</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Initial Implementation Cost</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Technical Complexity</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Scalability Challenges</a:t>
                      </a:r>
                      <a:endParaRPr b="0" lang="en-IN" sz="1200" spc="-1" strike="noStrike">
                        <a:solidFill>
                          <a:srgbClr val="000000"/>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r>
              <a:tr h="988200">
                <a:tc>
                  <a:txBody>
                    <a:bodyPr lIns="36000" rIns="36000" tIns="36000" bIns="36000" anchor="t">
                      <a:noAutofit/>
                    </a:bodyPr>
                    <a:p>
                      <a:r>
                        <a:rPr b="0" lang="en-IN" sz="1200" spc="-1" strike="noStrike">
                          <a:solidFill>
                            <a:schemeClr val="dk1"/>
                          </a:solidFill>
                          <a:latin typeface="Calibri"/>
                        </a:rPr>
                        <a:t>Blockchain-based fake news traceability and verification mechanism </a:t>
                      </a: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Blockchain Integration</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Cloud Storage with Verification</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IN" sz="1200" spc="-1" strike="noStrike">
                          <a:solidFill>
                            <a:schemeClr val="dk1"/>
                          </a:solidFill>
                          <a:latin typeface="Calibri"/>
                        </a:rPr>
                        <a:t>Polynomial Commitment Algorithm</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Enhanced Authenticity</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Improved Traceability</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Increased Security</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Complexity of Implementation</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Potential for High Costs</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r>
                        <a:rPr b="0" lang="en-US" sz="1200" spc="-1" strike="noStrike">
                          <a:solidFill>
                            <a:schemeClr val="dk1"/>
                          </a:solidFill>
                          <a:latin typeface="Calibri"/>
                        </a:rPr>
                        <a:t>Dependence on Technology</a:t>
                      </a:r>
                      <a:endParaRPr b="0" lang="en-IN" sz="1200" spc="-1" strike="noStrike">
                        <a:solidFill>
                          <a:srgbClr val="ffffff"/>
                        </a:solidFill>
                        <a:latin typeface="Arial"/>
                      </a:endParaRPr>
                    </a:p>
                    <a:p>
                      <a:pPr marL="216000" indent="-216000" defTabSz="914400">
                        <a:lnSpc>
                          <a:spcPct val="100000"/>
                        </a:lnSpc>
                        <a:buClr>
                          <a:srgbClr val="000000"/>
                        </a:buClr>
                        <a:buFont typeface="Symbol" charset="2"/>
                        <a:buChar char=""/>
                      </a:pPr>
                      <a:endParaRPr b="0" lang="en-IN" sz="12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5" name="object 2"/>
          <p:cNvSpPr/>
          <p:nvPr/>
        </p:nvSpPr>
        <p:spPr>
          <a:xfrm>
            <a:off x="603360" y="1040400"/>
            <a:ext cx="235152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400" spc="-1" strike="noStrike">
                <a:solidFill>
                  <a:srgbClr val="000000"/>
                </a:solidFill>
                <a:latin typeface="Calibri"/>
              </a:rPr>
              <a:t>EXISTING</a:t>
            </a:r>
            <a:r>
              <a:rPr b="1" lang="en-IN" sz="2400" spc="-97" strike="noStrike">
                <a:solidFill>
                  <a:srgbClr val="000000"/>
                </a:solidFill>
                <a:latin typeface="Calibri"/>
              </a:rPr>
              <a:t> </a:t>
            </a:r>
            <a:r>
              <a:rPr b="1" lang="en-IN" sz="2400" spc="-1" strike="noStrike">
                <a:solidFill>
                  <a:srgbClr val="000000"/>
                </a:solidFill>
                <a:latin typeface="Calibri"/>
              </a:rPr>
              <a:t>MODEL</a:t>
            </a:r>
            <a:r>
              <a:rPr b="1" lang="en-IN" sz="2400" spc="-100" strike="noStrike">
                <a:solidFill>
                  <a:srgbClr val="000000"/>
                </a:solidFill>
                <a:latin typeface="Calibri"/>
              </a:rPr>
              <a:t> </a:t>
            </a:r>
            <a:r>
              <a:rPr b="1" lang="en-IN" sz="2400" spc="-52" strike="noStrike">
                <a:solidFill>
                  <a:srgbClr val="000000"/>
                </a:solidFill>
                <a:latin typeface="Calibri"/>
              </a:rPr>
              <a:t>:</a:t>
            </a:r>
            <a:endParaRPr b="0" lang="en-IN" sz="2400" spc="-1" strike="noStrike">
              <a:solidFill>
                <a:srgbClr val="000000"/>
              </a:solidFill>
              <a:latin typeface="Arial"/>
            </a:endParaRPr>
          </a:p>
        </p:txBody>
      </p:sp>
      <p:sp>
        <p:nvSpPr>
          <p:cNvPr id="46" name="PlaceHolder 1"/>
          <p:cNvSpPr>
            <a:spLocks noGrp="1"/>
          </p:cNvSpPr>
          <p:nvPr>
            <p:ph type="title"/>
          </p:nvPr>
        </p:nvSpPr>
        <p:spPr>
          <a:xfrm>
            <a:off x="576360" y="377280"/>
            <a:ext cx="2530080" cy="958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600" spc="-12" strike="noStrike">
                <a:solidFill>
                  <a:schemeClr val="dk1"/>
                </a:solidFill>
                <a:latin typeface="Calibri"/>
              </a:rPr>
              <a:t>UNIQUENESS</a:t>
            </a:r>
            <a:endParaRPr b="0" lang="en-IN" sz="3600" spc="-1" strike="noStrike">
              <a:solidFill>
                <a:srgbClr val="000000"/>
              </a:solidFill>
              <a:latin typeface="Arial"/>
            </a:endParaRPr>
          </a:p>
        </p:txBody>
      </p:sp>
      <p:sp>
        <p:nvSpPr>
          <p:cNvPr id="47" name="object 4"/>
          <p:cNvSpPr/>
          <p:nvPr/>
        </p:nvSpPr>
        <p:spPr>
          <a:xfrm>
            <a:off x="548640" y="4023000"/>
            <a:ext cx="7121160" cy="1361880"/>
          </a:xfrm>
          <a:prstGeom prst="rect">
            <a:avLst/>
          </a:prstGeom>
          <a:noFill/>
          <a:ln w="0">
            <a:noFill/>
          </a:ln>
        </p:spPr>
        <p:style>
          <a:lnRef idx="0"/>
          <a:fillRef idx="0"/>
          <a:effectRef idx="0"/>
          <a:fontRef idx="minor"/>
        </p:style>
        <p:txBody>
          <a:bodyPr lIns="0" rIns="0" tIns="138600" bIns="0" anchor="t">
            <a:spAutoFit/>
          </a:bodyPr>
          <a:p>
            <a:pPr marL="12600">
              <a:lnSpc>
                <a:spcPct val="100000"/>
              </a:lnSpc>
              <a:spcBef>
                <a:spcPts val="1091"/>
              </a:spcBef>
            </a:pPr>
            <a:r>
              <a:rPr b="1" lang="en-IN" sz="2400" spc="-1" strike="noStrike">
                <a:solidFill>
                  <a:srgbClr val="000000"/>
                </a:solidFill>
                <a:latin typeface="Calibri"/>
              </a:rPr>
              <a:t>OUR</a:t>
            </a:r>
            <a:r>
              <a:rPr b="1" lang="en-IN" sz="2400" spc="-15" strike="noStrike">
                <a:solidFill>
                  <a:srgbClr val="000000"/>
                </a:solidFill>
                <a:latin typeface="Calibri"/>
              </a:rPr>
              <a:t> </a:t>
            </a:r>
            <a:r>
              <a:rPr b="1" lang="en-IN" sz="2400" spc="-12" strike="noStrike">
                <a:solidFill>
                  <a:srgbClr val="000000"/>
                </a:solidFill>
                <a:latin typeface="Calibri"/>
              </a:rPr>
              <a:t>MODEL:</a:t>
            </a:r>
            <a:endParaRPr b="0" lang="en-IN" sz="2400" spc="-1" strike="noStrike">
              <a:solidFill>
                <a:srgbClr val="000000"/>
              </a:solidFill>
              <a:latin typeface="Arial"/>
            </a:endParaRPr>
          </a:p>
          <a:p>
            <a:pPr marL="12600">
              <a:lnSpc>
                <a:spcPct val="100000"/>
              </a:lnSpc>
              <a:spcBef>
                <a:spcPts val="995"/>
              </a:spcBef>
            </a:pPr>
            <a:r>
              <a:rPr b="1" lang="en-IN" sz="2400" spc="-1" strike="noStrike">
                <a:solidFill>
                  <a:srgbClr val="000000"/>
                </a:solidFill>
                <a:latin typeface="Calibri"/>
              </a:rPr>
              <a:t>Knuct</a:t>
            </a:r>
            <a:r>
              <a:rPr b="1" lang="en-IN" sz="2400" spc="-80" strike="noStrike">
                <a:solidFill>
                  <a:srgbClr val="000000"/>
                </a:solidFill>
                <a:latin typeface="Calibri"/>
              </a:rPr>
              <a:t> </a:t>
            </a:r>
            <a:r>
              <a:rPr b="1" lang="en-IN" sz="2400" spc="-1" strike="noStrike">
                <a:solidFill>
                  <a:srgbClr val="000000"/>
                </a:solidFill>
                <a:latin typeface="Calibri"/>
              </a:rPr>
              <a:t>Blockchain</a:t>
            </a:r>
            <a:r>
              <a:rPr b="0" lang="en-IN" sz="2400" spc="-1" strike="noStrike">
                <a:solidFill>
                  <a:srgbClr val="000000"/>
                </a:solidFill>
                <a:latin typeface="Calibri"/>
              </a:rPr>
              <a:t>:</a:t>
            </a:r>
            <a:r>
              <a:rPr b="0" lang="en-IN" sz="2400" spc="-75" strike="noStrike">
                <a:solidFill>
                  <a:srgbClr val="000000"/>
                </a:solidFill>
                <a:latin typeface="Calibri"/>
              </a:rPr>
              <a:t> </a:t>
            </a:r>
            <a:r>
              <a:rPr b="0" lang="en-IN" sz="2400" spc="-1" strike="noStrike">
                <a:solidFill>
                  <a:srgbClr val="000000"/>
                </a:solidFill>
                <a:latin typeface="Calibri"/>
              </a:rPr>
              <a:t>Solves</a:t>
            </a:r>
            <a:r>
              <a:rPr b="0" lang="en-IN" sz="2400" spc="-75" strike="noStrike">
                <a:solidFill>
                  <a:srgbClr val="000000"/>
                </a:solidFill>
                <a:latin typeface="Calibri"/>
              </a:rPr>
              <a:t> </a:t>
            </a:r>
            <a:r>
              <a:rPr b="0" lang="en-IN" sz="2400" spc="-1" strike="noStrike">
                <a:solidFill>
                  <a:srgbClr val="000000"/>
                </a:solidFill>
                <a:latin typeface="Calibri"/>
              </a:rPr>
              <a:t>scale,</a:t>
            </a:r>
            <a:r>
              <a:rPr b="0" lang="en-IN" sz="2400" spc="-80" strike="noStrike">
                <a:solidFill>
                  <a:srgbClr val="000000"/>
                </a:solidFill>
                <a:latin typeface="Calibri"/>
              </a:rPr>
              <a:t> </a:t>
            </a:r>
            <a:r>
              <a:rPr b="0" lang="en-IN" sz="2400" spc="-1" strike="noStrike">
                <a:solidFill>
                  <a:srgbClr val="000000"/>
                </a:solidFill>
                <a:latin typeface="Calibri"/>
              </a:rPr>
              <a:t>cost,</a:t>
            </a:r>
            <a:r>
              <a:rPr b="0" lang="en-IN" sz="2400" spc="-75" strike="noStrike">
                <a:solidFill>
                  <a:srgbClr val="000000"/>
                </a:solidFill>
                <a:latin typeface="Calibri"/>
              </a:rPr>
              <a:t> </a:t>
            </a:r>
            <a:r>
              <a:rPr b="0" lang="en-IN" sz="2400" spc="-1" strike="noStrike">
                <a:solidFill>
                  <a:srgbClr val="000000"/>
                </a:solidFill>
                <a:latin typeface="Calibri"/>
              </a:rPr>
              <a:t>and</a:t>
            </a:r>
            <a:r>
              <a:rPr b="0" lang="en-IN" sz="2400" spc="-75" strike="noStrike">
                <a:solidFill>
                  <a:srgbClr val="000000"/>
                </a:solidFill>
                <a:latin typeface="Calibri"/>
              </a:rPr>
              <a:t> </a:t>
            </a:r>
            <a:r>
              <a:rPr b="0" lang="en-IN" sz="2400" spc="-1" strike="noStrike">
                <a:solidFill>
                  <a:srgbClr val="000000"/>
                </a:solidFill>
                <a:latin typeface="Calibri"/>
              </a:rPr>
              <a:t>privacy</a:t>
            </a:r>
            <a:r>
              <a:rPr b="0" lang="en-IN" sz="2400" spc="-75" strike="noStrike">
                <a:solidFill>
                  <a:srgbClr val="000000"/>
                </a:solidFill>
                <a:latin typeface="Calibri"/>
              </a:rPr>
              <a:t> </a:t>
            </a:r>
            <a:r>
              <a:rPr b="0" lang="en-IN" sz="2400" spc="-1" strike="noStrike">
                <a:solidFill>
                  <a:srgbClr val="000000"/>
                </a:solidFill>
                <a:latin typeface="Calibri"/>
              </a:rPr>
              <a:t>issues</a:t>
            </a:r>
            <a:r>
              <a:rPr b="0" lang="en-IN" sz="2400" spc="-72" strike="noStrike">
                <a:solidFill>
                  <a:srgbClr val="000000"/>
                </a:solidFill>
                <a:latin typeface="Calibri"/>
              </a:rPr>
              <a:t> </a:t>
            </a:r>
            <a:r>
              <a:rPr b="0" lang="en-IN" sz="2400" spc="-26" strike="noStrike">
                <a:solidFill>
                  <a:srgbClr val="000000"/>
                </a:solidFill>
                <a:latin typeface="Calibri"/>
              </a:rPr>
              <a:t>of </a:t>
            </a:r>
            <a:r>
              <a:rPr b="0" lang="en-IN" sz="2400" spc="-12" strike="noStrike">
                <a:solidFill>
                  <a:srgbClr val="000000"/>
                </a:solidFill>
                <a:latin typeface="Calibri"/>
              </a:rPr>
              <a:t>traditional</a:t>
            </a:r>
            <a:r>
              <a:rPr b="0" lang="en-IN" sz="2400" spc="-86" strike="noStrike">
                <a:solidFill>
                  <a:srgbClr val="000000"/>
                </a:solidFill>
                <a:latin typeface="Calibri"/>
              </a:rPr>
              <a:t> </a:t>
            </a:r>
            <a:r>
              <a:rPr b="0" lang="en-IN" sz="2400" spc="-12" strike="noStrike">
                <a:solidFill>
                  <a:srgbClr val="000000"/>
                </a:solidFill>
                <a:latin typeface="Calibri"/>
              </a:rPr>
              <a:t>blockchains.</a:t>
            </a:r>
            <a:endParaRPr b="0" lang="en-IN" sz="2400" spc="-1" strike="noStrike">
              <a:solidFill>
                <a:srgbClr val="000000"/>
              </a:solidFill>
              <a:latin typeface="Arial"/>
            </a:endParaRPr>
          </a:p>
        </p:txBody>
      </p:sp>
      <p:sp>
        <p:nvSpPr>
          <p:cNvPr id="48" name="object 5"/>
          <p:cNvSpPr/>
          <p:nvPr/>
        </p:nvSpPr>
        <p:spPr>
          <a:xfrm>
            <a:off x="581400" y="1423440"/>
            <a:ext cx="4289760" cy="2572560"/>
          </a:xfrm>
          <a:prstGeom prst="rect">
            <a:avLst/>
          </a:prstGeom>
          <a:noFill/>
          <a:ln w="0">
            <a:noFill/>
          </a:ln>
        </p:spPr>
        <p:style>
          <a:lnRef idx="0"/>
          <a:fillRef idx="0"/>
          <a:effectRef idx="0"/>
          <a:fontRef idx="minor"/>
        </p:style>
        <p:txBody>
          <a:bodyPr lIns="0" rIns="0" tIns="195480" bIns="0" anchor="t">
            <a:spAutoFit/>
          </a:bodyPr>
          <a:p>
            <a:pPr marL="12600">
              <a:lnSpc>
                <a:spcPct val="100000"/>
              </a:lnSpc>
              <a:spcBef>
                <a:spcPts val="1539"/>
              </a:spcBef>
            </a:pPr>
            <a:r>
              <a:rPr b="1" lang="en-IN" sz="2400" spc="-12" strike="noStrike">
                <a:solidFill>
                  <a:srgbClr val="000000"/>
                </a:solidFill>
                <a:latin typeface="Calibri"/>
              </a:rPr>
              <a:t>Advantages:</a:t>
            </a:r>
            <a:endParaRPr b="0" lang="en-IN" sz="2400" spc="-1" strike="noStrike">
              <a:solidFill>
                <a:srgbClr val="000000"/>
              </a:solidFill>
              <a:latin typeface="Arial"/>
            </a:endParaRPr>
          </a:p>
          <a:p>
            <a:pPr marL="43200">
              <a:lnSpc>
                <a:spcPct val="100000"/>
              </a:lnSpc>
              <a:spcBef>
                <a:spcPts val="1440"/>
              </a:spcBef>
              <a:tabLst>
                <a:tab algn="l" pos="2700720"/>
              </a:tabLst>
            </a:pPr>
            <a:r>
              <a:rPr b="0" lang="en-IN" sz="2400" spc="-1" strike="noStrike">
                <a:solidFill>
                  <a:srgbClr val="000000"/>
                </a:solidFill>
                <a:latin typeface="Calibri"/>
              </a:rPr>
              <a:t>→</a:t>
            </a:r>
            <a:r>
              <a:rPr b="0" lang="en-IN" sz="2400" spc="-41" strike="noStrike">
                <a:solidFill>
                  <a:srgbClr val="000000"/>
                </a:solidFill>
                <a:latin typeface="Calibri"/>
              </a:rPr>
              <a:t> </a:t>
            </a:r>
            <a:r>
              <a:rPr b="0" lang="en-IN" sz="2400" spc="-32" strike="noStrike">
                <a:solidFill>
                  <a:srgbClr val="000000"/>
                </a:solidFill>
                <a:latin typeface="Calibri"/>
              </a:rPr>
              <a:t>Transparency</a:t>
            </a:r>
            <a:r>
              <a:rPr b="0" lang="en-IN" sz="2400" spc="-35" strike="noStrike">
                <a:solidFill>
                  <a:srgbClr val="000000"/>
                </a:solidFill>
                <a:latin typeface="Calibri"/>
              </a:rPr>
              <a:t> </a:t>
            </a:r>
            <a:r>
              <a:rPr b="0" lang="en-IN" sz="2400" spc="-26" strike="noStrike">
                <a:solidFill>
                  <a:srgbClr val="000000"/>
                </a:solidFill>
                <a:latin typeface="Calibri"/>
              </a:rPr>
              <a:t>and</a:t>
            </a:r>
            <a:r>
              <a:rPr b="0" lang="en-IN" sz="2400" spc="-1" strike="noStrike">
                <a:solidFill>
                  <a:srgbClr val="000000"/>
                </a:solidFill>
                <a:latin typeface="Calibri"/>
              </a:rPr>
              <a:t>	</a:t>
            </a:r>
            <a:r>
              <a:rPr b="0" lang="en-IN" sz="2400" spc="-12" strike="noStrike">
                <a:solidFill>
                  <a:srgbClr val="000000"/>
                </a:solidFill>
                <a:latin typeface="Calibri"/>
              </a:rPr>
              <a:t>Immutability</a:t>
            </a:r>
            <a:endParaRPr b="0" lang="en-IN" sz="2400" spc="-1" strike="noStrike">
              <a:solidFill>
                <a:srgbClr val="000000"/>
              </a:solidFill>
              <a:latin typeface="Arial"/>
            </a:endParaRPr>
          </a:p>
          <a:p>
            <a:pPr marL="43200">
              <a:lnSpc>
                <a:spcPct val="100000"/>
              </a:lnSpc>
              <a:spcBef>
                <a:spcPts val="1440"/>
              </a:spcBef>
              <a:tabLst>
                <a:tab algn="l" pos="2700720"/>
              </a:tabLst>
            </a:pPr>
            <a:r>
              <a:rPr b="0" lang="en-IN" sz="2400" spc="-1" strike="noStrike">
                <a:solidFill>
                  <a:srgbClr val="000000"/>
                </a:solidFill>
                <a:latin typeface="Calibri"/>
              </a:rPr>
              <a:t>→</a:t>
            </a:r>
            <a:r>
              <a:rPr b="0" lang="en-IN" sz="2400" spc="-32" strike="noStrike">
                <a:solidFill>
                  <a:srgbClr val="000000"/>
                </a:solidFill>
                <a:latin typeface="Calibri"/>
              </a:rPr>
              <a:t> </a:t>
            </a:r>
            <a:r>
              <a:rPr b="0" lang="en-IN" sz="2400" spc="-12" strike="noStrike">
                <a:solidFill>
                  <a:srgbClr val="000000"/>
                </a:solidFill>
                <a:latin typeface="Calibri"/>
              </a:rPr>
              <a:t>Decentralization</a:t>
            </a:r>
            <a:endParaRPr b="0" lang="en-IN" sz="2400" spc="-1" strike="noStrike">
              <a:solidFill>
                <a:srgbClr val="000000"/>
              </a:solidFill>
              <a:latin typeface="Arial"/>
            </a:endParaRPr>
          </a:p>
          <a:p>
            <a:pPr marL="12600">
              <a:lnSpc>
                <a:spcPct val="100000"/>
              </a:lnSpc>
              <a:spcBef>
                <a:spcPts val="1440"/>
              </a:spcBef>
              <a:tabLst>
                <a:tab algn="l" pos="2700720"/>
              </a:tabLst>
            </a:pPr>
            <a:r>
              <a:rPr b="0" lang="en-IN" sz="2400" spc="-1" strike="noStrike">
                <a:solidFill>
                  <a:srgbClr val="000000"/>
                </a:solidFill>
                <a:latin typeface="Calibri"/>
              </a:rPr>
              <a:t>→</a:t>
            </a:r>
            <a:r>
              <a:rPr b="0" lang="en-IN" sz="2400" spc="-86" strike="noStrike">
                <a:solidFill>
                  <a:srgbClr val="000000"/>
                </a:solidFill>
                <a:latin typeface="Calibri"/>
              </a:rPr>
              <a:t> </a:t>
            </a:r>
            <a:r>
              <a:rPr b="0" lang="en-IN" sz="2400" spc="-1" strike="noStrike">
                <a:solidFill>
                  <a:srgbClr val="000000"/>
                </a:solidFill>
                <a:latin typeface="Calibri"/>
              </a:rPr>
              <a:t>Enhanced</a:t>
            </a:r>
            <a:r>
              <a:rPr b="0" lang="en-IN" sz="2400" spc="-75" strike="noStrike">
                <a:solidFill>
                  <a:srgbClr val="000000"/>
                </a:solidFill>
                <a:latin typeface="Calibri"/>
              </a:rPr>
              <a:t> </a:t>
            </a:r>
            <a:r>
              <a:rPr b="0" lang="en-IN" sz="2400" spc="-12" strike="noStrike">
                <a:solidFill>
                  <a:srgbClr val="000000"/>
                </a:solidFill>
                <a:latin typeface="Calibri"/>
              </a:rPr>
              <a:t>Traceability</a:t>
            </a:r>
            <a:endParaRPr b="0" lang="en-IN" sz="2400" spc="-1" strike="noStrike">
              <a:solidFill>
                <a:srgbClr val="000000"/>
              </a:solidFill>
              <a:latin typeface="Arial"/>
            </a:endParaRPr>
          </a:p>
        </p:txBody>
      </p:sp>
      <p:sp>
        <p:nvSpPr>
          <p:cNvPr id="49" name="object 6"/>
          <p:cNvSpPr/>
          <p:nvPr/>
        </p:nvSpPr>
        <p:spPr>
          <a:xfrm>
            <a:off x="4865400" y="1400400"/>
            <a:ext cx="4525920" cy="2755440"/>
          </a:xfrm>
          <a:prstGeom prst="rect">
            <a:avLst/>
          </a:prstGeom>
          <a:noFill/>
          <a:ln w="0">
            <a:noFill/>
          </a:ln>
        </p:spPr>
        <p:style>
          <a:lnRef idx="0"/>
          <a:fillRef idx="0"/>
          <a:effectRef idx="0"/>
          <a:fontRef idx="minor"/>
        </p:style>
        <p:txBody>
          <a:bodyPr lIns="0" rIns="0" tIns="195480" bIns="0" anchor="t">
            <a:spAutoFit/>
          </a:bodyPr>
          <a:p>
            <a:pPr marL="12600">
              <a:lnSpc>
                <a:spcPct val="100000"/>
              </a:lnSpc>
              <a:spcBef>
                <a:spcPts val="1539"/>
              </a:spcBef>
            </a:pPr>
            <a:r>
              <a:rPr b="1" lang="en-IN" sz="2400" spc="-12" strike="noStrike">
                <a:solidFill>
                  <a:srgbClr val="000000"/>
                </a:solidFill>
                <a:latin typeface="Calibri"/>
              </a:rPr>
              <a:t>Disadvantages:</a:t>
            </a:r>
            <a:endParaRPr b="0" lang="en-IN" sz="2400" spc="-1" strike="noStrike">
              <a:solidFill>
                <a:srgbClr val="000000"/>
              </a:solidFill>
              <a:latin typeface="Arial"/>
            </a:endParaRPr>
          </a:p>
          <a:p>
            <a:pPr marL="228600">
              <a:lnSpc>
                <a:spcPct val="150000"/>
              </a:lnSpc>
            </a:pPr>
            <a:r>
              <a:rPr b="0" lang="en-IN" sz="2400" spc="-1" strike="noStrike">
                <a:solidFill>
                  <a:srgbClr val="000000"/>
                </a:solidFill>
                <a:latin typeface="Calibri"/>
              </a:rPr>
              <a:t>→</a:t>
            </a:r>
            <a:r>
              <a:rPr b="0" lang="en-IN" sz="2400" spc="-72" strike="noStrike">
                <a:solidFill>
                  <a:srgbClr val="000000"/>
                </a:solidFill>
                <a:latin typeface="Calibri"/>
              </a:rPr>
              <a:t> </a:t>
            </a:r>
            <a:r>
              <a:rPr b="0" lang="en-IN" sz="2400" spc="-1" strike="noStrike">
                <a:solidFill>
                  <a:srgbClr val="000000"/>
                </a:solidFill>
                <a:latin typeface="Calibri"/>
              </a:rPr>
              <a:t>Complexity</a:t>
            </a:r>
            <a:r>
              <a:rPr b="0" lang="en-IN" sz="2400" spc="-60" strike="noStrike">
                <a:solidFill>
                  <a:srgbClr val="000000"/>
                </a:solidFill>
                <a:latin typeface="Calibri"/>
              </a:rPr>
              <a:t> </a:t>
            </a:r>
            <a:r>
              <a:rPr b="0" lang="en-IN" sz="2400" spc="-1" strike="noStrike">
                <a:solidFill>
                  <a:srgbClr val="000000"/>
                </a:solidFill>
                <a:latin typeface="Calibri"/>
              </a:rPr>
              <a:t>and</a:t>
            </a:r>
            <a:r>
              <a:rPr b="0" lang="en-IN" sz="2400" spc="-66" strike="noStrike">
                <a:solidFill>
                  <a:srgbClr val="000000"/>
                </a:solidFill>
                <a:latin typeface="Calibri"/>
              </a:rPr>
              <a:t> </a:t>
            </a:r>
            <a:r>
              <a:rPr b="0" lang="en-IN" sz="2400" spc="-12" strike="noStrike">
                <a:solidFill>
                  <a:srgbClr val="000000"/>
                </a:solidFill>
                <a:latin typeface="Calibri"/>
              </a:rPr>
              <a:t>Integration Challenges</a:t>
            </a:r>
            <a:endParaRPr b="0" lang="en-IN" sz="2400" spc="-1" strike="noStrike">
              <a:solidFill>
                <a:srgbClr val="000000"/>
              </a:solidFill>
              <a:latin typeface="Arial"/>
            </a:endParaRPr>
          </a:p>
          <a:p>
            <a:pPr marL="228600">
              <a:lnSpc>
                <a:spcPct val="100000"/>
              </a:lnSpc>
              <a:spcBef>
                <a:spcPts val="1440"/>
              </a:spcBef>
            </a:pPr>
            <a:r>
              <a:rPr b="0" lang="en-IN" sz="2400" spc="-1" strike="noStrike">
                <a:solidFill>
                  <a:srgbClr val="000000"/>
                </a:solidFill>
                <a:latin typeface="Calibri"/>
              </a:rPr>
              <a:t>→</a:t>
            </a:r>
            <a:r>
              <a:rPr b="0" lang="en-IN" sz="2400" spc="-66" strike="noStrike">
                <a:solidFill>
                  <a:srgbClr val="000000"/>
                </a:solidFill>
                <a:latin typeface="Calibri"/>
              </a:rPr>
              <a:t> </a:t>
            </a:r>
            <a:r>
              <a:rPr b="0" lang="en-IN" sz="2400" spc="-1" strike="noStrike">
                <a:solidFill>
                  <a:srgbClr val="000000"/>
                </a:solidFill>
                <a:latin typeface="Calibri"/>
              </a:rPr>
              <a:t>High</a:t>
            </a:r>
            <a:r>
              <a:rPr b="0" lang="en-IN" sz="2400" spc="-60" strike="noStrike">
                <a:solidFill>
                  <a:srgbClr val="000000"/>
                </a:solidFill>
                <a:latin typeface="Calibri"/>
              </a:rPr>
              <a:t> </a:t>
            </a:r>
            <a:r>
              <a:rPr b="0" lang="en-IN" sz="2400" spc="-1" strike="noStrike">
                <a:solidFill>
                  <a:srgbClr val="000000"/>
                </a:solidFill>
                <a:latin typeface="Calibri"/>
              </a:rPr>
              <a:t>Energy</a:t>
            </a:r>
            <a:r>
              <a:rPr b="0" lang="en-IN" sz="2400" spc="-60" strike="noStrike">
                <a:solidFill>
                  <a:srgbClr val="000000"/>
                </a:solidFill>
                <a:latin typeface="Calibri"/>
              </a:rPr>
              <a:t> </a:t>
            </a:r>
            <a:r>
              <a:rPr b="0" lang="en-IN" sz="2400" spc="-1" strike="noStrike">
                <a:solidFill>
                  <a:srgbClr val="000000"/>
                </a:solidFill>
                <a:latin typeface="Calibri"/>
              </a:rPr>
              <a:t>and</a:t>
            </a:r>
            <a:r>
              <a:rPr b="0" lang="en-IN" sz="2400" spc="-55" strike="noStrike">
                <a:solidFill>
                  <a:srgbClr val="000000"/>
                </a:solidFill>
                <a:latin typeface="Calibri"/>
              </a:rPr>
              <a:t> </a:t>
            </a:r>
            <a:r>
              <a:rPr b="0" lang="en-IN" sz="2400" spc="-12" strike="noStrike">
                <a:solidFill>
                  <a:srgbClr val="000000"/>
                </a:solidFill>
                <a:latin typeface="Calibri"/>
              </a:rPr>
              <a:t>Resource</a:t>
            </a:r>
            <a:r>
              <a:rPr b="0" lang="en-IN" sz="2400" spc="-55" strike="noStrike">
                <a:solidFill>
                  <a:srgbClr val="000000"/>
                </a:solidFill>
                <a:latin typeface="Calibri"/>
              </a:rPr>
              <a:t> </a:t>
            </a:r>
            <a:r>
              <a:rPr b="0" lang="en-IN" sz="2400" spc="-12" strike="noStrike">
                <a:solidFill>
                  <a:srgbClr val="000000"/>
                </a:solidFill>
                <a:latin typeface="Calibri"/>
              </a:rPr>
              <a:t>Costs</a:t>
            </a:r>
            <a:endParaRPr b="0" lang="en-IN" sz="2400" spc="-1" strike="noStrike">
              <a:solidFill>
                <a:srgbClr val="000000"/>
              </a:solidFill>
              <a:latin typeface="Arial"/>
            </a:endParaRPr>
          </a:p>
          <a:p>
            <a:pPr marL="228600">
              <a:lnSpc>
                <a:spcPct val="100000"/>
              </a:lnSpc>
              <a:spcBef>
                <a:spcPts val="1440"/>
              </a:spcBef>
            </a:pPr>
            <a:r>
              <a:rPr b="0" lang="en-IN" sz="2400" spc="-1" strike="noStrike">
                <a:solidFill>
                  <a:srgbClr val="000000"/>
                </a:solidFill>
                <a:latin typeface="Calibri"/>
              </a:rPr>
              <a:t>→</a:t>
            </a:r>
            <a:r>
              <a:rPr b="0" lang="en-IN" sz="2400" spc="-66" strike="noStrike">
                <a:solidFill>
                  <a:srgbClr val="000000"/>
                </a:solidFill>
                <a:latin typeface="Calibri"/>
              </a:rPr>
              <a:t> </a:t>
            </a:r>
            <a:r>
              <a:rPr b="0" lang="en-IN" sz="2400" spc="-1" strike="noStrike">
                <a:solidFill>
                  <a:srgbClr val="000000"/>
                </a:solidFill>
                <a:latin typeface="Calibri"/>
              </a:rPr>
              <a:t>Data</a:t>
            </a:r>
            <a:r>
              <a:rPr b="0" lang="en-IN" sz="2400" spc="-66" strike="noStrike">
                <a:solidFill>
                  <a:srgbClr val="000000"/>
                </a:solidFill>
                <a:latin typeface="Calibri"/>
              </a:rPr>
              <a:t> </a:t>
            </a:r>
            <a:r>
              <a:rPr b="0" lang="en-IN" sz="2400" spc="-1" strike="noStrike">
                <a:solidFill>
                  <a:srgbClr val="000000"/>
                </a:solidFill>
                <a:latin typeface="Calibri"/>
              </a:rPr>
              <a:t>Privacy</a:t>
            </a:r>
            <a:r>
              <a:rPr b="0" lang="en-IN" sz="2400" spc="-66" strike="noStrike">
                <a:solidFill>
                  <a:srgbClr val="000000"/>
                </a:solidFill>
                <a:latin typeface="Calibri"/>
              </a:rPr>
              <a:t> </a:t>
            </a:r>
            <a:r>
              <a:rPr b="0" lang="en-IN" sz="2400" spc="-12" strike="noStrike">
                <a:solidFill>
                  <a:srgbClr val="000000"/>
                </a:solidFill>
                <a:latin typeface="Calibri"/>
              </a:rPr>
              <a:t>Concerns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437400" y="373680"/>
            <a:ext cx="8089920" cy="1034280"/>
          </a:xfrm>
          <a:prstGeom prst="rect">
            <a:avLst/>
          </a:prstGeom>
          <a:noFill/>
          <a:ln w="0">
            <a:noFill/>
          </a:ln>
        </p:spPr>
        <p:txBody>
          <a:bodyPr lIns="0" rIns="0" tIns="88200" bIns="0" anchor="t">
            <a:noAutofit/>
          </a:bodyPr>
          <a:p>
            <a:pPr marL="259200" indent="0">
              <a:lnSpc>
                <a:spcPct val="100000"/>
              </a:lnSpc>
              <a:spcBef>
                <a:spcPts val="99"/>
              </a:spcBef>
              <a:buNone/>
              <a:tabLst>
                <a:tab algn="l" pos="0"/>
              </a:tabLst>
            </a:pPr>
            <a:r>
              <a:rPr b="1" lang="en-IN" sz="3600" spc="-12" strike="noStrike">
                <a:solidFill>
                  <a:schemeClr val="dk1"/>
                </a:solidFill>
                <a:latin typeface="Calibri"/>
              </a:rPr>
              <a:t>SYSTEM</a:t>
            </a:r>
            <a:r>
              <a:rPr b="1" lang="en-IN" sz="3600" spc="-185" strike="noStrike">
                <a:solidFill>
                  <a:schemeClr val="dk1"/>
                </a:solidFill>
                <a:latin typeface="Calibri"/>
              </a:rPr>
              <a:t> </a:t>
            </a:r>
            <a:r>
              <a:rPr b="1" lang="en-IN" sz="3600" spc="-12" strike="noStrike">
                <a:solidFill>
                  <a:schemeClr val="dk1"/>
                </a:solidFill>
                <a:latin typeface="Calibri"/>
              </a:rPr>
              <a:t>ARCHITECTURE/DESIGN</a:t>
            </a:r>
            <a:endParaRPr b="0" lang="en-IN" sz="3600" spc="-1" strike="noStrike">
              <a:solidFill>
                <a:srgbClr val="000000"/>
              </a:solidFill>
              <a:latin typeface="Arial"/>
            </a:endParaRPr>
          </a:p>
        </p:txBody>
      </p:sp>
      <p:pic>
        <p:nvPicPr>
          <p:cNvPr id="51" name="object 3" descr=""/>
          <p:cNvPicPr/>
          <p:nvPr/>
        </p:nvPicPr>
        <p:blipFill>
          <a:blip r:embed="rId1"/>
          <a:stretch/>
        </p:blipFill>
        <p:spPr>
          <a:xfrm>
            <a:off x="927720" y="1776960"/>
            <a:ext cx="7792920" cy="2990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2" name="object 1"/>
          <p:cNvSpPr/>
          <p:nvPr/>
        </p:nvSpPr>
        <p:spPr>
          <a:xfrm>
            <a:off x="437400" y="373680"/>
            <a:ext cx="8089920" cy="958680"/>
          </a:xfrm>
          <a:prstGeom prst="rect">
            <a:avLst/>
          </a:prstGeom>
          <a:noFill/>
          <a:ln w="0">
            <a:noFill/>
          </a:ln>
        </p:spPr>
        <p:style>
          <a:lnRef idx="0"/>
          <a:fillRef idx="0"/>
          <a:effectRef idx="0"/>
          <a:fontRef idx="minor"/>
        </p:style>
        <p:txBody>
          <a:bodyPr lIns="0" rIns="0" tIns="12600" bIns="0" anchor="t">
            <a:noAutofit/>
          </a:bodyPr>
          <a:p>
            <a:pPr marL="12600">
              <a:lnSpc>
                <a:spcPct val="100000"/>
              </a:lnSpc>
              <a:spcBef>
                <a:spcPts val="99"/>
              </a:spcBef>
            </a:pPr>
            <a:r>
              <a:rPr b="1" lang="en-IN" sz="3600" spc="-1" strike="noStrike">
                <a:solidFill>
                  <a:schemeClr val="dk1"/>
                </a:solidFill>
                <a:latin typeface="Calibri"/>
              </a:rPr>
              <a:t>PAPER - I</a:t>
            </a:r>
            <a:endParaRPr b="0" lang="en-IN" sz="3600" spc="-1" strike="noStrike">
              <a:solidFill>
                <a:srgbClr val="000000"/>
              </a:solidFill>
              <a:latin typeface="Arial"/>
            </a:endParaRPr>
          </a:p>
        </p:txBody>
      </p:sp>
      <p:sp>
        <p:nvSpPr>
          <p:cNvPr id="53" name="object 7"/>
          <p:cNvSpPr/>
          <p:nvPr/>
        </p:nvSpPr>
        <p:spPr>
          <a:xfrm>
            <a:off x="437400" y="1080000"/>
            <a:ext cx="9101880" cy="95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1" lang="en-IN" sz="1800" spc="-1" strike="noStrike">
                <a:solidFill>
                  <a:schemeClr val="dk1"/>
                </a:solidFill>
                <a:latin typeface="Calibri"/>
              </a:rPr>
              <a:t>TITLE:</a:t>
            </a:r>
            <a:r>
              <a:rPr b="0" lang="en-IN" sz="1800" spc="-1" strike="noStrike">
                <a:solidFill>
                  <a:schemeClr val="dk1"/>
                </a:solidFill>
                <a:latin typeface="Calibri"/>
              </a:rPr>
              <a:t> Fake product identification for small and medium firms (FPISMF) using blockchain technology </a:t>
            </a:r>
            <a:endParaRPr b="0" lang="en-IN" sz="1800" spc="-1" strike="noStrike">
              <a:solidFill>
                <a:srgbClr val="000000"/>
              </a:solidFill>
              <a:latin typeface="Arial"/>
            </a:endParaRPr>
          </a:p>
        </p:txBody>
      </p:sp>
      <p:sp>
        <p:nvSpPr>
          <p:cNvPr id="54" name=""/>
          <p:cNvSpPr/>
          <p:nvPr/>
        </p:nvSpPr>
        <p:spPr>
          <a:xfrm>
            <a:off x="324000" y="1836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DESCRIPTION</a:t>
            </a:r>
            <a:endParaRPr b="0" lang="en-IN" sz="3600" spc="-1" strike="noStrike">
              <a:solidFill>
                <a:srgbClr val="000000"/>
              </a:solidFill>
              <a:latin typeface="Arial"/>
            </a:endParaRPr>
          </a:p>
        </p:txBody>
      </p:sp>
      <p:sp>
        <p:nvSpPr>
          <p:cNvPr id="55" name="object 8"/>
          <p:cNvSpPr/>
          <p:nvPr/>
        </p:nvSpPr>
        <p:spPr>
          <a:xfrm>
            <a:off x="468000" y="2520000"/>
            <a:ext cx="9251280" cy="221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The Fake Product Identification for Small and Medium Firms (FPISMF) solution uses Hyperledger blockchain and AES encryption to help SMBs identify counterfeit products and protect their brands. Product details are securely encrypted and stored on the blockchain, and a chaincode system verifies authenticity in a secure, containerized environment. A specialized algorithm also corrects damaged QR codes, speeding up product validation for customers. This solution shows faster, more efficient anti-counterfeit verification, helping SMBs safeguard against fakes effectively </a:t>
            </a:r>
            <a:endParaRPr b="0" lang="en-IN" sz="1800" spc="-1" strike="noStrike">
              <a:solidFill>
                <a:srgbClr val="000000"/>
              </a:solidFill>
              <a:latin typeface="Arial"/>
            </a:endParaRPr>
          </a:p>
        </p:txBody>
      </p:sp>
      <p:sp>
        <p:nvSpPr>
          <p:cNvPr id="56" name="object 9"/>
          <p:cNvSpPr/>
          <p:nvPr/>
        </p:nvSpPr>
        <p:spPr>
          <a:xfrm>
            <a:off x="437760" y="1080360"/>
            <a:ext cx="9101880" cy="95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1" lang="en-IN" sz="1800" spc="-1" strike="noStrike">
                <a:solidFill>
                  <a:schemeClr val="dk1"/>
                </a:solidFill>
                <a:latin typeface="Calibri"/>
              </a:rPr>
              <a:t>TITLE:</a:t>
            </a:r>
            <a:r>
              <a:rPr b="0" lang="en-IN" sz="1800" spc="-1" strike="noStrike">
                <a:solidFill>
                  <a:schemeClr val="dk1"/>
                </a:solidFill>
                <a:latin typeface="Calibri"/>
              </a:rPr>
              <a:t> Fake product identification for small and medium firms (FPISMF) using blockchain technology </a:t>
            </a:r>
            <a:endParaRPr b="0" lang="en-IN" sz="1800" spc="-1" strike="noStrike">
              <a:solidFill>
                <a:srgbClr val="000000"/>
              </a:solidFill>
              <a:latin typeface="Arial"/>
            </a:endParaRPr>
          </a:p>
        </p:txBody>
      </p:sp>
      <p:sp>
        <p:nvSpPr>
          <p:cNvPr id="57" name=""/>
          <p:cNvSpPr/>
          <p:nvPr/>
        </p:nvSpPr>
        <p:spPr>
          <a:xfrm>
            <a:off x="324000" y="4320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SOURCE</a:t>
            </a:r>
            <a:endParaRPr b="0" lang="en-IN" sz="3600" spc="-1" strike="noStrike">
              <a:solidFill>
                <a:srgbClr val="000000"/>
              </a:solidFill>
              <a:latin typeface="Arial"/>
            </a:endParaRPr>
          </a:p>
        </p:txBody>
      </p:sp>
      <p:sp>
        <p:nvSpPr>
          <p:cNvPr id="58" name="object 14"/>
          <p:cNvSpPr/>
          <p:nvPr/>
        </p:nvSpPr>
        <p:spPr>
          <a:xfrm>
            <a:off x="437760" y="4867920"/>
            <a:ext cx="9101880" cy="53136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https://www.sciencedirect.com/science/article/pii/S2665917424001405?via%3Dihub</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9" name="object 10"/>
          <p:cNvSpPr/>
          <p:nvPr/>
        </p:nvSpPr>
        <p:spPr>
          <a:xfrm>
            <a:off x="437400" y="373680"/>
            <a:ext cx="8089920" cy="958680"/>
          </a:xfrm>
          <a:prstGeom prst="rect">
            <a:avLst/>
          </a:prstGeom>
          <a:noFill/>
          <a:ln w="0">
            <a:noFill/>
          </a:ln>
        </p:spPr>
        <p:style>
          <a:lnRef idx="0"/>
          <a:fillRef idx="0"/>
          <a:effectRef idx="0"/>
          <a:fontRef idx="minor"/>
        </p:style>
        <p:txBody>
          <a:bodyPr lIns="0" rIns="0" tIns="12600" bIns="0" anchor="t">
            <a:noAutofit/>
          </a:bodyPr>
          <a:p>
            <a:pPr marL="12600">
              <a:lnSpc>
                <a:spcPct val="100000"/>
              </a:lnSpc>
              <a:spcBef>
                <a:spcPts val="99"/>
              </a:spcBef>
            </a:pPr>
            <a:r>
              <a:rPr b="1" lang="en-IN" sz="3600" spc="-1" strike="noStrike">
                <a:solidFill>
                  <a:schemeClr val="dk1"/>
                </a:solidFill>
                <a:latin typeface="Calibri"/>
              </a:rPr>
              <a:t>PAPER - II</a:t>
            </a:r>
            <a:endParaRPr b="0" lang="en-IN" sz="3600" spc="-1" strike="noStrike">
              <a:solidFill>
                <a:srgbClr val="000000"/>
              </a:solidFill>
              <a:latin typeface="Arial"/>
            </a:endParaRPr>
          </a:p>
        </p:txBody>
      </p:sp>
      <p:sp>
        <p:nvSpPr>
          <p:cNvPr id="60" name="object 11"/>
          <p:cNvSpPr/>
          <p:nvPr/>
        </p:nvSpPr>
        <p:spPr>
          <a:xfrm>
            <a:off x="437400" y="1080000"/>
            <a:ext cx="9101880" cy="95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1" lang="en-IN" sz="1800" spc="-1" strike="noStrike">
                <a:solidFill>
                  <a:schemeClr val="dk1"/>
                </a:solidFill>
                <a:latin typeface="Calibri"/>
              </a:rPr>
              <a:t>TITLE:</a:t>
            </a:r>
            <a:r>
              <a:rPr b="0" lang="en-IN" sz="1800" spc="-1" strike="noStrike">
                <a:solidFill>
                  <a:schemeClr val="dk1"/>
                </a:solidFill>
                <a:latin typeface="Calibri"/>
              </a:rPr>
              <a:t> Detection of Counterfeit Products using Blockchain </a:t>
            </a:r>
            <a:endParaRPr b="0" lang="en-IN" sz="1800" spc="-1" strike="noStrike">
              <a:solidFill>
                <a:srgbClr val="000000"/>
              </a:solidFill>
              <a:latin typeface="Arial"/>
            </a:endParaRPr>
          </a:p>
        </p:txBody>
      </p:sp>
      <p:sp>
        <p:nvSpPr>
          <p:cNvPr id="61" name=""/>
          <p:cNvSpPr/>
          <p:nvPr/>
        </p:nvSpPr>
        <p:spPr>
          <a:xfrm>
            <a:off x="324000" y="1620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DESCRIPTION</a:t>
            </a:r>
            <a:endParaRPr b="0" lang="en-IN" sz="3600" spc="-1" strike="noStrike">
              <a:solidFill>
                <a:srgbClr val="000000"/>
              </a:solidFill>
              <a:latin typeface="Arial"/>
            </a:endParaRPr>
          </a:p>
        </p:txBody>
      </p:sp>
      <p:sp>
        <p:nvSpPr>
          <p:cNvPr id="62" name="object 12"/>
          <p:cNvSpPr/>
          <p:nvPr/>
        </p:nvSpPr>
        <p:spPr>
          <a:xfrm>
            <a:off x="468000" y="2268000"/>
            <a:ext cx="9251280" cy="22186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Supply chains often struggle with issues like poor coordination, service redundancy, and lack of transparency, making it hard to combat product counterfeiting. Traditional methods, such as RFID tags, QR codes, and AI-based systems, have limitations—QR codes can be easily duplicated, and AI models need heavy processing power. This project proposes a blockchain-based system to enhance counterfeit detection by tracking a product's supply chain history. Blockchain ensures secure, traceable data that multiple parties can access and is highly resistant to tampering, making it ideal for verifying product authenticity and improving transparency across the supply chain. </a:t>
            </a:r>
            <a:endParaRPr b="0" lang="en-IN" sz="1800" spc="-1" strike="noStrike">
              <a:solidFill>
                <a:srgbClr val="000000"/>
              </a:solidFill>
              <a:latin typeface="Arial"/>
            </a:endParaRPr>
          </a:p>
        </p:txBody>
      </p:sp>
      <p:sp>
        <p:nvSpPr>
          <p:cNvPr id="63" name=""/>
          <p:cNvSpPr/>
          <p:nvPr/>
        </p:nvSpPr>
        <p:spPr>
          <a:xfrm>
            <a:off x="324000" y="4320000"/>
            <a:ext cx="3275280" cy="54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Calibri"/>
              </a:rPr>
              <a:t>SOURCE</a:t>
            </a:r>
            <a:endParaRPr b="0" lang="en-IN" sz="3600" spc="-1" strike="noStrike">
              <a:solidFill>
                <a:srgbClr val="000000"/>
              </a:solidFill>
              <a:latin typeface="Arial"/>
            </a:endParaRPr>
          </a:p>
        </p:txBody>
      </p:sp>
      <p:sp>
        <p:nvSpPr>
          <p:cNvPr id="64" name="object 13"/>
          <p:cNvSpPr/>
          <p:nvPr/>
        </p:nvSpPr>
        <p:spPr>
          <a:xfrm>
            <a:off x="437400" y="4867920"/>
            <a:ext cx="9101880" cy="560880"/>
          </a:xfrm>
          <a:prstGeom prst="rect">
            <a:avLst/>
          </a:prstGeom>
          <a:noFill/>
          <a:ln w="0">
            <a:noFill/>
          </a:ln>
        </p:spPr>
        <p:style>
          <a:lnRef idx="0"/>
          <a:fillRef idx="0"/>
          <a:effectRef idx="0"/>
          <a:fontRef idx="minor"/>
        </p:style>
        <p:txBody>
          <a:bodyPr lIns="0" rIns="0" tIns="12600" bIns="0" anchor="t">
            <a:noAutofit/>
          </a:bodyPr>
          <a:p>
            <a:pPr>
              <a:lnSpc>
                <a:spcPct val="100000"/>
              </a:lnSpc>
              <a:spcBef>
                <a:spcPts val="1191"/>
              </a:spcBef>
              <a:spcAft>
                <a:spcPts val="992"/>
              </a:spcAft>
            </a:pPr>
            <a:r>
              <a:rPr b="0" lang="en-IN" sz="1800" spc="-1" strike="noStrike">
                <a:solidFill>
                  <a:schemeClr val="dk1"/>
                </a:solidFill>
                <a:latin typeface="Calibri"/>
              </a:rPr>
              <a:t>https://www.itm-conferences.org/articles/itmconf/abs/2022/04/itmconf_icacc2022_03015/itmconf_icacc2022_03015.html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1136</TotalTime>
  <Application>LibreOffice/24.2.1.2$Windows_X86_64 LibreOffice_project/db4def46b0453cc22e2d0305797cf981b68ef5ac</Application>
  <AppVersion>15.0000</AppVersion>
  <Words>321</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2024-10-17T04:00:35Z</dcterms:created>
  <dc:creator>Sai Rishik</dc:creator>
  <dc:description/>
  <dc:language>en-IN</dc:language>
  <cp:lastModifiedBy/>
  <dcterms:modified xsi:type="dcterms:W3CDTF">2024-11-02T13:48:41Z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Creator">
    <vt:lpwstr>Impress</vt:lpwstr>
  </property>
  <property fmtid="{D5CDD505-2E9C-101B-9397-08002B2CF9AE}" pid="4" name="LastSaved">
    <vt:filetime>2024-10-17T00:00:00Z</vt:filetime>
  </property>
  <property fmtid="{D5CDD505-2E9C-101B-9397-08002B2CF9AE}" pid="5" name="PresentationFormat">
    <vt:lpwstr>Custom</vt:lpwstr>
  </property>
  <property fmtid="{D5CDD505-2E9C-101B-9397-08002B2CF9AE}" pid="6" name="Producer">
    <vt:lpwstr>LibreOffice 24.2</vt:lpwstr>
  </property>
  <property fmtid="{D5CDD505-2E9C-101B-9397-08002B2CF9AE}" pid="7" name="Slides">
    <vt:i4>11</vt:i4>
  </property>
</Properties>
</file>